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358" r:id="rId6"/>
    <p:sldId id="351" r:id="rId7"/>
    <p:sldId id="360" r:id="rId8"/>
    <p:sldId id="340" r:id="rId9"/>
    <p:sldId id="341" r:id="rId10"/>
    <p:sldId id="359" r:id="rId11"/>
    <p:sldId id="354" r:id="rId12"/>
    <p:sldId id="350" r:id="rId13"/>
    <p:sldId id="33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D7D57-0F51-C753-1B5D-0BFC81C79B2D}" name="Jesse, Margaret A" initials="MJ" userId="S::mjesse@uiowa.edu::156a707d-093e-42d5-a4b9-87eef8763e7b" providerId="AD"/>
  <p188:author id="{22C2BF81-FA3C-1C01-A9A1-585CE69DDD6F}" name="Taylor, Charlie P" initials="TC" userId="S::cptaylr@uiowa.edu::528e2f02-cead-4bf1-93ce-f019c4cda690" providerId="AD"/>
  <p188:author id="{DE82FBD9-2097-4BBF-A585-9B6636A367EA}" name="Charlie Taylor" initials="MOU" userId="Charlie Tayl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0A6C2-1F7A-49E9-9D5A-C29A9CF1F252}" v="1" dt="2025-05-21T19:14:44.299"/>
    <p1510:client id="{1A9A1018-423D-4300-A3E6-DD5AD05B5B5D}" v="17" dt="2025-05-21T17:13:11.613"/>
    <p1510:client id="{52C7895A-73B9-445C-9012-C59A1EA7981B}" v="2" dt="2025-05-21T17:06:30.391"/>
    <p1510:client id="{5AE0FDB3-3473-4749-9811-1E333FB08B78}" v="149" dt="2025-05-21T16:47:45.977"/>
    <p1510:client id="{686E67D2-D743-47D1-A58E-EA72BC4232CD}" v="4" dt="2025-05-21T16:29:48.367"/>
    <p1510:client id="{75A84C93-2783-4694-AD10-84312DDB717E}" v="4" dt="2025-05-20T21:47:42.660"/>
    <p1510:client id="{8B0B4024-815A-4013-B799-C80BD25ABD96}" v="34" dt="2025-05-20T22:02:14.315"/>
    <p1510:client id="{D7DCD857-0237-4390-B720-C0A6B7B6AF01}" v="2" dt="2025-05-21T13:42:34.804"/>
    <p1510:client id="{DCC6DA07-FF25-4AC4-8CF8-1022F468B572}" v="2" dt="2025-05-21T17:08:49.746"/>
    <p1510:client id="{F377C26C-DA94-406E-A26B-03ABFB5831F6}" v="14" dt="2025-05-21T16:56:41.916"/>
    <p1510:client id="{F8453927-0A35-426D-A956-790FFEE9216F}" v="29" dt="2025-05-21T17:05:25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9F5D4-01EF-481C-9A09-648AC6C3A86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F1943-B193-4127-8A6F-0EFA115186F4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100" b="1" i="0" dirty="0">
              <a:latin typeface="Antonio" panose="02000503000000000000" pitchFamily="2" charset="77"/>
            </a:rPr>
            <a:t>PERCEIVABLE</a:t>
          </a:r>
        </a:p>
        <a:p>
          <a:r>
            <a:rPr lang="en-US" sz="1600" dirty="0"/>
            <a:t>Make sure everyone can see and hear the content.</a:t>
          </a:r>
        </a:p>
      </dgm:t>
    </dgm:pt>
    <dgm:pt modelId="{5193C02E-88F3-4D2E-BEBD-D2A075A2A4EB}" type="parTrans" cxnId="{0EC8BE18-B821-49AB-953E-B41C08D0077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40EEEB-4EE8-4E8D-A183-6D4069979353}" type="sibTrans" cxnId="{0EC8BE18-B821-49AB-953E-B41C08D00777}">
      <dgm:prSet phldrT="1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962F72-306B-472F-A374-F6DAF0B6FF50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100" b="1" i="0" dirty="0">
              <a:latin typeface="Antonio" panose="02000503000000000000" pitchFamily="2" charset="77"/>
            </a:rPr>
            <a:t>OPERABLE</a:t>
          </a:r>
        </a:p>
        <a:p>
          <a:r>
            <a:rPr lang="en-US" sz="1600" dirty="0"/>
            <a:t>Make sure everyone can use the content/website</a:t>
          </a:r>
          <a:r>
            <a:rPr lang="en-US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gm:t>
    </dgm:pt>
    <dgm:pt modelId="{AB971CBB-5D92-4C92-8CB9-5627F7D5C89E}" type="parTrans" cxnId="{FD75AC6F-5B5D-481C-B536-AC624D9AB46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FFEE5E-B348-4642-AECA-5127917E5681}" type="sibTrans" cxnId="{FD75AC6F-5B5D-481C-B536-AC624D9AB467}">
      <dgm:prSet phldrT="2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E1FC67-2A62-4AA9-A191-FBC9B7BB599D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100" b="1" i="0" dirty="0">
              <a:latin typeface="Antonio" panose="02000503000000000000" pitchFamily="2" charset="77"/>
            </a:rPr>
            <a:t>UNDERSTANDABLE</a:t>
          </a:r>
        </a:p>
        <a:p>
          <a:r>
            <a:rPr lang="en-US" sz="1600" dirty="0"/>
            <a:t>Make sure everyone can understand the content and how to use the website.</a:t>
          </a:r>
        </a:p>
      </dgm:t>
    </dgm:pt>
    <dgm:pt modelId="{F62DF92E-E51B-4FEC-B402-1B1F14E32694}" type="parTrans" cxnId="{2E3A5C20-0D62-4130-8B9C-0D147891B9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D3BD72-DA9C-4B65-932B-34BC425E2B10}" type="sibTrans" cxnId="{2E3A5C20-0D62-4130-8B9C-0D147891B9C1}">
      <dgm:prSet phldrT="3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</a:t>
          </a:r>
        </a:p>
      </dgm:t>
    </dgm:pt>
    <dgm:pt modelId="{2C61BF94-131F-4AC0-9E87-B35C6F90985E}">
      <dgm:prSet custT="1"/>
      <dgm:spPr>
        <a:solidFill>
          <a:schemeClr val="accent1">
            <a:alpha val="90000"/>
          </a:schemeClr>
        </a:solidFill>
        <a:effectLst/>
      </dgm:spPr>
      <dgm:t>
        <a:bodyPr/>
        <a:lstStyle/>
        <a:p>
          <a:r>
            <a:rPr lang="en-US" sz="2100" b="1" i="0" dirty="0">
              <a:latin typeface="Antonio" panose="02000503000000000000" pitchFamily="2" charset="77"/>
            </a:rPr>
            <a:t>ROBUST</a:t>
          </a:r>
        </a:p>
        <a:p>
          <a:r>
            <a:rPr lang="en-US" sz="1600" dirty="0"/>
            <a:t>Make sure the website/content works well with various devices and assistive technologies.</a:t>
          </a:r>
        </a:p>
      </dgm:t>
    </dgm:pt>
    <dgm:pt modelId="{AA20AC7C-D15F-4421-90D1-B28C8B85E695}" type="parTrans" cxnId="{97B355D5-5C3B-4D77-B5BA-6F6246D9717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F79224-B998-4713-8E8B-02C2B263E0F5}" type="sibTrans" cxnId="{97B355D5-5C3B-4D77-B5BA-6F6246D97176}">
      <dgm:prSet phldrT="4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7E2D307-377A-0B43-8E0E-1E15C47EFECB}" type="pres">
      <dgm:prSet presAssocID="{B559F5D4-01EF-481C-9A09-648AC6C3A863}" presName="Name0" presStyleCnt="0">
        <dgm:presLayoutVars>
          <dgm:animLvl val="lvl"/>
          <dgm:resizeHandles val="exact"/>
        </dgm:presLayoutVars>
      </dgm:prSet>
      <dgm:spPr/>
    </dgm:pt>
    <dgm:pt modelId="{78041FA6-231C-E243-9B7B-3BCEA1D2BD16}" type="pres">
      <dgm:prSet presAssocID="{197F1943-B193-4127-8A6F-0EFA115186F4}" presName="compositeNode" presStyleCnt="0">
        <dgm:presLayoutVars>
          <dgm:bulletEnabled val="1"/>
        </dgm:presLayoutVars>
      </dgm:prSet>
      <dgm:spPr/>
    </dgm:pt>
    <dgm:pt modelId="{0F7686AC-D621-FA48-9BBF-B7ED8A6AE4D4}" type="pres">
      <dgm:prSet presAssocID="{197F1943-B193-4127-8A6F-0EFA115186F4}" presName="bgRect" presStyleLbl="bgAccFollowNode1" presStyleIdx="0" presStyleCnt="4" custScaleY="130978"/>
      <dgm:spPr/>
    </dgm:pt>
    <dgm:pt modelId="{6780A62E-BC4C-A741-AF74-4C315169FCF2}" type="pres">
      <dgm:prSet presAssocID="{2940EEEB-4EE8-4E8D-A183-6D4069979353}" presName="sibTransNodeCircle" presStyleLbl="alignNode1" presStyleIdx="0" presStyleCnt="8" custLinFactNeighborX="1604" custLinFactNeighborY="-30879">
        <dgm:presLayoutVars>
          <dgm:chMax val="0"/>
          <dgm:bulletEnabled/>
        </dgm:presLayoutVars>
      </dgm:prSet>
      <dgm:spPr/>
    </dgm:pt>
    <dgm:pt modelId="{13895631-9B0E-654D-BF67-55AF46BCD7EF}" type="pres">
      <dgm:prSet presAssocID="{197F1943-B193-4127-8A6F-0EFA115186F4}" presName="bottomLine" presStyleLbl="alignNode1" presStyleIdx="1" presStyleCnt="8" custLinFactY="190394444" custLinFactNeighborX="499" custLinFactNeighborY="190400000">
        <dgm:presLayoutVars/>
      </dgm:prSet>
      <dgm:spPr>
        <a:solidFill>
          <a:schemeClr val="tx1"/>
        </a:solidFill>
        <a:ln w="12700">
          <a:solidFill>
            <a:schemeClr val="tx1"/>
          </a:solidFill>
        </a:ln>
      </dgm:spPr>
    </dgm:pt>
    <dgm:pt modelId="{6A21EB76-63C7-DF43-9264-D39DF7994F92}" type="pres">
      <dgm:prSet presAssocID="{197F1943-B193-4127-8A6F-0EFA115186F4}" presName="nodeText" presStyleLbl="bgAccFollowNode1" presStyleIdx="0" presStyleCnt="4">
        <dgm:presLayoutVars>
          <dgm:bulletEnabled val="1"/>
        </dgm:presLayoutVars>
      </dgm:prSet>
      <dgm:spPr/>
    </dgm:pt>
    <dgm:pt modelId="{DDC87CB8-D57E-EC4C-A08F-499DE7A4D4D0}" type="pres">
      <dgm:prSet presAssocID="{2940EEEB-4EE8-4E8D-A183-6D4069979353}" presName="sibTrans" presStyleCnt="0"/>
      <dgm:spPr/>
    </dgm:pt>
    <dgm:pt modelId="{DB59E214-8885-E54B-8E71-2B82F5AFE3B7}" type="pres">
      <dgm:prSet presAssocID="{B4962F72-306B-472F-A374-F6DAF0B6FF50}" presName="compositeNode" presStyleCnt="0">
        <dgm:presLayoutVars>
          <dgm:bulletEnabled val="1"/>
        </dgm:presLayoutVars>
      </dgm:prSet>
      <dgm:spPr/>
    </dgm:pt>
    <dgm:pt modelId="{5808F87E-0D7E-0E41-98C0-D3AB2F6DE7CF}" type="pres">
      <dgm:prSet presAssocID="{B4962F72-306B-472F-A374-F6DAF0B6FF50}" presName="bgRect" presStyleLbl="bgAccFollowNode1" presStyleIdx="1" presStyleCnt="4" custScaleY="130978"/>
      <dgm:spPr/>
    </dgm:pt>
    <dgm:pt modelId="{9E2EA1A3-E216-1444-94C7-BE5CF97093FC}" type="pres">
      <dgm:prSet presAssocID="{7EFFEE5E-B348-4642-AECA-5127917E5681}" presName="sibTransNodeCircle" presStyleLbl="alignNode1" presStyleIdx="2" presStyleCnt="8" custLinFactNeighborX="1604" custLinFactNeighborY="-30879">
        <dgm:presLayoutVars>
          <dgm:chMax val="0"/>
          <dgm:bulletEnabled/>
        </dgm:presLayoutVars>
      </dgm:prSet>
      <dgm:spPr/>
    </dgm:pt>
    <dgm:pt modelId="{5D386C6D-531E-D842-8AFD-8257224A88DC}" type="pres">
      <dgm:prSet presAssocID="{B4962F72-306B-472F-A374-F6DAF0B6FF50}" presName="bottomLine" presStyleLbl="alignNode1" presStyleIdx="3" presStyleCnt="8" custLinFactY="190394444" custLinFactNeighborX="499" custLinFactNeighborY="190400000">
        <dgm:presLayoutVars/>
      </dgm:prSet>
      <dgm:spPr>
        <a:solidFill>
          <a:schemeClr val="tx1"/>
        </a:solidFill>
        <a:ln w="12700">
          <a:solidFill>
            <a:schemeClr val="tx1"/>
          </a:solidFill>
        </a:ln>
      </dgm:spPr>
    </dgm:pt>
    <dgm:pt modelId="{CDF08D80-7405-D04C-8983-4A446B275916}" type="pres">
      <dgm:prSet presAssocID="{B4962F72-306B-472F-A374-F6DAF0B6FF50}" presName="nodeText" presStyleLbl="bgAccFollowNode1" presStyleIdx="1" presStyleCnt="4">
        <dgm:presLayoutVars>
          <dgm:bulletEnabled val="1"/>
        </dgm:presLayoutVars>
      </dgm:prSet>
      <dgm:spPr/>
    </dgm:pt>
    <dgm:pt modelId="{12517C26-F4A0-CE4B-A461-DD4441CA1F83}" type="pres">
      <dgm:prSet presAssocID="{7EFFEE5E-B348-4642-AECA-5127917E5681}" presName="sibTrans" presStyleCnt="0"/>
      <dgm:spPr/>
    </dgm:pt>
    <dgm:pt modelId="{BA5A6DCD-16EE-794E-BC29-A471426958D2}" type="pres">
      <dgm:prSet presAssocID="{62E1FC67-2A62-4AA9-A191-FBC9B7BB599D}" presName="compositeNode" presStyleCnt="0">
        <dgm:presLayoutVars>
          <dgm:bulletEnabled val="1"/>
        </dgm:presLayoutVars>
      </dgm:prSet>
      <dgm:spPr/>
    </dgm:pt>
    <dgm:pt modelId="{18D18BBE-F02F-9846-89CD-B2993698B6B3}" type="pres">
      <dgm:prSet presAssocID="{62E1FC67-2A62-4AA9-A191-FBC9B7BB599D}" presName="bgRect" presStyleLbl="bgAccFollowNode1" presStyleIdx="2" presStyleCnt="4" custScaleY="131120" custLinFactNeighborX="499" custLinFactNeighborY="5524"/>
      <dgm:spPr/>
    </dgm:pt>
    <dgm:pt modelId="{3EFBA521-EA2E-7C49-8DD1-F0A6D4DC344A}" type="pres">
      <dgm:prSet presAssocID="{2AD3BD72-DA9C-4B65-932B-34BC425E2B10}" presName="sibTransNodeCircle" presStyleLbl="alignNode1" presStyleIdx="4" presStyleCnt="8" custLinFactNeighborX="1604" custLinFactNeighborY="-30879">
        <dgm:presLayoutVars>
          <dgm:chMax val="0"/>
          <dgm:bulletEnabled/>
        </dgm:presLayoutVars>
      </dgm:prSet>
      <dgm:spPr/>
    </dgm:pt>
    <dgm:pt modelId="{6688E755-AD1F-A346-ABEC-EFEFB04FA9A4}" type="pres">
      <dgm:prSet presAssocID="{62E1FC67-2A62-4AA9-A191-FBC9B7BB599D}" presName="bottomLine" presStyleLbl="alignNode1" presStyleIdx="5" presStyleCnt="8" custLinFactY="190394444" custLinFactNeighborX="499" custLinFactNeighborY="190400000">
        <dgm:presLayoutVars/>
      </dgm:prSet>
      <dgm:spPr>
        <a:solidFill>
          <a:schemeClr val="tx1"/>
        </a:solidFill>
        <a:ln w="12700">
          <a:solidFill>
            <a:schemeClr val="tx1"/>
          </a:solidFill>
        </a:ln>
      </dgm:spPr>
    </dgm:pt>
    <dgm:pt modelId="{AC59EF78-40EF-F44A-BB9E-77841A6CAFCA}" type="pres">
      <dgm:prSet presAssocID="{62E1FC67-2A62-4AA9-A191-FBC9B7BB599D}" presName="nodeText" presStyleLbl="bgAccFollowNode1" presStyleIdx="2" presStyleCnt="4">
        <dgm:presLayoutVars>
          <dgm:bulletEnabled val="1"/>
        </dgm:presLayoutVars>
      </dgm:prSet>
      <dgm:spPr/>
    </dgm:pt>
    <dgm:pt modelId="{002625F2-CC65-BF43-903F-FA8DC484519D}" type="pres">
      <dgm:prSet presAssocID="{2AD3BD72-DA9C-4B65-932B-34BC425E2B10}" presName="sibTrans" presStyleCnt="0"/>
      <dgm:spPr/>
    </dgm:pt>
    <dgm:pt modelId="{DDCFB361-B697-BC4E-AE13-B238C294B39F}" type="pres">
      <dgm:prSet presAssocID="{2C61BF94-131F-4AC0-9E87-B35C6F90985E}" presName="compositeNode" presStyleCnt="0">
        <dgm:presLayoutVars>
          <dgm:bulletEnabled val="1"/>
        </dgm:presLayoutVars>
      </dgm:prSet>
      <dgm:spPr/>
    </dgm:pt>
    <dgm:pt modelId="{8559698F-DED2-2643-9F4D-7CF14F44A71D}" type="pres">
      <dgm:prSet presAssocID="{2C61BF94-131F-4AC0-9E87-B35C6F90985E}" presName="bgRect" presStyleLbl="bgAccFollowNode1" presStyleIdx="3" presStyleCnt="4" custScaleY="131120"/>
      <dgm:spPr/>
    </dgm:pt>
    <dgm:pt modelId="{2E426B46-1428-8340-B946-7B9B9C252BDE}" type="pres">
      <dgm:prSet presAssocID="{E3F79224-B998-4713-8E8B-02C2B263E0F5}" presName="sibTransNodeCircle" presStyleLbl="alignNode1" presStyleIdx="6" presStyleCnt="8" custLinFactNeighborX="1604" custLinFactNeighborY="-30879">
        <dgm:presLayoutVars>
          <dgm:chMax val="0"/>
          <dgm:bulletEnabled/>
        </dgm:presLayoutVars>
      </dgm:prSet>
      <dgm:spPr/>
    </dgm:pt>
    <dgm:pt modelId="{E69B498F-89EB-B74D-A32F-64E9F43A672D}" type="pres">
      <dgm:prSet presAssocID="{2C61BF94-131F-4AC0-9E87-B35C6F90985E}" presName="bottomLine" presStyleLbl="alignNode1" presStyleIdx="7" presStyleCnt="8" custLinFactY="190394444" custLinFactNeighborX="126" custLinFactNeighborY="190400000">
        <dgm:presLayoutVars/>
      </dgm:prSet>
      <dgm:spPr>
        <a:solidFill>
          <a:schemeClr val="tx1"/>
        </a:solidFill>
        <a:ln w="12700">
          <a:solidFill>
            <a:schemeClr val="tx1"/>
          </a:solidFill>
        </a:ln>
      </dgm:spPr>
    </dgm:pt>
    <dgm:pt modelId="{28383588-0321-DA48-900A-730EFD4B617D}" type="pres">
      <dgm:prSet presAssocID="{2C61BF94-131F-4AC0-9E87-B35C6F90985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EC8BE18-B821-49AB-953E-B41C08D00777}" srcId="{B559F5D4-01EF-481C-9A09-648AC6C3A863}" destId="{197F1943-B193-4127-8A6F-0EFA115186F4}" srcOrd="0" destOrd="0" parTransId="{5193C02E-88F3-4D2E-BEBD-D2A075A2A4EB}" sibTransId="{2940EEEB-4EE8-4E8D-A183-6D4069979353}"/>
    <dgm:cxn modelId="{498A421B-F538-B246-8DDC-33B3ED6C9AB8}" type="presOf" srcId="{B559F5D4-01EF-481C-9A09-648AC6C3A863}" destId="{57E2D307-377A-0B43-8E0E-1E15C47EFECB}" srcOrd="0" destOrd="0" presId="urn:microsoft.com/office/officeart/2016/7/layout/BasicLinearProcessNumbered"/>
    <dgm:cxn modelId="{2E3A5C20-0D62-4130-8B9C-0D147891B9C1}" srcId="{B559F5D4-01EF-481C-9A09-648AC6C3A863}" destId="{62E1FC67-2A62-4AA9-A191-FBC9B7BB599D}" srcOrd="2" destOrd="0" parTransId="{F62DF92E-E51B-4FEC-B402-1B1F14E32694}" sibTransId="{2AD3BD72-DA9C-4B65-932B-34BC425E2B10}"/>
    <dgm:cxn modelId="{E684A755-16DD-9D4A-83EF-E398B5EFC943}" type="presOf" srcId="{62E1FC67-2A62-4AA9-A191-FBC9B7BB599D}" destId="{AC59EF78-40EF-F44A-BB9E-77841A6CAFCA}" srcOrd="1" destOrd="0" presId="urn:microsoft.com/office/officeart/2016/7/layout/BasicLinearProcessNumbered"/>
    <dgm:cxn modelId="{57959B5D-9D46-014B-B827-9C8031ED2282}" type="presOf" srcId="{2C61BF94-131F-4AC0-9E87-B35C6F90985E}" destId="{8559698F-DED2-2643-9F4D-7CF14F44A71D}" srcOrd="0" destOrd="0" presId="urn:microsoft.com/office/officeart/2016/7/layout/BasicLinearProcessNumbered"/>
    <dgm:cxn modelId="{CA12E364-60A8-DD42-94B4-867262F36DED}" type="presOf" srcId="{E3F79224-B998-4713-8E8B-02C2B263E0F5}" destId="{2E426B46-1428-8340-B946-7B9B9C252BDE}" srcOrd="0" destOrd="0" presId="urn:microsoft.com/office/officeart/2016/7/layout/BasicLinearProcessNumbered"/>
    <dgm:cxn modelId="{FD75AC6F-5B5D-481C-B536-AC624D9AB467}" srcId="{B559F5D4-01EF-481C-9A09-648AC6C3A863}" destId="{B4962F72-306B-472F-A374-F6DAF0B6FF50}" srcOrd="1" destOrd="0" parTransId="{AB971CBB-5D92-4C92-8CB9-5627F7D5C89E}" sibTransId="{7EFFEE5E-B348-4642-AECA-5127917E5681}"/>
    <dgm:cxn modelId="{4E4AFA82-7C36-C441-B9D5-A078625BC73B}" type="presOf" srcId="{197F1943-B193-4127-8A6F-0EFA115186F4}" destId="{0F7686AC-D621-FA48-9BBF-B7ED8A6AE4D4}" srcOrd="0" destOrd="0" presId="urn:microsoft.com/office/officeart/2016/7/layout/BasicLinearProcessNumbered"/>
    <dgm:cxn modelId="{BBBB5383-BC9B-6140-AC10-EDD588A3077C}" type="presOf" srcId="{2C61BF94-131F-4AC0-9E87-B35C6F90985E}" destId="{28383588-0321-DA48-900A-730EFD4B617D}" srcOrd="1" destOrd="0" presId="urn:microsoft.com/office/officeart/2016/7/layout/BasicLinearProcessNumbered"/>
    <dgm:cxn modelId="{628EA0A3-0661-AC44-B9B7-4838415D0A2C}" type="presOf" srcId="{2AD3BD72-DA9C-4B65-932B-34BC425E2B10}" destId="{3EFBA521-EA2E-7C49-8DD1-F0A6D4DC344A}" srcOrd="0" destOrd="0" presId="urn:microsoft.com/office/officeart/2016/7/layout/BasicLinearProcessNumbered"/>
    <dgm:cxn modelId="{06DC23A6-8FCE-B24C-9957-23C2B9224D74}" type="presOf" srcId="{B4962F72-306B-472F-A374-F6DAF0B6FF50}" destId="{5808F87E-0D7E-0E41-98C0-D3AB2F6DE7CF}" srcOrd="0" destOrd="0" presId="urn:microsoft.com/office/officeart/2016/7/layout/BasicLinearProcessNumbered"/>
    <dgm:cxn modelId="{BF01EBBB-2A9E-B54A-9461-DDD65701A537}" type="presOf" srcId="{2940EEEB-4EE8-4E8D-A183-6D4069979353}" destId="{6780A62E-BC4C-A741-AF74-4C315169FCF2}" srcOrd="0" destOrd="0" presId="urn:microsoft.com/office/officeart/2016/7/layout/BasicLinearProcessNumbered"/>
    <dgm:cxn modelId="{97B355D5-5C3B-4D77-B5BA-6F6246D97176}" srcId="{B559F5D4-01EF-481C-9A09-648AC6C3A863}" destId="{2C61BF94-131F-4AC0-9E87-B35C6F90985E}" srcOrd="3" destOrd="0" parTransId="{AA20AC7C-D15F-4421-90D1-B28C8B85E695}" sibTransId="{E3F79224-B998-4713-8E8B-02C2B263E0F5}"/>
    <dgm:cxn modelId="{DDAEADDD-88E9-5943-9942-176365416F7A}" type="presOf" srcId="{62E1FC67-2A62-4AA9-A191-FBC9B7BB599D}" destId="{18D18BBE-F02F-9846-89CD-B2993698B6B3}" srcOrd="0" destOrd="0" presId="urn:microsoft.com/office/officeart/2016/7/layout/BasicLinearProcessNumbered"/>
    <dgm:cxn modelId="{A87A25E0-749C-AC45-BD77-3D70CDF090BA}" type="presOf" srcId="{197F1943-B193-4127-8A6F-0EFA115186F4}" destId="{6A21EB76-63C7-DF43-9264-D39DF7994F92}" srcOrd="1" destOrd="0" presId="urn:microsoft.com/office/officeart/2016/7/layout/BasicLinearProcessNumbered"/>
    <dgm:cxn modelId="{968FE7E6-0D45-8A4D-ABE0-69B325F1837D}" type="presOf" srcId="{7EFFEE5E-B348-4642-AECA-5127917E5681}" destId="{9E2EA1A3-E216-1444-94C7-BE5CF97093FC}" srcOrd="0" destOrd="0" presId="urn:microsoft.com/office/officeart/2016/7/layout/BasicLinearProcessNumbered"/>
    <dgm:cxn modelId="{E9ACA6F8-FACA-D843-BEFF-DFC62B878030}" type="presOf" srcId="{B4962F72-306B-472F-A374-F6DAF0B6FF50}" destId="{CDF08D80-7405-D04C-8983-4A446B275916}" srcOrd="1" destOrd="0" presId="urn:microsoft.com/office/officeart/2016/7/layout/BasicLinearProcessNumbered"/>
    <dgm:cxn modelId="{FFB8B06C-013B-CD43-9705-3E3CC0D85E0E}" type="presParOf" srcId="{57E2D307-377A-0B43-8E0E-1E15C47EFECB}" destId="{78041FA6-231C-E243-9B7B-3BCEA1D2BD16}" srcOrd="0" destOrd="0" presId="urn:microsoft.com/office/officeart/2016/7/layout/BasicLinearProcessNumbered"/>
    <dgm:cxn modelId="{6D8A464D-29E6-3746-B27B-5C524F33635E}" type="presParOf" srcId="{78041FA6-231C-E243-9B7B-3BCEA1D2BD16}" destId="{0F7686AC-D621-FA48-9BBF-B7ED8A6AE4D4}" srcOrd="0" destOrd="0" presId="urn:microsoft.com/office/officeart/2016/7/layout/BasicLinearProcessNumbered"/>
    <dgm:cxn modelId="{804B3CFF-3E53-C94D-83D3-98A2A5A62C3A}" type="presParOf" srcId="{78041FA6-231C-E243-9B7B-3BCEA1D2BD16}" destId="{6780A62E-BC4C-A741-AF74-4C315169FCF2}" srcOrd="1" destOrd="0" presId="urn:microsoft.com/office/officeart/2016/7/layout/BasicLinearProcessNumbered"/>
    <dgm:cxn modelId="{05F3975E-B1C5-DC45-A044-028ABC3E0DBE}" type="presParOf" srcId="{78041FA6-231C-E243-9B7B-3BCEA1D2BD16}" destId="{13895631-9B0E-654D-BF67-55AF46BCD7EF}" srcOrd="2" destOrd="0" presId="urn:microsoft.com/office/officeart/2016/7/layout/BasicLinearProcessNumbered"/>
    <dgm:cxn modelId="{F5A32247-D58E-A643-AA39-446A3528B025}" type="presParOf" srcId="{78041FA6-231C-E243-9B7B-3BCEA1D2BD16}" destId="{6A21EB76-63C7-DF43-9264-D39DF7994F92}" srcOrd="3" destOrd="0" presId="urn:microsoft.com/office/officeart/2016/7/layout/BasicLinearProcessNumbered"/>
    <dgm:cxn modelId="{F7AEA7F7-B123-4B44-9876-D6752F48A470}" type="presParOf" srcId="{57E2D307-377A-0B43-8E0E-1E15C47EFECB}" destId="{DDC87CB8-D57E-EC4C-A08F-499DE7A4D4D0}" srcOrd="1" destOrd="0" presId="urn:microsoft.com/office/officeart/2016/7/layout/BasicLinearProcessNumbered"/>
    <dgm:cxn modelId="{D03F985C-9DF7-134E-A066-BDDE562DE85D}" type="presParOf" srcId="{57E2D307-377A-0B43-8E0E-1E15C47EFECB}" destId="{DB59E214-8885-E54B-8E71-2B82F5AFE3B7}" srcOrd="2" destOrd="0" presId="urn:microsoft.com/office/officeart/2016/7/layout/BasicLinearProcessNumbered"/>
    <dgm:cxn modelId="{FCED832A-4DD1-2B4D-BA11-577E366DF903}" type="presParOf" srcId="{DB59E214-8885-E54B-8E71-2B82F5AFE3B7}" destId="{5808F87E-0D7E-0E41-98C0-D3AB2F6DE7CF}" srcOrd="0" destOrd="0" presId="urn:microsoft.com/office/officeart/2016/7/layout/BasicLinearProcessNumbered"/>
    <dgm:cxn modelId="{5A3ECFF2-B848-C748-89ED-6C01594F2FDD}" type="presParOf" srcId="{DB59E214-8885-E54B-8E71-2B82F5AFE3B7}" destId="{9E2EA1A3-E216-1444-94C7-BE5CF97093FC}" srcOrd="1" destOrd="0" presId="urn:microsoft.com/office/officeart/2016/7/layout/BasicLinearProcessNumbered"/>
    <dgm:cxn modelId="{8DE3F45D-E0A0-6E47-8390-CE6EF74876F4}" type="presParOf" srcId="{DB59E214-8885-E54B-8E71-2B82F5AFE3B7}" destId="{5D386C6D-531E-D842-8AFD-8257224A88DC}" srcOrd="2" destOrd="0" presId="urn:microsoft.com/office/officeart/2016/7/layout/BasicLinearProcessNumbered"/>
    <dgm:cxn modelId="{73E65D09-F963-204D-9027-2903D08E4D92}" type="presParOf" srcId="{DB59E214-8885-E54B-8E71-2B82F5AFE3B7}" destId="{CDF08D80-7405-D04C-8983-4A446B275916}" srcOrd="3" destOrd="0" presId="urn:microsoft.com/office/officeart/2016/7/layout/BasicLinearProcessNumbered"/>
    <dgm:cxn modelId="{67103D26-F5D0-C642-BFD2-60F6D2EFF757}" type="presParOf" srcId="{57E2D307-377A-0B43-8E0E-1E15C47EFECB}" destId="{12517C26-F4A0-CE4B-A461-DD4441CA1F83}" srcOrd="3" destOrd="0" presId="urn:microsoft.com/office/officeart/2016/7/layout/BasicLinearProcessNumbered"/>
    <dgm:cxn modelId="{30453CE0-F208-7C43-962C-DD8142E1F585}" type="presParOf" srcId="{57E2D307-377A-0B43-8E0E-1E15C47EFECB}" destId="{BA5A6DCD-16EE-794E-BC29-A471426958D2}" srcOrd="4" destOrd="0" presId="urn:microsoft.com/office/officeart/2016/7/layout/BasicLinearProcessNumbered"/>
    <dgm:cxn modelId="{38564BAE-77BE-0342-AEC3-19B32A94003E}" type="presParOf" srcId="{BA5A6DCD-16EE-794E-BC29-A471426958D2}" destId="{18D18BBE-F02F-9846-89CD-B2993698B6B3}" srcOrd="0" destOrd="0" presId="urn:microsoft.com/office/officeart/2016/7/layout/BasicLinearProcessNumbered"/>
    <dgm:cxn modelId="{B4419DF9-E382-AF4C-8B9B-41029F3C74EC}" type="presParOf" srcId="{BA5A6DCD-16EE-794E-BC29-A471426958D2}" destId="{3EFBA521-EA2E-7C49-8DD1-F0A6D4DC344A}" srcOrd="1" destOrd="0" presId="urn:microsoft.com/office/officeart/2016/7/layout/BasicLinearProcessNumbered"/>
    <dgm:cxn modelId="{B81DA42A-79F9-764F-8D0A-198264BC25FA}" type="presParOf" srcId="{BA5A6DCD-16EE-794E-BC29-A471426958D2}" destId="{6688E755-AD1F-A346-ABEC-EFEFB04FA9A4}" srcOrd="2" destOrd="0" presId="urn:microsoft.com/office/officeart/2016/7/layout/BasicLinearProcessNumbered"/>
    <dgm:cxn modelId="{3EF9A1E9-8938-9F42-B9B2-0923AD460BAA}" type="presParOf" srcId="{BA5A6DCD-16EE-794E-BC29-A471426958D2}" destId="{AC59EF78-40EF-F44A-BB9E-77841A6CAFCA}" srcOrd="3" destOrd="0" presId="urn:microsoft.com/office/officeart/2016/7/layout/BasicLinearProcessNumbered"/>
    <dgm:cxn modelId="{126629AA-4A56-DE48-A0EE-3B68C969AE62}" type="presParOf" srcId="{57E2D307-377A-0B43-8E0E-1E15C47EFECB}" destId="{002625F2-CC65-BF43-903F-FA8DC484519D}" srcOrd="5" destOrd="0" presId="urn:microsoft.com/office/officeart/2016/7/layout/BasicLinearProcessNumbered"/>
    <dgm:cxn modelId="{74F0CB9F-E44A-4245-B203-A50F8D0570F4}" type="presParOf" srcId="{57E2D307-377A-0B43-8E0E-1E15C47EFECB}" destId="{DDCFB361-B697-BC4E-AE13-B238C294B39F}" srcOrd="6" destOrd="0" presId="urn:microsoft.com/office/officeart/2016/7/layout/BasicLinearProcessNumbered"/>
    <dgm:cxn modelId="{D549AF2F-1FC3-4E4C-99B5-80A66B11A1F4}" type="presParOf" srcId="{DDCFB361-B697-BC4E-AE13-B238C294B39F}" destId="{8559698F-DED2-2643-9F4D-7CF14F44A71D}" srcOrd="0" destOrd="0" presId="urn:microsoft.com/office/officeart/2016/7/layout/BasicLinearProcessNumbered"/>
    <dgm:cxn modelId="{43E536CB-7683-584D-92A8-C45C0A26E564}" type="presParOf" srcId="{DDCFB361-B697-BC4E-AE13-B238C294B39F}" destId="{2E426B46-1428-8340-B946-7B9B9C252BDE}" srcOrd="1" destOrd="0" presId="urn:microsoft.com/office/officeart/2016/7/layout/BasicLinearProcessNumbered"/>
    <dgm:cxn modelId="{97E528D7-14CB-4744-B001-E6DDBB3E8FC4}" type="presParOf" srcId="{DDCFB361-B697-BC4E-AE13-B238C294B39F}" destId="{E69B498F-89EB-B74D-A32F-64E9F43A672D}" srcOrd="2" destOrd="0" presId="urn:microsoft.com/office/officeart/2016/7/layout/BasicLinearProcessNumbered"/>
    <dgm:cxn modelId="{50476001-29E0-CE49-AD15-016B833BBD50}" type="presParOf" srcId="{DDCFB361-B697-BC4E-AE13-B238C294B39F}" destId="{28383588-0321-DA48-900A-730EFD4B617D}" srcOrd="3" destOrd="0" presId="urn:microsoft.com/office/officeart/2016/7/layout/BasicLinearProcessNumbered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A58E3-0D61-44E5-82CE-12D2CB8634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16F3A-9069-4A35-B934-B6FA4CE881F2}">
      <dgm:prSet/>
      <dgm:spPr/>
      <dgm:t>
        <a:bodyPr/>
        <a:lstStyle/>
        <a:p>
          <a:r>
            <a:rPr lang="en-US" b="1"/>
            <a:t>Websites and web applications</a:t>
          </a:r>
          <a:r>
            <a:rPr lang="en-US"/>
            <a:t>: All pages, forms, and interactive elements on university websites. ​</a:t>
          </a:r>
        </a:p>
      </dgm:t>
    </dgm:pt>
    <dgm:pt modelId="{13CBB6E3-8045-4694-B026-8F3B45B9DD22}" type="parTrans" cxnId="{81A1BC94-8288-4F07-9914-B6C716F783C4}">
      <dgm:prSet/>
      <dgm:spPr/>
      <dgm:t>
        <a:bodyPr/>
        <a:lstStyle/>
        <a:p>
          <a:endParaRPr lang="en-US"/>
        </a:p>
      </dgm:t>
    </dgm:pt>
    <dgm:pt modelId="{F9929EBF-6157-4E69-BB91-492CC2A0B566}" type="sibTrans" cxnId="{81A1BC94-8288-4F07-9914-B6C716F783C4}">
      <dgm:prSet/>
      <dgm:spPr/>
      <dgm:t>
        <a:bodyPr/>
        <a:lstStyle/>
        <a:p>
          <a:endParaRPr lang="en-US"/>
        </a:p>
      </dgm:t>
    </dgm:pt>
    <dgm:pt modelId="{0F5BBD87-B539-4EA8-AFF1-2DED345E49C1}">
      <dgm:prSet/>
      <dgm:spPr/>
      <dgm:t>
        <a:bodyPr/>
        <a:lstStyle/>
        <a:p>
          <a:r>
            <a:rPr lang="en-US" b="1"/>
            <a:t>Documents: </a:t>
          </a:r>
          <a:r>
            <a:rPr lang="en-US"/>
            <a:t>PDFs, Word documents, PowerPoint presentations, and other digital files. ​</a:t>
          </a:r>
        </a:p>
      </dgm:t>
    </dgm:pt>
    <dgm:pt modelId="{C6CADEBA-B03F-4049-9A5D-C177D50DF9C0}" type="parTrans" cxnId="{65062797-2773-4601-8F03-4965AB16AB38}">
      <dgm:prSet/>
      <dgm:spPr/>
      <dgm:t>
        <a:bodyPr/>
        <a:lstStyle/>
        <a:p>
          <a:endParaRPr lang="en-US"/>
        </a:p>
      </dgm:t>
    </dgm:pt>
    <dgm:pt modelId="{F6B0C029-F2CD-4CF8-A119-523D4EB2CFCF}" type="sibTrans" cxnId="{65062797-2773-4601-8F03-4965AB16AB38}">
      <dgm:prSet/>
      <dgm:spPr/>
      <dgm:t>
        <a:bodyPr/>
        <a:lstStyle/>
        <a:p>
          <a:endParaRPr lang="en-US"/>
        </a:p>
      </dgm:t>
    </dgm:pt>
    <dgm:pt modelId="{6AE0EA4A-D7DC-4D06-8113-C0282DBD4224}">
      <dgm:prSet/>
      <dgm:spPr/>
      <dgm:t>
        <a:bodyPr/>
        <a:lstStyle/>
        <a:p>
          <a:r>
            <a:rPr lang="en-US" b="1"/>
            <a:t>Multimedia</a:t>
          </a:r>
          <a:r>
            <a:rPr lang="en-US"/>
            <a:t>: Videos, audio recordings, and any other multimedia content. ​</a:t>
          </a:r>
        </a:p>
      </dgm:t>
    </dgm:pt>
    <dgm:pt modelId="{FEB05B4F-DCBB-49AB-B86D-9062D9F0A739}" type="parTrans" cxnId="{D0433591-348D-432D-9079-947A7BDD0D73}">
      <dgm:prSet/>
      <dgm:spPr/>
      <dgm:t>
        <a:bodyPr/>
        <a:lstStyle/>
        <a:p>
          <a:endParaRPr lang="en-US"/>
        </a:p>
      </dgm:t>
    </dgm:pt>
    <dgm:pt modelId="{CAD5DA27-5D77-49B4-84D5-F0B0A212A9E3}" type="sibTrans" cxnId="{D0433591-348D-432D-9079-947A7BDD0D73}">
      <dgm:prSet/>
      <dgm:spPr/>
      <dgm:t>
        <a:bodyPr/>
        <a:lstStyle/>
        <a:p>
          <a:endParaRPr lang="en-US"/>
        </a:p>
      </dgm:t>
    </dgm:pt>
    <dgm:pt modelId="{2D4C4575-C268-4035-9328-AA321F654944}">
      <dgm:prSet/>
      <dgm:spPr/>
      <dgm:t>
        <a:bodyPr/>
        <a:lstStyle/>
        <a:p>
          <a:r>
            <a:rPr lang="en-US" b="1"/>
            <a:t>Software and applications: </a:t>
          </a:r>
          <a:r>
            <a:rPr lang="en-US"/>
            <a:t>Any software or applications used by the university, including mobile apps. ​</a:t>
          </a:r>
        </a:p>
      </dgm:t>
    </dgm:pt>
    <dgm:pt modelId="{D1E014AF-BC29-415E-95AF-B98D6DD47B78}" type="parTrans" cxnId="{7977950E-93E7-4655-8742-1B42B36F8681}">
      <dgm:prSet/>
      <dgm:spPr/>
      <dgm:t>
        <a:bodyPr/>
        <a:lstStyle/>
        <a:p>
          <a:endParaRPr lang="en-US"/>
        </a:p>
      </dgm:t>
    </dgm:pt>
    <dgm:pt modelId="{1B62646F-EF60-4707-8F55-59C74930C6FE}" type="sibTrans" cxnId="{7977950E-93E7-4655-8742-1B42B36F8681}">
      <dgm:prSet/>
      <dgm:spPr/>
      <dgm:t>
        <a:bodyPr/>
        <a:lstStyle/>
        <a:p>
          <a:endParaRPr lang="en-US"/>
        </a:p>
      </dgm:t>
    </dgm:pt>
    <dgm:pt modelId="{DE9CC03F-8986-4FEE-92EA-68E4462AE60A}" type="pres">
      <dgm:prSet presAssocID="{32BA58E3-0D61-44E5-82CE-12D2CB86343B}" presName="root" presStyleCnt="0">
        <dgm:presLayoutVars>
          <dgm:dir/>
          <dgm:resizeHandles val="exact"/>
        </dgm:presLayoutVars>
      </dgm:prSet>
      <dgm:spPr/>
    </dgm:pt>
    <dgm:pt modelId="{B91E3611-4F68-4566-9A24-52212868E6A3}" type="pres">
      <dgm:prSet presAssocID="{32BA58E3-0D61-44E5-82CE-12D2CB86343B}" presName="container" presStyleCnt="0">
        <dgm:presLayoutVars>
          <dgm:dir/>
          <dgm:resizeHandles val="exact"/>
        </dgm:presLayoutVars>
      </dgm:prSet>
      <dgm:spPr/>
    </dgm:pt>
    <dgm:pt modelId="{C7359020-174B-4427-95C5-B529F09A88FB}" type="pres">
      <dgm:prSet presAssocID="{98D16F3A-9069-4A35-B934-B6FA4CE881F2}" presName="compNode" presStyleCnt="0"/>
      <dgm:spPr/>
    </dgm:pt>
    <dgm:pt modelId="{A8BCBF81-DE4B-4CA7-8383-7CE52C4E0A06}" type="pres">
      <dgm:prSet presAssocID="{98D16F3A-9069-4A35-B934-B6FA4CE881F2}" presName="iconBgRect" presStyleLbl="bgShp" presStyleIdx="0" presStyleCnt="4"/>
      <dgm:spPr>
        <a:noFill/>
      </dgm:spPr>
    </dgm:pt>
    <dgm:pt modelId="{DCEF597D-3D98-4103-86AD-21F49B343005}" type="pres">
      <dgm:prSet presAssocID="{98D16F3A-9069-4A35-B934-B6FA4CE881F2}" presName="icon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F6AC755D-21A9-4292-A72B-DC7329B458B5}" type="pres">
      <dgm:prSet presAssocID="{98D16F3A-9069-4A35-B934-B6FA4CE881F2}" presName="spaceRect" presStyleCnt="0"/>
      <dgm:spPr/>
    </dgm:pt>
    <dgm:pt modelId="{13B11E7E-4AAC-48E6-BF3A-8D8F9225F4B9}" type="pres">
      <dgm:prSet presAssocID="{98D16F3A-9069-4A35-B934-B6FA4CE881F2}" presName="textRect" presStyleLbl="revTx" presStyleIdx="0" presStyleCnt="4">
        <dgm:presLayoutVars>
          <dgm:chMax val="1"/>
          <dgm:chPref val="1"/>
        </dgm:presLayoutVars>
      </dgm:prSet>
      <dgm:spPr/>
    </dgm:pt>
    <dgm:pt modelId="{14FBCA85-1621-4AD7-ACDB-4E80128D1CAF}" type="pres">
      <dgm:prSet presAssocID="{F9929EBF-6157-4E69-BB91-492CC2A0B566}" presName="sibTrans" presStyleLbl="sibTrans2D1" presStyleIdx="0" presStyleCnt="0"/>
      <dgm:spPr/>
    </dgm:pt>
    <dgm:pt modelId="{4F791BCC-5708-4133-8B0C-89A619972586}" type="pres">
      <dgm:prSet presAssocID="{0F5BBD87-B539-4EA8-AFF1-2DED345E49C1}" presName="compNode" presStyleCnt="0"/>
      <dgm:spPr/>
    </dgm:pt>
    <dgm:pt modelId="{5DF97811-E0CB-47EF-966F-4529F6F74FA6}" type="pres">
      <dgm:prSet presAssocID="{0F5BBD87-B539-4EA8-AFF1-2DED345E49C1}" presName="iconBgRect" presStyleLbl="bgShp" presStyleIdx="1" presStyleCnt="4"/>
      <dgm:spPr>
        <a:noFill/>
      </dgm:spPr>
    </dgm:pt>
    <dgm:pt modelId="{2F4E06C0-D78F-4759-8668-E754E958AF01}" type="pres">
      <dgm:prSet presAssocID="{0F5BBD87-B539-4EA8-AFF1-2DED345E49C1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1DBD3D03-C54F-4F91-B4B9-802B0E6352D7}" type="pres">
      <dgm:prSet presAssocID="{0F5BBD87-B539-4EA8-AFF1-2DED345E49C1}" presName="spaceRect" presStyleCnt="0"/>
      <dgm:spPr/>
    </dgm:pt>
    <dgm:pt modelId="{9E2BAD1E-D41E-4E2A-AB6C-B59D3DBF23F8}" type="pres">
      <dgm:prSet presAssocID="{0F5BBD87-B539-4EA8-AFF1-2DED345E49C1}" presName="textRect" presStyleLbl="revTx" presStyleIdx="1" presStyleCnt="4">
        <dgm:presLayoutVars>
          <dgm:chMax val="1"/>
          <dgm:chPref val="1"/>
        </dgm:presLayoutVars>
      </dgm:prSet>
      <dgm:spPr/>
    </dgm:pt>
    <dgm:pt modelId="{3F6CB960-199E-4807-B521-EB8BB1CF702A}" type="pres">
      <dgm:prSet presAssocID="{F6B0C029-F2CD-4CF8-A119-523D4EB2CFCF}" presName="sibTrans" presStyleLbl="sibTrans2D1" presStyleIdx="0" presStyleCnt="0"/>
      <dgm:spPr/>
    </dgm:pt>
    <dgm:pt modelId="{D6436253-5FFB-41CE-A0DF-2C9945AADAB9}" type="pres">
      <dgm:prSet presAssocID="{6AE0EA4A-D7DC-4D06-8113-C0282DBD4224}" presName="compNode" presStyleCnt="0"/>
      <dgm:spPr/>
    </dgm:pt>
    <dgm:pt modelId="{4F66573E-BA55-4E0E-A825-EEC76165C58F}" type="pres">
      <dgm:prSet presAssocID="{6AE0EA4A-D7DC-4D06-8113-C0282DBD4224}" presName="iconBgRect" presStyleLbl="bgShp" presStyleIdx="2" presStyleCnt="4"/>
      <dgm:spPr>
        <a:noFill/>
      </dgm:spPr>
    </dgm:pt>
    <dgm:pt modelId="{4E676ADF-0C3F-4449-AEC1-824F1DA29972}" type="pres">
      <dgm:prSet presAssocID="{6AE0EA4A-D7DC-4D06-8113-C0282DBD4224}" presName="icon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4F40354F-9346-4227-B9D6-4032F0E44031}" type="pres">
      <dgm:prSet presAssocID="{6AE0EA4A-D7DC-4D06-8113-C0282DBD4224}" presName="spaceRect" presStyleCnt="0"/>
      <dgm:spPr/>
    </dgm:pt>
    <dgm:pt modelId="{86D2179F-229D-401C-BEDD-812C68919668}" type="pres">
      <dgm:prSet presAssocID="{6AE0EA4A-D7DC-4D06-8113-C0282DBD4224}" presName="textRect" presStyleLbl="revTx" presStyleIdx="2" presStyleCnt="4">
        <dgm:presLayoutVars>
          <dgm:chMax val="1"/>
          <dgm:chPref val="1"/>
        </dgm:presLayoutVars>
      </dgm:prSet>
      <dgm:spPr/>
    </dgm:pt>
    <dgm:pt modelId="{419B14BA-D8CC-4DD6-A507-719B4FA93FFB}" type="pres">
      <dgm:prSet presAssocID="{CAD5DA27-5D77-49B4-84D5-F0B0A212A9E3}" presName="sibTrans" presStyleLbl="sibTrans2D1" presStyleIdx="0" presStyleCnt="0"/>
      <dgm:spPr/>
    </dgm:pt>
    <dgm:pt modelId="{A37CD8E3-C40A-4E11-9796-F81F83DF436A}" type="pres">
      <dgm:prSet presAssocID="{2D4C4575-C268-4035-9328-AA321F654944}" presName="compNode" presStyleCnt="0"/>
      <dgm:spPr/>
    </dgm:pt>
    <dgm:pt modelId="{B8BE4054-DD8A-462B-BEE9-7B7DA6C215E2}" type="pres">
      <dgm:prSet presAssocID="{2D4C4575-C268-4035-9328-AA321F654944}" presName="iconBgRect" presStyleLbl="bgShp" presStyleIdx="3" presStyleCnt="4"/>
      <dgm:spPr>
        <a:noFill/>
      </dgm:spPr>
    </dgm:pt>
    <dgm:pt modelId="{3AF5466B-F159-4080-A005-0B4FD04ED1DF}" type="pres">
      <dgm:prSet presAssocID="{2D4C4575-C268-4035-9328-AA321F654944}" presName="icon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6FDF26F2-DF6C-47CA-85B1-EAD3C795418C}" type="pres">
      <dgm:prSet presAssocID="{2D4C4575-C268-4035-9328-AA321F654944}" presName="spaceRect" presStyleCnt="0"/>
      <dgm:spPr/>
    </dgm:pt>
    <dgm:pt modelId="{91E2509B-A8F5-456D-8AF2-4B58E1B293DA}" type="pres">
      <dgm:prSet presAssocID="{2D4C4575-C268-4035-9328-AA321F65494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77950E-93E7-4655-8742-1B42B36F8681}" srcId="{32BA58E3-0D61-44E5-82CE-12D2CB86343B}" destId="{2D4C4575-C268-4035-9328-AA321F654944}" srcOrd="3" destOrd="0" parTransId="{D1E014AF-BC29-415E-95AF-B98D6DD47B78}" sibTransId="{1B62646F-EF60-4707-8F55-59C74930C6FE}"/>
    <dgm:cxn modelId="{2059E82F-0A98-4F0E-9E7A-D26656862E62}" type="presOf" srcId="{F6B0C029-F2CD-4CF8-A119-523D4EB2CFCF}" destId="{3F6CB960-199E-4807-B521-EB8BB1CF702A}" srcOrd="0" destOrd="0" presId="urn:microsoft.com/office/officeart/2018/2/layout/IconCircleList"/>
    <dgm:cxn modelId="{F5A09544-7D8B-4CBD-8404-37498B5D2505}" type="presOf" srcId="{2D4C4575-C268-4035-9328-AA321F654944}" destId="{91E2509B-A8F5-456D-8AF2-4B58E1B293DA}" srcOrd="0" destOrd="0" presId="urn:microsoft.com/office/officeart/2018/2/layout/IconCircleList"/>
    <dgm:cxn modelId="{8C7F138C-B7A8-42F1-A573-7D8A8E7A8937}" type="presOf" srcId="{CAD5DA27-5D77-49B4-84D5-F0B0A212A9E3}" destId="{419B14BA-D8CC-4DD6-A507-719B4FA93FFB}" srcOrd="0" destOrd="0" presId="urn:microsoft.com/office/officeart/2018/2/layout/IconCircleList"/>
    <dgm:cxn modelId="{24F1E38D-0FF4-4D84-9F06-179ED0AB839F}" type="presOf" srcId="{0F5BBD87-B539-4EA8-AFF1-2DED345E49C1}" destId="{9E2BAD1E-D41E-4E2A-AB6C-B59D3DBF23F8}" srcOrd="0" destOrd="0" presId="urn:microsoft.com/office/officeart/2018/2/layout/IconCircleList"/>
    <dgm:cxn modelId="{D0433591-348D-432D-9079-947A7BDD0D73}" srcId="{32BA58E3-0D61-44E5-82CE-12D2CB86343B}" destId="{6AE0EA4A-D7DC-4D06-8113-C0282DBD4224}" srcOrd="2" destOrd="0" parTransId="{FEB05B4F-DCBB-49AB-B86D-9062D9F0A739}" sibTransId="{CAD5DA27-5D77-49B4-84D5-F0B0A212A9E3}"/>
    <dgm:cxn modelId="{81A1BC94-8288-4F07-9914-B6C716F783C4}" srcId="{32BA58E3-0D61-44E5-82CE-12D2CB86343B}" destId="{98D16F3A-9069-4A35-B934-B6FA4CE881F2}" srcOrd="0" destOrd="0" parTransId="{13CBB6E3-8045-4694-B026-8F3B45B9DD22}" sibTransId="{F9929EBF-6157-4E69-BB91-492CC2A0B566}"/>
    <dgm:cxn modelId="{65062797-2773-4601-8F03-4965AB16AB38}" srcId="{32BA58E3-0D61-44E5-82CE-12D2CB86343B}" destId="{0F5BBD87-B539-4EA8-AFF1-2DED345E49C1}" srcOrd="1" destOrd="0" parTransId="{C6CADEBA-B03F-4049-9A5D-C177D50DF9C0}" sibTransId="{F6B0C029-F2CD-4CF8-A119-523D4EB2CFCF}"/>
    <dgm:cxn modelId="{8754A9AF-8A01-4DCC-90A7-A02D4338AC76}" type="presOf" srcId="{32BA58E3-0D61-44E5-82CE-12D2CB86343B}" destId="{DE9CC03F-8986-4FEE-92EA-68E4462AE60A}" srcOrd="0" destOrd="0" presId="urn:microsoft.com/office/officeart/2018/2/layout/IconCircleList"/>
    <dgm:cxn modelId="{B52673F7-7F1F-47FA-B5B6-CFBE2AFA808C}" type="presOf" srcId="{6AE0EA4A-D7DC-4D06-8113-C0282DBD4224}" destId="{86D2179F-229D-401C-BEDD-812C68919668}" srcOrd="0" destOrd="0" presId="urn:microsoft.com/office/officeart/2018/2/layout/IconCircleList"/>
    <dgm:cxn modelId="{E7A2B7FC-ACFC-45F4-92CA-F075983601F7}" type="presOf" srcId="{F9929EBF-6157-4E69-BB91-492CC2A0B566}" destId="{14FBCA85-1621-4AD7-ACDB-4E80128D1CAF}" srcOrd="0" destOrd="0" presId="urn:microsoft.com/office/officeart/2018/2/layout/IconCircleList"/>
    <dgm:cxn modelId="{968611FF-672F-4F46-9DBB-98C1A3E0B9F1}" type="presOf" srcId="{98D16F3A-9069-4A35-B934-B6FA4CE881F2}" destId="{13B11E7E-4AAC-48E6-BF3A-8D8F9225F4B9}" srcOrd="0" destOrd="0" presId="urn:microsoft.com/office/officeart/2018/2/layout/IconCircleList"/>
    <dgm:cxn modelId="{FC3F2BD6-9197-49D2-9EFF-18D629960017}" type="presParOf" srcId="{DE9CC03F-8986-4FEE-92EA-68E4462AE60A}" destId="{B91E3611-4F68-4566-9A24-52212868E6A3}" srcOrd="0" destOrd="0" presId="urn:microsoft.com/office/officeart/2018/2/layout/IconCircleList"/>
    <dgm:cxn modelId="{BA844620-6323-422B-9C0D-BE6C9C405407}" type="presParOf" srcId="{B91E3611-4F68-4566-9A24-52212868E6A3}" destId="{C7359020-174B-4427-95C5-B529F09A88FB}" srcOrd="0" destOrd="0" presId="urn:microsoft.com/office/officeart/2018/2/layout/IconCircleList"/>
    <dgm:cxn modelId="{5F946FED-4D4D-45EE-8C07-50F2EFD9B390}" type="presParOf" srcId="{C7359020-174B-4427-95C5-B529F09A88FB}" destId="{A8BCBF81-DE4B-4CA7-8383-7CE52C4E0A06}" srcOrd="0" destOrd="0" presId="urn:microsoft.com/office/officeart/2018/2/layout/IconCircleList"/>
    <dgm:cxn modelId="{6610BCDE-773E-4D21-8E1C-A4EF10B9FB84}" type="presParOf" srcId="{C7359020-174B-4427-95C5-B529F09A88FB}" destId="{DCEF597D-3D98-4103-86AD-21F49B343005}" srcOrd="1" destOrd="0" presId="urn:microsoft.com/office/officeart/2018/2/layout/IconCircleList"/>
    <dgm:cxn modelId="{449EE3DA-0B83-4A71-8D74-569BF9EA512F}" type="presParOf" srcId="{C7359020-174B-4427-95C5-B529F09A88FB}" destId="{F6AC755D-21A9-4292-A72B-DC7329B458B5}" srcOrd="2" destOrd="0" presId="urn:microsoft.com/office/officeart/2018/2/layout/IconCircleList"/>
    <dgm:cxn modelId="{9F521EFA-FF0C-46ED-A434-8C20447ECFD7}" type="presParOf" srcId="{C7359020-174B-4427-95C5-B529F09A88FB}" destId="{13B11E7E-4AAC-48E6-BF3A-8D8F9225F4B9}" srcOrd="3" destOrd="0" presId="urn:microsoft.com/office/officeart/2018/2/layout/IconCircleList"/>
    <dgm:cxn modelId="{71D542A6-CA7A-4D7B-8130-1B5B490B777A}" type="presParOf" srcId="{B91E3611-4F68-4566-9A24-52212868E6A3}" destId="{14FBCA85-1621-4AD7-ACDB-4E80128D1CAF}" srcOrd="1" destOrd="0" presId="urn:microsoft.com/office/officeart/2018/2/layout/IconCircleList"/>
    <dgm:cxn modelId="{2B2EE3EF-2332-44C8-8FEC-FBAB1153D9E2}" type="presParOf" srcId="{B91E3611-4F68-4566-9A24-52212868E6A3}" destId="{4F791BCC-5708-4133-8B0C-89A619972586}" srcOrd="2" destOrd="0" presId="urn:microsoft.com/office/officeart/2018/2/layout/IconCircleList"/>
    <dgm:cxn modelId="{D6960BD2-140F-47FE-B4A8-CB11EC23CB95}" type="presParOf" srcId="{4F791BCC-5708-4133-8B0C-89A619972586}" destId="{5DF97811-E0CB-47EF-966F-4529F6F74FA6}" srcOrd="0" destOrd="0" presId="urn:microsoft.com/office/officeart/2018/2/layout/IconCircleList"/>
    <dgm:cxn modelId="{75CA6894-BCF4-45DF-915A-9E23CB17B76F}" type="presParOf" srcId="{4F791BCC-5708-4133-8B0C-89A619972586}" destId="{2F4E06C0-D78F-4759-8668-E754E958AF01}" srcOrd="1" destOrd="0" presId="urn:microsoft.com/office/officeart/2018/2/layout/IconCircleList"/>
    <dgm:cxn modelId="{40BB5B0B-0990-43B4-BE5C-E8A899FC0116}" type="presParOf" srcId="{4F791BCC-5708-4133-8B0C-89A619972586}" destId="{1DBD3D03-C54F-4F91-B4B9-802B0E6352D7}" srcOrd="2" destOrd="0" presId="urn:microsoft.com/office/officeart/2018/2/layout/IconCircleList"/>
    <dgm:cxn modelId="{8B498724-96F2-4ECA-9AF4-368A8983B9F7}" type="presParOf" srcId="{4F791BCC-5708-4133-8B0C-89A619972586}" destId="{9E2BAD1E-D41E-4E2A-AB6C-B59D3DBF23F8}" srcOrd="3" destOrd="0" presId="urn:microsoft.com/office/officeart/2018/2/layout/IconCircleList"/>
    <dgm:cxn modelId="{599E93B8-9D20-48E7-817F-38D93FE65504}" type="presParOf" srcId="{B91E3611-4F68-4566-9A24-52212868E6A3}" destId="{3F6CB960-199E-4807-B521-EB8BB1CF702A}" srcOrd="3" destOrd="0" presId="urn:microsoft.com/office/officeart/2018/2/layout/IconCircleList"/>
    <dgm:cxn modelId="{F2D4B17B-ADB6-4552-B222-829437FFE207}" type="presParOf" srcId="{B91E3611-4F68-4566-9A24-52212868E6A3}" destId="{D6436253-5FFB-41CE-A0DF-2C9945AADAB9}" srcOrd="4" destOrd="0" presId="urn:microsoft.com/office/officeart/2018/2/layout/IconCircleList"/>
    <dgm:cxn modelId="{770A5207-4C92-45AC-A932-5C7D0702C622}" type="presParOf" srcId="{D6436253-5FFB-41CE-A0DF-2C9945AADAB9}" destId="{4F66573E-BA55-4E0E-A825-EEC76165C58F}" srcOrd="0" destOrd="0" presId="urn:microsoft.com/office/officeart/2018/2/layout/IconCircleList"/>
    <dgm:cxn modelId="{4ACB31F9-7F10-474D-A7E6-0A0807E57BFC}" type="presParOf" srcId="{D6436253-5FFB-41CE-A0DF-2C9945AADAB9}" destId="{4E676ADF-0C3F-4449-AEC1-824F1DA29972}" srcOrd="1" destOrd="0" presId="urn:microsoft.com/office/officeart/2018/2/layout/IconCircleList"/>
    <dgm:cxn modelId="{5206E155-1332-4214-AAA5-000F540C27F0}" type="presParOf" srcId="{D6436253-5FFB-41CE-A0DF-2C9945AADAB9}" destId="{4F40354F-9346-4227-B9D6-4032F0E44031}" srcOrd="2" destOrd="0" presId="urn:microsoft.com/office/officeart/2018/2/layout/IconCircleList"/>
    <dgm:cxn modelId="{E57FB191-EF71-4434-995F-4118DA0B6F8D}" type="presParOf" srcId="{D6436253-5FFB-41CE-A0DF-2C9945AADAB9}" destId="{86D2179F-229D-401C-BEDD-812C68919668}" srcOrd="3" destOrd="0" presId="urn:microsoft.com/office/officeart/2018/2/layout/IconCircleList"/>
    <dgm:cxn modelId="{E07BEF04-D1A6-47E9-ABAF-E93ADF100744}" type="presParOf" srcId="{B91E3611-4F68-4566-9A24-52212868E6A3}" destId="{419B14BA-D8CC-4DD6-A507-719B4FA93FFB}" srcOrd="5" destOrd="0" presId="urn:microsoft.com/office/officeart/2018/2/layout/IconCircleList"/>
    <dgm:cxn modelId="{9D668274-D9F8-40FB-8E62-30DE590DDBF2}" type="presParOf" srcId="{B91E3611-4F68-4566-9A24-52212868E6A3}" destId="{A37CD8E3-C40A-4E11-9796-F81F83DF436A}" srcOrd="6" destOrd="0" presId="urn:microsoft.com/office/officeart/2018/2/layout/IconCircleList"/>
    <dgm:cxn modelId="{32247C93-3EF6-4A86-A514-9B053FFCC1F1}" type="presParOf" srcId="{A37CD8E3-C40A-4E11-9796-F81F83DF436A}" destId="{B8BE4054-DD8A-462B-BEE9-7B7DA6C215E2}" srcOrd="0" destOrd="0" presId="urn:microsoft.com/office/officeart/2018/2/layout/IconCircleList"/>
    <dgm:cxn modelId="{01054A62-8C84-41C2-8FA9-D8E364F86B9E}" type="presParOf" srcId="{A37CD8E3-C40A-4E11-9796-F81F83DF436A}" destId="{3AF5466B-F159-4080-A005-0B4FD04ED1DF}" srcOrd="1" destOrd="0" presId="urn:microsoft.com/office/officeart/2018/2/layout/IconCircleList"/>
    <dgm:cxn modelId="{C359D0D3-089C-4B6B-8BFB-C76E73B73087}" type="presParOf" srcId="{A37CD8E3-C40A-4E11-9796-F81F83DF436A}" destId="{6FDF26F2-DF6C-47CA-85B1-EAD3C795418C}" srcOrd="2" destOrd="0" presId="urn:microsoft.com/office/officeart/2018/2/layout/IconCircleList"/>
    <dgm:cxn modelId="{85383BDE-04B8-416C-8598-37168EC21FA7}" type="presParOf" srcId="{A37CD8E3-C40A-4E11-9796-F81F83DF436A}" destId="{91E2509B-A8F5-456D-8AF2-4B58E1B293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8C35A-AFC4-4C27-B68A-EF0FBE657AD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22A88-159B-4083-8F4C-610F5A69D1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Emails and digital communications</a:t>
          </a:r>
          <a:r>
            <a:rPr lang="en-US" sz="2000"/>
            <a:t>: Email newsletters, announcements, and other digital communications. ​</a:t>
          </a:r>
        </a:p>
      </dgm:t>
    </dgm:pt>
    <dgm:pt modelId="{64D2B952-5D46-48AF-A762-CE3A44721CB3}" type="parTrans" cxnId="{8A7EECA4-6F4B-458D-8F25-93CFAA0487EF}">
      <dgm:prSet/>
      <dgm:spPr/>
      <dgm:t>
        <a:bodyPr/>
        <a:lstStyle/>
        <a:p>
          <a:endParaRPr lang="en-US" sz="2400"/>
        </a:p>
      </dgm:t>
    </dgm:pt>
    <dgm:pt modelId="{39DE1F96-3716-4B1B-A1C4-F5CFC0A93A05}" type="sibTrans" cxnId="{8A7EECA4-6F4B-458D-8F25-93CFAA0487EF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86635FF3-ABC3-41BD-AAC9-9509215A63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Learning Management Systems (LMS): </a:t>
          </a:r>
          <a:r>
            <a:rPr lang="en-US" sz="2000"/>
            <a:t>Content and tools within platforms like Canvas</a:t>
          </a:r>
          <a:r>
            <a:rPr lang="en-US" sz="2000">
              <a:latin typeface="Roboto"/>
            </a:rPr>
            <a:t> or Blackboard</a:t>
          </a:r>
          <a:r>
            <a:rPr lang="en-US" sz="2000"/>
            <a:t>. ​</a:t>
          </a:r>
        </a:p>
      </dgm:t>
    </dgm:pt>
    <dgm:pt modelId="{175D289F-6AAA-4AA2-B823-60652C2C8055}" type="parTrans" cxnId="{7E1F0D65-9F0C-4B89-9F39-5EA28507C335}">
      <dgm:prSet/>
      <dgm:spPr/>
      <dgm:t>
        <a:bodyPr/>
        <a:lstStyle/>
        <a:p>
          <a:endParaRPr lang="en-US" sz="2400"/>
        </a:p>
      </dgm:t>
    </dgm:pt>
    <dgm:pt modelId="{9FD2EB1F-4A65-46B0-B947-45D6AAF2396F}" type="sibTrans" cxnId="{7E1F0D65-9F0C-4B89-9F39-5EA28507C335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686B7AAE-0817-4191-A14B-730804F309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Digital signage: </a:t>
          </a:r>
          <a:r>
            <a:rPr lang="en-US" sz="2000"/>
            <a:t>Electronic displays and information boards around the campus. ​</a:t>
          </a:r>
        </a:p>
      </dgm:t>
    </dgm:pt>
    <dgm:pt modelId="{58BD1A16-5CD4-4C8E-8A46-864D8344856F}" type="parTrans" cxnId="{0F0BD66D-F1D7-4608-9116-5653F8739DE8}">
      <dgm:prSet/>
      <dgm:spPr/>
      <dgm:t>
        <a:bodyPr/>
        <a:lstStyle/>
        <a:p>
          <a:endParaRPr lang="en-US" sz="2400"/>
        </a:p>
      </dgm:t>
    </dgm:pt>
    <dgm:pt modelId="{DBDB17B7-7EC9-4BDC-A4B1-F03977A322D0}" type="sibTrans" cxnId="{0F0BD66D-F1D7-4608-9116-5653F8739DE8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4FB61B99-4C75-4667-86C1-761A2405F8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Social media and mobile applications:​ </a:t>
          </a:r>
          <a:r>
            <a:rPr lang="en-US" sz="2000"/>
            <a:t>all platforms.</a:t>
          </a:r>
        </a:p>
      </dgm:t>
    </dgm:pt>
    <dgm:pt modelId="{10A7F598-A5C2-4E09-A11C-21E31ABCF705}" type="parTrans" cxnId="{3E206F92-281A-4E39-93C3-7C1FE48F8F74}">
      <dgm:prSet/>
      <dgm:spPr/>
      <dgm:t>
        <a:bodyPr/>
        <a:lstStyle/>
        <a:p>
          <a:endParaRPr lang="en-US" sz="2400"/>
        </a:p>
      </dgm:t>
    </dgm:pt>
    <dgm:pt modelId="{ABA924F7-D83F-4B3D-9DFC-06E614713955}" type="sibTrans" cxnId="{3E206F92-281A-4E39-93C3-7C1FE48F8F74}">
      <dgm:prSet/>
      <dgm:spPr/>
      <dgm:t>
        <a:bodyPr/>
        <a:lstStyle/>
        <a:p>
          <a:endParaRPr lang="en-US" sz="2400"/>
        </a:p>
      </dgm:t>
    </dgm:pt>
    <dgm:pt modelId="{616C310B-CDEA-4A27-B77A-89D7A3768C90}" type="pres">
      <dgm:prSet presAssocID="{9578C35A-AFC4-4C27-B68A-EF0FBE657AD4}" presName="root" presStyleCnt="0">
        <dgm:presLayoutVars>
          <dgm:dir/>
          <dgm:resizeHandles val="exact"/>
        </dgm:presLayoutVars>
      </dgm:prSet>
      <dgm:spPr/>
    </dgm:pt>
    <dgm:pt modelId="{1E8AE0CD-8517-446A-B3AB-0A43AB60B825}" type="pres">
      <dgm:prSet presAssocID="{9578C35A-AFC4-4C27-B68A-EF0FBE657AD4}" presName="container" presStyleCnt="0">
        <dgm:presLayoutVars>
          <dgm:dir/>
          <dgm:resizeHandles val="exact"/>
        </dgm:presLayoutVars>
      </dgm:prSet>
      <dgm:spPr/>
    </dgm:pt>
    <dgm:pt modelId="{B91819A8-E57B-4D86-B27A-3234764C32EA}" type="pres">
      <dgm:prSet presAssocID="{D7522A88-159B-4083-8F4C-610F5A69D1C8}" presName="compNode" presStyleCnt="0"/>
      <dgm:spPr/>
    </dgm:pt>
    <dgm:pt modelId="{BCC3D686-900A-4759-99AE-C6175AA8933C}" type="pres">
      <dgm:prSet presAssocID="{D7522A88-159B-4083-8F4C-610F5A69D1C8}" presName="iconBgRect" presStyleLbl="bgShp" presStyleIdx="0" presStyleCnt="4"/>
      <dgm:spPr>
        <a:noFill/>
      </dgm:spPr>
    </dgm:pt>
    <dgm:pt modelId="{D446C613-F371-4E1D-B6F2-06767264E189}" type="pres">
      <dgm:prSet presAssocID="{D7522A88-159B-4083-8F4C-610F5A69D1C8}" presName="icon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24301BD-52C9-44CC-A723-666A19697E31}" type="pres">
      <dgm:prSet presAssocID="{D7522A88-159B-4083-8F4C-610F5A69D1C8}" presName="spaceRect" presStyleCnt="0"/>
      <dgm:spPr/>
    </dgm:pt>
    <dgm:pt modelId="{407BE103-6645-4DCD-A555-8DD1355D7DE7}" type="pres">
      <dgm:prSet presAssocID="{D7522A88-159B-4083-8F4C-610F5A69D1C8}" presName="textRect" presStyleLbl="revTx" presStyleIdx="0" presStyleCnt="4">
        <dgm:presLayoutVars>
          <dgm:chMax val="1"/>
          <dgm:chPref val="1"/>
        </dgm:presLayoutVars>
      </dgm:prSet>
      <dgm:spPr/>
    </dgm:pt>
    <dgm:pt modelId="{4F946EC1-B63E-4FD9-80F6-0E3715365D0E}" type="pres">
      <dgm:prSet presAssocID="{39DE1F96-3716-4B1B-A1C4-F5CFC0A93A05}" presName="sibTrans" presStyleLbl="sibTrans2D1" presStyleIdx="0" presStyleCnt="0"/>
      <dgm:spPr/>
    </dgm:pt>
    <dgm:pt modelId="{14EF524C-C0B0-4E98-A4A6-24017BBB38BC}" type="pres">
      <dgm:prSet presAssocID="{86635FF3-ABC3-41BD-AAC9-9509215A632C}" presName="compNode" presStyleCnt="0"/>
      <dgm:spPr/>
    </dgm:pt>
    <dgm:pt modelId="{44C10ADC-5D91-4592-BC09-D6FAEEA87445}" type="pres">
      <dgm:prSet presAssocID="{86635FF3-ABC3-41BD-AAC9-9509215A632C}" presName="iconBgRect" presStyleLbl="bgShp" presStyleIdx="1" presStyleCnt="4"/>
      <dgm:spPr>
        <a:noFill/>
      </dgm:spPr>
    </dgm:pt>
    <dgm:pt modelId="{CCF8C035-068B-4E57-B725-00016803F493}" type="pres">
      <dgm:prSet presAssocID="{86635FF3-ABC3-41BD-AAC9-9509215A632C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47C3E3C5-CA66-40A1-B330-76DEE9C0B374}" type="pres">
      <dgm:prSet presAssocID="{86635FF3-ABC3-41BD-AAC9-9509215A632C}" presName="spaceRect" presStyleCnt="0"/>
      <dgm:spPr/>
    </dgm:pt>
    <dgm:pt modelId="{582E9C0A-06E1-45CA-881A-3D9F8815487E}" type="pres">
      <dgm:prSet presAssocID="{86635FF3-ABC3-41BD-AAC9-9509215A632C}" presName="textRect" presStyleLbl="revTx" presStyleIdx="1" presStyleCnt="4">
        <dgm:presLayoutVars>
          <dgm:chMax val="1"/>
          <dgm:chPref val="1"/>
        </dgm:presLayoutVars>
      </dgm:prSet>
      <dgm:spPr/>
    </dgm:pt>
    <dgm:pt modelId="{0E5EAAE6-98F0-4C67-95B1-39E1618A5EDA}" type="pres">
      <dgm:prSet presAssocID="{9FD2EB1F-4A65-46B0-B947-45D6AAF2396F}" presName="sibTrans" presStyleLbl="sibTrans2D1" presStyleIdx="0" presStyleCnt="0"/>
      <dgm:spPr/>
    </dgm:pt>
    <dgm:pt modelId="{1739BE5C-5834-4ED6-9059-297A3C447FBF}" type="pres">
      <dgm:prSet presAssocID="{686B7AAE-0817-4191-A14B-730804F309D9}" presName="compNode" presStyleCnt="0"/>
      <dgm:spPr/>
    </dgm:pt>
    <dgm:pt modelId="{76F3FC64-79AE-4D7E-A3A0-6CD23932B038}" type="pres">
      <dgm:prSet presAssocID="{686B7AAE-0817-4191-A14B-730804F309D9}" presName="iconBgRect" presStyleLbl="bgShp" presStyleIdx="2" presStyleCnt="4"/>
      <dgm:spPr>
        <a:noFill/>
      </dgm:spPr>
    </dgm:pt>
    <dgm:pt modelId="{97BE5FE0-E258-4D4B-9378-6D03912F1A5B}" type="pres">
      <dgm:prSet presAssocID="{686B7AAE-0817-4191-A14B-730804F309D9}" presName="icon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19123FDC-26EE-41F8-8B98-42840E9A67D9}" type="pres">
      <dgm:prSet presAssocID="{686B7AAE-0817-4191-A14B-730804F309D9}" presName="spaceRect" presStyleCnt="0"/>
      <dgm:spPr/>
    </dgm:pt>
    <dgm:pt modelId="{001F8EA7-0B1B-47DC-BE12-2B4248EB16B0}" type="pres">
      <dgm:prSet presAssocID="{686B7AAE-0817-4191-A14B-730804F309D9}" presName="textRect" presStyleLbl="revTx" presStyleIdx="2" presStyleCnt="4">
        <dgm:presLayoutVars>
          <dgm:chMax val="1"/>
          <dgm:chPref val="1"/>
        </dgm:presLayoutVars>
      </dgm:prSet>
      <dgm:spPr/>
    </dgm:pt>
    <dgm:pt modelId="{F7ED79A9-3393-424A-9E2C-0B6B8BCDDBF8}" type="pres">
      <dgm:prSet presAssocID="{DBDB17B7-7EC9-4BDC-A4B1-F03977A322D0}" presName="sibTrans" presStyleLbl="sibTrans2D1" presStyleIdx="0" presStyleCnt="0"/>
      <dgm:spPr/>
    </dgm:pt>
    <dgm:pt modelId="{4B0A289E-98E2-4B54-908B-7AA515BE3F52}" type="pres">
      <dgm:prSet presAssocID="{4FB61B99-4C75-4667-86C1-761A2405F8E1}" presName="compNode" presStyleCnt="0"/>
      <dgm:spPr/>
    </dgm:pt>
    <dgm:pt modelId="{3D1EA1F6-3492-4217-8242-4EDB1C44D48B}" type="pres">
      <dgm:prSet presAssocID="{4FB61B99-4C75-4667-86C1-761A2405F8E1}" presName="iconBgRect" presStyleLbl="bgShp" presStyleIdx="3" presStyleCnt="4"/>
      <dgm:spPr>
        <a:noFill/>
      </dgm:spPr>
    </dgm:pt>
    <dgm:pt modelId="{895BC652-ADB6-49A8-BE66-90CE901B2A8F}" type="pres">
      <dgm:prSet presAssocID="{4FB61B99-4C75-4667-86C1-761A2405F8E1}" presName="icon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7D39620C-4B50-4054-A62B-BE5F80BD8EA8}" type="pres">
      <dgm:prSet presAssocID="{4FB61B99-4C75-4667-86C1-761A2405F8E1}" presName="spaceRect" presStyleCnt="0"/>
      <dgm:spPr/>
    </dgm:pt>
    <dgm:pt modelId="{A62F264C-54C4-46C0-8F56-7F023AD991BA}" type="pres">
      <dgm:prSet presAssocID="{4FB61B99-4C75-4667-86C1-761A2405F8E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C7D2221-4543-4CA3-8A83-7D7F8844F28F}" type="presOf" srcId="{9FD2EB1F-4A65-46B0-B947-45D6AAF2396F}" destId="{0E5EAAE6-98F0-4C67-95B1-39E1618A5EDA}" srcOrd="0" destOrd="0" presId="urn:microsoft.com/office/officeart/2018/2/layout/IconCircleList"/>
    <dgm:cxn modelId="{B3E5B62D-8946-4981-9918-A5F96B665945}" type="presOf" srcId="{39DE1F96-3716-4B1B-A1C4-F5CFC0A93A05}" destId="{4F946EC1-B63E-4FD9-80F6-0E3715365D0E}" srcOrd="0" destOrd="0" presId="urn:microsoft.com/office/officeart/2018/2/layout/IconCircleList"/>
    <dgm:cxn modelId="{25A3D831-59F8-494D-8CD5-1180C5B2FDD3}" type="presOf" srcId="{D7522A88-159B-4083-8F4C-610F5A69D1C8}" destId="{407BE103-6645-4DCD-A555-8DD1355D7DE7}" srcOrd="0" destOrd="0" presId="urn:microsoft.com/office/officeart/2018/2/layout/IconCircleList"/>
    <dgm:cxn modelId="{BA3D2757-FE09-4565-ABB7-4A20D5C53DE0}" type="presOf" srcId="{9578C35A-AFC4-4C27-B68A-EF0FBE657AD4}" destId="{616C310B-CDEA-4A27-B77A-89D7A3768C90}" srcOrd="0" destOrd="0" presId="urn:microsoft.com/office/officeart/2018/2/layout/IconCircleList"/>
    <dgm:cxn modelId="{7E1F0D65-9F0C-4B89-9F39-5EA28507C335}" srcId="{9578C35A-AFC4-4C27-B68A-EF0FBE657AD4}" destId="{86635FF3-ABC3-41BD-AAC9-9509215A632C}" srcOrd="1" destOrd="0" parTransId="{175D289F-6AAA-4AA2-B823-60652C2C8055}" sibTransId="{9FD2EB1F-4A65-46B0-B947-45D6AAF2396F}"/>
    <dgm:cxn modelId="{0F0BD66D-F1D7-4608-9116-5653F8739DE8}" srcId="{9578C35A-AFC4-4C27-B68A-EF0FBE657AD4}" destId="{686B7AAE-0817-4191-A14B-730804F309D9}" srcOrd="2" destOrd="0" parTransId="{58BD1A16-5CD4-4C8E-8A46-864D8344856F}" sibTransId="{DBDB17B7-7EC9-4BDC-A4B1-F03977A322D0}"/>
    <dgm:cxn modelId="{3E206F92-281A-4E39-93C3-7C1FE48F8F74}" srcId="{9578C35A-AFC4-4C27-B68A-EF0FBE657AD4}" destId="{4FB61B99-4C75-4667-86C1-761A2405F8E1}" srcOrd="3" destOrd="0" parTransId="{10A7F598-A5C2-4E09-A11C-21E31ABCF705}" sibTransId="{ABA924F7-D83F-4B3D-9DFC-06E614713955}"/>
    <dgm:cxn modelId="{8A7EECA4-6F4B-458D-8F25-93CFAA0487EF}" srcId="{9578C35A-AFC4-4C27-B68A-EF0FBE657AD4}" destId="{D7522A88-159B-4083-8F4C-610F5A69D1C8}" srcOrd="0" destOrd="0" parTransId="{64D2B952-5D46-48AF-A762-CE3A44721CB3}" sibTransId="{39DE1F96-3716-4B1B-A1C4-F5CFC0A93A05}"/>
    <dgm:cxn modelId="{9DCA97B6-2026-485A-9DBE-3F2832FFCA95}" type="presOf" srcId="{686B7AAE-0817-4191-A14B-730804F309D9}" destId="{001F8EA7-0B1B-47DC-BE12-2B4248EB16B0}" srcOrd="0" destOrd="0" presId="urn:microsoft.com/office/officeart/2018/2/layout/IconCircleList"/>
    <dgm:cxn modelId="{EFD07FCA-559D-4567-8C0A-FC33F217AC72}" type="presOf" srcId="{DBDB17B7-7EC9-4BDC-A4B1-F03977A322D0}" destId="{F7ED79A9-3393-424A-9E2C-0B6B8BCDDBF8}" srcOrd="0" destOrd="0" presId="urn:microsoft.com/office/officeart/2018/2/layout/IconCircleList"/>
    <dgm:cxn modelId="{0FF499D0-137E-4598-8A40-56D71870ABCE}" type="presOf" srcId="{4FB61B99-4C75-4667-86C1-761A2405F8E1}" destId="{A62F264C-54C4-46C0-8F56-7F023AD991BA}" srcOrd="0" destOrd="0" presId="urn:microsoft.com/office/officeart/2018/2/layout/IconCircleList"/>
    <dgm:cxn modelId="{AA8E51EF-7C88-424F-889C-6A7621EF6E27}" type="presOf" srcId="{86635FF3-ABC3-41BD-AAC9-9509215A632C}" destId="{582E9C0A-06E1-45CA-881A-3D9F8815487E}" srcOrd="0" destOrd="0" presId="urn:microsoft.com/office/officeart/2018/2/layout/IconCircleList"/>
    <dgm:cxn modelId="{4C8F1118-464F-42C8-B6BC-BCC27D67C71E}" type="presParOf" srcId="{616C310B-CDEA-4A27-B77A-89D7A3768C90}" destId="{1E8AE0CD-8517-446A-B3AB-0A43AB60B825}" srcOrd="0" destOrd="0" presId="urn:microsoft.com/office/officeart/2018/2/layout/IconCircleList"/>
    <dgm:cxn modelId="{921E12C7-25ED-4E57-A108-749015120A9C}" type="presParOf" srcId="{1E8AE0CD-8517-446A-B3AB-0A43AB60B825}" destId="{B91819A8-E57B-4D86-B27A-3234764C32EA}" srcOrd="0" destOrd="0" presId="urn:microsoft.com/office/officeart/2018/2/layout/IconCircleList"/>
    <dgm:cxn modelId="{F5BE3854-C226-426D-A4F6-F7DFF0FB07D5}" type="presParOf" srcId="{B91819A8-E57B-4D86-B27A-3234764C32EA}" destId="{BCC3D686-900A-4759-99AE-C6175AA8933C}" srcOrd="0" destOrd="0" presId="urn:microsoft.com/office/officeart/2018/2/layout/IconCircleList"/>
    <dgm:cxn modelId="{305C2BDA-D3AF-4AD5-89B2-16A9589DEC2F}" type="presParOf" srcId="{B91819A8-E57B-4D86-B27A-3234764C32EA}" destId="{D446C613-F371-4E1D-B6F2-06767264E189}" srcOrd="1" destOrd="0" presId="urn:microsoft.com/office/officeart/2018/2/layout/IconCircleList"/>
    <dgm:cxn modelId="{A62E423F-C371-46D2-B18E-1D9F65E14B2E}" type="presParOf" srcId="{B91819A8-E57B-4D86-B27A-3234764C32EA}" destId="{A24301BD-52C9-44CC-A723-666A19697E31}" srcOrd="2" destOrd="0" presId="urn:microsoft.com/office/officeart/2018/2/layout/IconCircleList"/>
    <dgm:cxn modelId="{8768BAB3-1881-410A-B9BA-A573C77886D6}" type="presParOf" srcId="{B91819A8-E57B-4D86-B27A-3234764C32EA}" destId="{407BE103-6645-4DCD-A555-8DD1355D7DE7}" srcOrd="3" destOrd="0" presId="urn:microsoft.com/office/officeart/2018/2/layout/IconCircleList"/>
    <dgm:cxn modelId="{45BA9E59-64F3-45DB-BC96-F80B232574E5}" type="presParOf" srcId="{1E8AE0CD-8517-446A-B3AB-0A43AB60B825}" destId="{4F946EC1-B63E-4FD9-80F6-0E3715365D0E}" srcOrd="1" destOrd="0" presId="urn:microsoft.com/office/officeart/2018/2/layout/IconCircleList"/>
    <dgm:cxn modelId="{F8ECB58A-B030-4AB1-BED0-1CB22E7AA7D3}" type="presParOf" srcId="{1E8AE0CD-8517-446A-B3AB-0A43AB60B825}" destId="{14EF524C-C0B0-4E98-A4A6-24017BBB38BC}" srcOrd="2" destOrd="0" presId="urn:microsoft.com/office/officeart/2018/2/layout/IconCircleList"/>
    <dgm:cxn modelId="{AB0E47D7-47C6-4993-A030-093049E18F88}" type="presParOf" srcId="{14EF524C-C0B0-4E98-A4A6-24017BBB38BC}" destId="{44C10ADC-5D91-4592-BC09-D6FAEEA87445}" srcOrd="0" destOrd="0" presId="urn:microsoft.com/office/officeart/2018/2/layout/IconCircleList"/>
    <dgm:cxn modelId="{7B2D6108-B501-48ED-A980-7F809B13E850}" type="presParOf" srcId="{14EF524C-C0B0-4E98-A4A6-24017BBB38BC}" destId="{CCF8C035-068B-4E57-B725-00016803F493}" srcOrd="1" destOrd="0" presId="urn:microsoft.com/office/officeart/2018/2/layout/IconCircleList"/>
    <dgm:cxn modelId="{894BE5EF-D61E-4DFA-ABCE-6C1291D607BF}" type="presParOf" srcId="{14EF524C-C0B0-4E98-A4A6-24017BBB38BC}" destId="{47C3E3C5-CA66-40A1-B330-76DEE9C0B374}" srcOrd="2" destOrd="0" presId="urn:microsoft.com/office/officeart/2018/2/layout/IconCircleList"/>
    <dgm:cxn modelId="{9638981D-5330-4245-A498-B0E14774F0B3}" type="presParOf" srcId="{14EF524C-C0B0-4E98-A4A6-24017BBB38BC}" destId="{582E9C0A-06E1-45CA-881A-3D9F8815487E}" srcOrd="3" destOrd="0" presId="urn:microsoft.com/office/officeart/2018/2/layout/IconCircleList"/>
    <dgm:cxn modelId="{C164D5D8-29BC-4B7A-A108-3ED0F0152EB1}" type="presParOf" srcId="{1E8AE0CD-8517-446A-B3AB-0A43AB60B825}" destId="{0E5EAAE6-98F0-4C67-95B1-39E1618A5EDA}" srcOrd="3" destOrd="0" presId="urn:microsoft.com/office/officeart/2018/2/layout/IconCircleList"/>
    <dgm:cxn modelId="{DD1E03FC-61C9-4469-83B1-CCC94AA142CD}" type="presParOf" srcId="{1E8AE0CD-8517-446A-B3AB-0A43AB60B825}" destId="{1739BE5C-5834-4ED6-9059-297A3C447FBF}" srcOrd="4" destOrd="0" presId="urn:microsoft.com/office/officeart/2018/2/layout/IconCircleList"/>
    <dgm:cxn modelId="{4138AD4D-79F5-4684-BC22-C9C74816D5FB}" type="presParOf" srcId="{1739BE5C-5834-4ED6-9059-297A3C447FBF}" destId="{76F3FC64-79AE-4D7E-A3A0-6CD23932B038}" srcOrd="0" destOrd="0" presId="urn:microsoft.com/office/officeart/2018/2/layout/IconCircleList"/>
    <dgm:cxn modelId="{0256260C-9731-464A-A361-463EFFC4E997}" type="presParOf" srcId="{1739BE5C-5834-4ED6-9059-297A3C447FBF}" destId="{97BE5FE0-E258-4D4B-9378-6D03912F1A5B}" srcOrd="1" destOrd="0" presId="urn:microsoft.com/office/officeart/2018/2/layout/IconCircleList"/>
    <dgm:cxn modelId="{703A121A-C3C2-43C7-8A9F-965331718A20}" type="presParOf" srcId="{1739BE5C-5834-4ED6-9059-297A3C447FBF}" destId="{19123FDC-26EE-41F8-8B98-42840E9A67D9}" srcOrd="2" destOrd="0" presId="urn:microsoft.com/office/officeart/2018/2/layout/IconCircleList"/>
    <dgm:cxn modelId="{FA01A26C-81B7-4D07-A7BC-ED568C961801}" type="presParOf" srcId="{1739BE5C-5834-4ED6-9059-297A3C447FBF}" destId="{001F8EA7-0B1B-47DC-BE12-2B4248EB16B0}" srcOrd="3" destOrd="0" presId="urn:microsoft.com/office/officeart/2018/2/layout/IconCircleList"/>
    <dgm:cxn modelId="{1A570C83-4741-47BE-AC66-AFD73D4DEDA3}" type="presParOf" srcId="{1E8AE0CD-8517-446A-B3AB-0A43AB60B825}" destId="{F7ED79A9-3393-424A-9E2C-0B6B8BCDDBF8}" srcOrd="5" destOrd="0" presId="urn:microsoft.com/office/officeart/2018/2/layout/IconCircleList"/>
    <dgm:cxn modelId="{5D94A141-64E8-4096-AA16-7ABDF7C70C7B}" type="presParOf" srcId="{1E8AE0CD-8517-446A-B3AB-0A43AB60B825}" destId="{4B0A289E-98E2-4B54-908B-7AA515BE3F52}" srcOrd="6" destOrd="0" presId="urn:microsoft.com/office/officeart/2018/2/layout/IconCircleList"/>
    <dgm:cxn modelId="{8E9D25F4-DC98-477F-93AF-AD132856FDA0}" type="presParOf" srcId="{4B0A289E-98E2-4B54-908B-7AA515BE3F52}" destId="{3D1EA1F6-3492-4217-8242-4EDB1C44D48B}" srcOrd="0" destOrd="0" presId="urn:microsoft.com/office/officeart/2018/2/layout/IconCircleList"/>
    <dgm:cxn modelId="{C4731B77-7A40-4CA2-BF52-7B5733DFBEBF}" type="presParOf" srcId="{4B0A289E-98E2-4B54-908B-7AA515BE3F52}" destId="{895BC652-ADB6-49A8-BE66-90CE901B2A8F}" srcOrd="1" destOrd="0" presId="urn:microsoft.com/office/officeart/2018/2/layout/IconCircleList"/>
    <dgm:cxn modelId="{8007819B-ACCA-4D4B-BE1E-437D40FEDA42}" type="presParOf" srcId="{4B0A289E-98E2-4B54-908B-7AA515BE3F52}" destId="{7D39620C-4B50-4054-A62B-BE5F80BD8EA8}" srcOrd="2" destOrd="0" presId="urn:microsoft.com/office/officeart/2018/2/layout/IconCircleList"/>
    <dgm:cxn modelId="{C7F4EC6B-FFA0-4D15-8F26-DB815AA26D19}" type="presParOf" srcId="{4B0A289E-98E2-4B54-908B-7AA515BE3F52}" destId="{A62F264C-54C4-46C0-8F56-7F023AD991B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686AC-D621-FA48-9BBF-B7ED8A6AE4D4}">
      <dsp:nvSpPr>
        <dsp:cNvPr id="0" name=""/>
        <dsp:cNvSpPr/>
      </dsp:nvSpPr>
      <dsp:spPr>
        <a:xfrm>
          <a:off x="3169" y="-462187"/>
          <a:ext cx="2514411" cy="3890511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33" tIns="330200" rIns="1960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ntonio" panose="02000503000000000000" pitchFamily="2" charset="77"/>
            </a:rPr>
            <a:t>PERCEIVABLE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sure everyone can see and hear the content.</a:t>
          </a:r>
        </a:p>
      </dsp:txBody>
      <dsp:txXfrm>
        <a:off x="3169" y="1016207"/>
        <a:ext cx="2514411" cy="2334306"/>
      </dsp:txXfrm>
    </dsp:sp>
    <dsp:sp modelId="{6780A62E-BC4C-A741-AF74-4C315169FCF2}">
      <dsp:nvSpPr>
        <dsp:cNvPr id="0" name=""/>
        <dsp:cNvSpPr/>
      </dsp:nvSpPr>
      <dsp:spPr>
        <a:xfrm>
          <a:off x="829115" y="19761"/>
          <a:ext cx="891106" cy="8911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474" tIns="12700" rIns="69474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  <a:endParaRPr lang="en-US" sz="4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59614" y="150260"/>
        <a:ext cx="630108" cy="630108"/>
      </dsp:txXfrm>
    </dsp:sp>
    <dsp:sp modelId="{13895631-9B0E-654D-BF67-55AF46BCD7EF}">
      <dsp:nvSpPr>
        <dsp:cNvPr id="0" name=""/>
        <dsp:cNvSpPr/>
      </dsp:nvSpPr>
      <dsp:spPr>
        <a:xfrm>
          <a:off x="15716" y="2970283"/>
          <a:ext cx="2514411" cy="7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08F87E-0D7E-0E41-98C0-D3AB2F6DE7CF}">
      <dsp:nvSpPr>
        <dsp:cNvPr id="0" name=""/>
        <dsp:cNvSpPr/>
      </dsp:nvSpPr>
      <dsp:spPr>
        <a:xfrm>
          <a:off x="2769022" y="-462187"/>
          <a:ext cx="2514411" cy="3890511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33" tIns="330200" rIns="1960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ntonio" panose="02000503000000000000" pitchFamily="2" charset="77"/>
            </a:rPr>
            <a:t>OPERABLE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sure everyone can use the content/website</a:t>
          </a:r>
          <a:r>
            <a:rPr lang="en-US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sp:txBody>
      <dsp:txXfrm>
        <a:off x="2769022" y="1016207"/>
        <a:ext cx="2514411" cy="2334306"/>
      </dsp:txXfrm>
    </dsp:sp>
    <dsp:sp modelId="{9E2EA1A3-E216-1444-94C7-BE5CF97093FC}">
      <dsp:nvSpPr>
        <dsp:cNvPr id="0" name=""/>
        <dsp:cNvSpPr/>
      </dsp:nvSpPr>
      <dsp:spPr>
        <a:xfrm>
          <a:off x="3594968" y="19761"/>
          <a:ext cx="891106" cy="8911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474" tIns="12700" rIns="69474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</a:t>
          </a:r>
          <a:endParaRPr lang="en-US" sz="4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25467" y="150260"/>
        <a:ext cx="630108" cy="630108"/>
      </dsp:txXfrm>
    </dsp:sp>
    <dsp:sp modelId="{5D386C6D-531E-D842-8AFD-8257224A88DC}">
      <dsp:nvSpPr>
        <dsp:cNvPr id="0" name=""/>
        <dsp:cNvSpPr/>
      </dsp:nvSpPr>
      <dsp:spPr>
        <a:xfrm>
          <a:off x="2781569" y="2970283"/>
          <a:ext cx="2514411" cy="7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D18BBE-F02F-9846-89CD-B2993698B6B3}">
      <dsp:nvSpPr>
        <dsp:cNvPr id="0" name=""/>
        <dsp:cNvSpPr/>
      </dsp:nvSpPr>
      <dsp:spPr>
        <a:xfrm>
          <a:off x="5547421" y="-462187"/>
          <a:ext cx="2514411" cy="3894729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33" tIns="330200" rIns="1960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ntonio" panose="02000503000000000000" pitchFamily="2" charset="77"/>
            </a:rPr>
            <a:t>UNDERSTANDABLE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sure everyone can understand the content and how to use the website.</a:t>
          </a:r>
        </a:p>
      </dsp:txBody>
      <dsp:txXfrm>
        <a:off x="5547421" y="1017809"/>
        <a:ext cx="2514411" cy="2336837"/>
      </dsp:txXfrm>
    </dsp:sp>
    <dsp:sp modelId="{3EFBA521-EA2E-7C49-8DD1-F0A6D4DC344A}">
      <dsp:nvSpPr>
        <dsp:cNvPr id="0" name=""/>
        <dsp:cNvSpPr/>
      </dsp:nvSpPr>
      <dsp:spPr>
        <a:xfrm>
          <a:off x="6360821" y="21870"/>
          <a:ext cx="891106" cy="8911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474" tIns="12700" rIns="69474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</a:t>
          </a:r>
        </a:p>
      </dsp:txBody>
      <dsp:txXfrm>
        <a:off x="6491320" y="152369"/>
        <a:ext cx="630108" cy="630108"/>
      </dsp:txXfrm>
    </dsp:sp>
    <dsp:sp modelId="{6688E755-AD1F-A346-ABEC-EFEFB04FA9A4}">
      <dsp:nvSpPr>
        <dsp:cNvPr id="0" name=""/>
        <dsp:cNvSpPr/>
      </dsp:nvSpPr>
      <dsp:spPr>
        <a:xfrm>
          <a:off x="5547421" y="2970283"/>
          <a:ext cx="2514411" cy="7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59698F-DED2-2643-9F4D-7CF14F44A71D}">
      <dsp:nvSpPr>
        <dsp:cNvPr id="0" name=""/>
        <dsp:cNvSpPr/>
      </dsp:nvSpPr>
      <dsp:spPr>
        <a:xfrm>
          <a:off x="8300727" y="-462187"/>
          <a:ext cx="2514411" cy="3894729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33" tIns="330200" rIns="1960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ntonio" panose="02000503000000000000" pitchFamily="2" charset="77"/>
            </a:rPr>
            <a:t>ROBUST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sure the website/content works well with various devices and assistive technologies.</a:t>
          </a:r>
        </a:p>
      </dsp:txBody>
      <dsp:txXfrm>
        <a:off x="8300727" y="1017809"/>
        <a:ext cx="2514411" cy="2336837"/>
      </dsp:txXfrm>
    </dsp:sp>
    <dsp:sp modelId="{2E426B46-1428-8340-B946-7B9B9C252BDE}">
      <dsp:nvSpPr>
        <dsp:cNvPr id="0" name=""/>
        <dsp:cNvSpPr/>
      </dsp:nvSpPr>
      <dsp:spPr>
        <a:xfrm>
          <a:off x="9126673" y="21870"/>
          <a:ext cx="891106" cy="8911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474" tIns="12700" rIns="69474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</a:t>
          </a:r>
          <a:endParaRPr lang="en-US" sz="4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257172" y="152369"/>
        <a:ext cx="630108" cy="630108"/>
      </dsp:txXfrm>
    </dsp:sp>
    <dsp:sp modelId="{E69B498F-89EB-B74D-A32F-64E9F43A672D}">
      <dsp:nvSpPr>
        <dsp:cNvPr id="0" name=""/>
        <dsp:cNvSpPr/>
      </dsp:nvSpPr>
      <dsp:spPr>
        <a:xfrm>
          <a:off x="8303896" y="2970283"/>
          <a:ext cx="2514411" cy="7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CBF81-DE4B-4CA7-8383-7CE52C4E0A06}">
      <dsp:nvSpPr>
        <dsp:cNvPr id="0" name=""/>
        <dsp:cNvSpPr/>
      </dsp:nvSpPr>
      <dsp:spPr>
        <a:xfrm>
          <a:off x="174118" y="391451"/>
          <a:ext cx="1316190" cy="131619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F597D-3D98-4103-86AD-21F49B343005}">
      <dsp:nvSpPr>
        <dsp:cNvPr id="0" name=""/>
        <dsp:cNvSpPr/>
      </dsp:nvSpPr>
      <dsp:spPr>
        <a:xfrm>
          <a:off x="450518" y="667851"/>
          <a:ext cx="763390" cy="76339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11E7E-4AAC-48E6-BF3A-8D8F9225F4B9}">
      <dsp:nvSpPr>
        <dsp:cNvPr id="0" name=""/>
        <dsp:cNvSpPr/>
      </dsp:nvSpPr>
      <dsp:spPr>
        <a:xfrm>
          <a:off x="1772349" y="391451"/>
          <a:ext cx="3102448" cy="1316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Websites and web applications</a:t>
          </a:r>
          <a:r>
            <a:rPr lang="en-US" sz="1900" kern="1200"/>
            <a:t>: All pages, forms, and interactive elements on university websites. ​</a:t>
          </a:r>
        </a:p>
      </dsp:txBody>
      <dsp:txXfrm>
        <a:off x="1772349" y="391451"/>
        <a:ext cx="3102448" cy="1316190"/>
      </dsp:txXfrm>
    </dsp:sp>
    <dsp:sp modelId="{5DF97811-E0CB-47EF-966F-4529F6F74FA6}">
      <dsp:nvSpPr>
        <dsp:cNvPr id="0" name=""/>
        <dsp:cNvSpPr/>
      </dsp:nvSpPr>
      <dsp:spPr>
        <a:xfrm>
          <a:off x="5415376" y="391451"/>
          <a:ext cx="1316190" cy="131619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E06C0-D78F-4759-8668-E754E958AF01}">
      <dsp:nvSpPr>
        <dsp:cNvPr id="0" name=""/>
        <dsp:cNvSpPr/>
      </dsp:nvSpPr>
      <dsp:spPr>
        <a:xfrm>
          <a:off x="5691776" y="667851"/>
          <a:ext cx="763390" cy="76339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BAD1E-D41E-4E2A-AB6C-B59D3DBF23F8}">
      <dsp:nvSpPr>
        <dsp:cNvPr id="0" name=""/>
        <dsp:cNvSpPr/>
      </dsp:nvSpPr>
      <dsp:spPr>
        <a:xfrm>
          <a:off x="7013607" y="391451"/>
          <a:ext cx="3102448" cy="1316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Documents: </a:t>
          </a:r>
          <a:r>
            <a:rPr lang="en-US" sz="1900" kern="1200"/>
            <a:t>PDFs, Word documents, PowerPoint presentations, and other digital files. ​</a:t>
          </a:r>
        </a:p>
      </dsp:txBody>
      <dsp:txXfrm>
        <a:off x="7013607" y="391451"/>
        <a:ext cx="3102448" cy="1316190"/>
      </dsp:txXfrm>
    </dsp:sp>
    <dsp:sp modelId="{4F66573E-BA55-4E0E-A825-EEC76165C58F}">
      <dsp:nvSpPr>
        <dsp:cNvPr id="0" name=""/>
        <dsp:cNvSpPr/>
      </dsp:nvSpPr>
      <dsp:spPr>
        <a:xfrm>
          <a:off x="174118" y="2407158"/>
          <a:ext cx="1316190" cy="131619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76ADF-0C3F-4449-AEC1-824F1DA29972}">
      <dsp:nvSpPr>
        <dsp:cNvPr id="0" name=""/>
        <dsp:cNvSpPr/>
      </dsp:nvSpPr>
      <dsp:spPr>
        <a:xfrm>
          <a:off x="450518" y="2683557"/>
          <a:ext cx="763390" cy="76339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2179F-229D-401C-BEDD-812C68919668}">
      <dsp:nvSpPr>
        <dsp:cNvPr id="0" name=""/>
        <dsp:cNvSpPr/>
      </dsp:nvSpPr>
      <dsp:spPr>
        <a:xfrm>
          <a:off x="1772349" y="2407158"/>
          <a:ext cx="3102448" cy="1316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Multimedia</a:t>
          </a:r>
          <a:r>
            <a:rPr lang="en-US" sz="1900" kern="1200"/>
            <a:t>: Videos, audio recordings, and any other multimedia content. ​</a:t>
          </a:r>
        </a:p>
      </dsp:txBody>
      <dsp:txXfrm>
        <a:off x="1772349" y="2407158"/>
        <a:ext cx="3102448" cy="1316190"/>
      </dsp:txXfrm>
    </dsp:sp>
    <dsp:sp modelId="{B8BE4054-DD8A-462B-BEE9-7B7DA6C215E2}">
      <dsp:nvSpPr>
        <dsp:cNvPr id="0" name=""/>
        <dsp:cNvSpPr/>
      </dsp:nvSpPr>
      <dsp:spPr>
        <a:xfrm>
          <a:off x="5415376" y="2407158"/>
          <a:ext cx="1316190" cy="131619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5466B-F159-4080-A005-0B4FD04ED1DF}">
      <dsp:nvSpPr>
        <dsp:cNvPr id="0" name=""/>
        <dsp:cNvSpPr/>
      </dsp:nvSpPr>
      <dsp:spPr>
        <a:xfrm>
          <a:off x="5691776" y="2683557"/>
          <a:ext cx="763390" cy="76339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509B-A8F5-456D-8AF2-4B58E1B293DA}">
      <dsp:nvSpPr>
        <dsp:cNvPr id="0" name=""/>
        <dsp:cNvSpPr/>
      </dsp:nvSpPr>
      <dsp:spPr>
        <a:xfrm>
          <a:off x="7013607" y="2407158"/>
          <a:ext cx="3102448" cy="1316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Software and applications: </a:t>
          </a:r>
          <a:r>
            <a:rPr lang="en-US" sz="1900" kern="1200"/>
            <a:t>Any software or applications used by the university, including mobile apps. ​</a:t>
          </a:r>
        </a:p>
      </dsp:txBody>
      <dsp:txXfrm>
        <a:off x="7013607" y="2407158"/>
        <a:ext cx="3102448" cy="1316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D686-900A-4759-99AE-C6175AA8933C}">
      <dsp:nvSpPr>
        <dsp:cNvPr id="0" name=""/>
        <dsp:cNvSpPr/>
      </dsp:nvSpPr>
      <dsp:spPr>
        <a:xfrm>
          <a:off x="173580" y="299623"/>
          <a:ext cx="1315912" cy="1315912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6C613-F371-4E1D-B6F2-06767264E189}">
      <dsp:nvSpPr>
        <dsp:cNvPr id="0" name=""/>
        <dsp:cNvSpPr/>
      </dsp:nvSpPr>
      <dsp:spPr>
        <a:xfrm>
          <a:off x="449922" y="575965"/>
          <a:ext cx="763229" cy="76322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BE103-6645-4DCD-A555-8DD1355D7DE7}">
      <dsp:nvSpPr>
        <dsp:cNvPr id="0" name=""/>
        <dsp:cNvSpPr/>
      </dsp:nvSpPr>
      <dsp:spPr>
        <a:xfrm>
          <a:off x="1771474" y="299623"/>
          <a:ext cx="3101793" cy="1315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Emails and digital communications</a:t>
          </a:r>
          <a:r>
            <a:rPr lang="en-US" sz="2000" kern="1200"/>
            <a:t>: Email newsletters, announcements, and other digital communications. ​</a:t>
          </a:r>
        </a:p>
      </dsp:txBody>
      <dsp:txXfrm>
        <a:off x="1771474" y="299623"/>
        <a:ext cx="3101793" cy="1315912"/>
      </dsp:txXfrm>
    </dsp:sp>
    <dsp:sp modelId="{44C10ADC-5D91-4592-BC09-D6FAEEA87445}">
      <dsp:nvSpPr>
        <dsp:cNvPr id="0" name=""/>
        <dsp:cNvSpPr/>
      </dsp:nvSpPr>
      <dsp:spPr>
        <a:xfrm>
          <a:off x="5413732" y="299623"/>
          <a:ext cx="1315912" cy="1315912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8C035-068B-4E57-B725-00016803F493}">
      <dsp:nvSpPr>
        <dsp:cNvPr id="0" name=""/>
        <dsp:cNvSpPr/>
      </dsp:nvSpPr>
      <dsp:spPr>
        <a:xfrm>
          <a:off x="5690073" y="575965"/>
          <a:ext cx="763229" cy="76322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E9C0A-06E1-45CA-881A-3D9F8815487E}">
      <dsp:nvSpPr>
        <dsp:cNvPr id="0" name=""/>
        <dsp:cNvSpPr/>
      </dsp:nvSpPr>
      <dsp:spPr>
        <a:xfrm>
          <a:off x="7011625" y="299623"/>
          <a:ext cx="3101793" cy="1315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Learning Management Systems (LMS): </a:t>
          </a:r>
          <a:r>
            <a:rPr lang="en-US" sz="2000" kern="1200"/>
            <a:t>Content and tools within platforms like Canvas</a:t>
          </a:r>
          <a:r>
            <a:rPr lang="en-US" sz="2000" kern="1200">
              <a:latin typeface="Roboto"/>
            </a:rPr>
            <a:t> or Blackboard</a:t>
          </a:r>
          <a:r>
            <a:rPr lang="en-US" sz="2000" kern="1200"/>
            <a:t>. ​</a:t>
          </a:r>
        </a:p>
      </dsp:txBody>
      <dsp:txXfrm>
        <a:off x="7011625" y="299623"/>
        <a:ext cx="3101793" cy="1315912"/>
      </dsp:txXfrm>
    </dsp:sp>
    <dsp:sp modelId="{76F3FC64-79AE-4D7E-A3A0-6CD23932B038}">
      <dsp:nvSpPr>
        <dsp:cNvPr id="0" name=""/>
        <dsp:cNvSpPr/>
      </dsp:nvSpPr>
      <dsp:spPr>
        <a:xfrm>
          <a:off x="173580" y="2277322"/>
          <a:ext cx="1315912" cy="1315912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E5FE0-E258-4D4B-9378-6D03912F1A5B}">
      <dsp:nvSpPr>
        <dsp:cNvPr id="0" name=""/>
        <dsp:cNvSpPr/>
      </dsp:nvSpPr>
      <dsp:spPr>
        <a:xfrm>
          <a:off x="449922" y="2553664"/>
          <a:ext cx="763229" cy="76322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F8EA7-0B1B-47DC-BE12-2B4248EB16B0}">
      <dsp:nvSpPr>
        <dsp:cNvPr id="0" name=""/>
        <dsp:cNvSpPr/>
      </dsp:nvSpPr>
      <dsp:spPr>
        <a:xfrm>
          <a:off x="1771474" y="2277322"/>
          <a:ext cx="3101793" cy="1315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Digital signage: </a:t>
          </a:r>
          <a:r>
            <a:rPr lang="en-US" sz="2000" kern="1200"/>
            <a:t>Electronic displays and information boards around the campus. ​</a:t>
          </a:r>
        </a:p>
      </dsp:txBody>
      <dsp:txXfrm>
        <a:off x="1771474" y="2277322"/>
        <a:ext cx="3101793" cy="1315912"/>
      </dsp:txXfrm>
    </dsp:sp>
    <dsp:sp modelId="{3D1EA1F6-3492-4217-8242-4EDB1C44D48B}">
      <dsp:nvSpPr>
        <dsp:cNvPr id="0" name=""/>
        <dsp:cNvSpPr/>
      </dsp:nvSpPr>
      <dsp:spPr>
        <a:xfrm>
          <a:off x="5413732" y="2277322"/>
          <a:ext cx="1315912" cy="1315912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BC652-ADB6-49A8-BE66-90CE901B2A8F}">
      <dsp:nvSpPr>
        <dsp:cNvPr id="0" name=""/>
        <dsp:cNvSpPr/>
      </dsp:nvSpPr>
      <dsp:spPr>
        <a:xfrm>
          <a:off x="5690073" y="2553664"/>
          <a:ext cx="763229" cy="76322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F264C-54C4-46C0-8F56-7F023AD991BA}">
      <dsp:nvSpPr>
        <dsp:cNvPr id="0" name=""/>
        <dsp:cNvSpPr/>
      </dsp:nvSpPr>
      <dsp:spPr>
        <a:xfrm>
          <a:off x="7011625" y="2277322"/>
          <a:ext cx="3101793" cy="1315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Social media and mobile applications:​ </a:t>
          </a:r>
          <a:r>
            <a:rPr lang="en-US" sz="2000" kern="1200"/>
            <a:t>all platforms.</a:t>
          </a:r>
        </a:p>
      </dsp:txBody>
      <dsp:txXfrm>
        <a:off x="7011625" y="2277322"/>
        <a:ext cx="3101793" cy="131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148794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Accessibility Task Force</a:t>
            </a: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A096FDD2-3609-3C49-9ED5-616F9E36D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0AA5F87C-9826-7441-9CF2-6F364BF7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78EF36-A6E8-DB4E-8C3A-B3624ECE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A96F9427-B9C2-6F44-ADD6-28635EDF4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3" name="Picture 22" descr="The University of Iowa">
            <a:extLst>
              <a:ext uri="{FF2B5EF4-FFF2-40B4-BE49-F238E27FC236}">
                <a16:creationId xmlns:a16="http://schemas.microsoft.com/office/drawing/2014/main" id="{529638AC-0ED3-DE46-BC83-28B1D845E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178B6A3E-B578-0F40-9695-2E975D12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8" name="Picture 37" descr="The University of Iowa">
            <a:extLst>
              <a:ext uri="{FF2B5EF4-FFF2-40B4-BE49-F238E27FC236}">
                <a16:creationId xmlns:a16="http://schemas.microsoft.com/office/drawing/2014/main" id="{03F28A08-B979-7F4D-A857-AE155CAB0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40242CE7-09BD-8143-AE27-4BF193790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0BB6734F-670C-234F-9B83-4953BF83C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58CA1799-4AEA-D247-8458-F8440E40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9AAD4B2F-0082-B749-BE09-2EC20A6C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0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4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6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Accessibility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Accessibility Task Force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685527-7A8C-3647-9D96-6D076FA7A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6D319038-0896-5540-A405-0F93F52CC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D664CA64-A0A9-F34D-BDC5-9ABCDE7A5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Accessibility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425DB221-2568-9A44-ABC3-1ED0E0B4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2" name="Picture 31" descr="The University of Iowa">
            <a:extLst>
              <a:ext uri="{FF2B5EF4-FFF2-40B4-BE49-F238E27FC236}">
                <a16:creationId xmlns:a16="http://schemas.microsoft.com/office/drawing/2014/main" id="{710BB67D-293B-374F-89FC-5F2EBF9F2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43" name="Picture 42" descr="The University of Iowa">
            <a:extLst>
              <a:ext uri="{FF2B5EF4-FFF2-40B4-BE49-F238E27FC236}">
                <a16:creationId xmlns:a16="http://schemas.microsoft.com/office/drawing/2014/main" id="{924E35CA-EA2E-084A-B4D2-736FEA8C0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9CE5618D-3613-E04D-A815-ED9A2C5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5C85E8-314E-3E45-BB26-1A95C606F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9" name="Picture 18" descr="The University of Iowa">
            <a:extLst>
              <a:ext uri="{FF2B5EF4-FFF2-40B4-BE49-F238E27FC236}">
                <a16:creationId xmlns:a16="http://schemas.microsoft.com/office/drawing/2014/main" id="{87382191-DF4D-7341-915C-9C10445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1405B1-B61E-0943-909C-EFA16B5E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F53BBB5F-6629-C742-91EE-40B5B8BC1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AC09A7-82B4-6B47-A4FB-CA6800EAF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endParaRPr lang="en-US"/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Accessibility Task Force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Example of the Presentation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D4F96-5BFE-3049-B4E0-9CDD4F5C3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Accessibility Task Force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1599"/>
            <a:ext cx="2687038" cy="1276343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endParaRPr lang="en-US"/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67584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3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561760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Example of the Presentation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BCADCB-4DBB-9C43-A696-780C0577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Accessibility Task Force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1" y="2215171"/>
            <a:ext cx="4368798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6" name="Picture 15" descr="The University of Iowa">
            <a:extLst>
              <a:ext uri="{FF2B5EF4-FFF2-40B4-BE49-F238E27FC236}">
                <a16:creationId xmlns:a16="http://schemas.microsoft.com/office/drawing/2014/main" id="{7148CCDA-64E4-6A4E-A6A7-D2AB5515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AE079D-23CF-2543-B543-90A5EB0D2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DC5F3A3D-928C-F445-ACB3-2C38F21F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F140A7-DF6E-3245-BC22-1F0E9CFEE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4" r:id="rId14"/>
    <p:sldLayoutId id="2147483675" r:id="rId15"/>
    <p:sldLayoutId id="2147483677" r:id="rId16"/>
    <p:sldLayoutId id="2147483676" r:id="rId17"/>
    <p:sldLayoutId id="2147483672" r:id="rId18"/>
    <p:sldLayoutId id="2147483692" r:id="rId19"/>
    <p:sldLayoutId id="2147483669" r:id="rId20"/>
    <p:sldLayoutId id="2147483671" r:id="rId21"/>
    <p:sldLayoutId id="2147483673" r:id="rId22"/>
    <p:sldLayoutId id="2147483679" r:id="rId23"/>
    <p:sldLayoutId id="2147483680" r:id="rId24"/>
    <p:sldLayoutId id="2147483681" r:id="rId25"/>
    <p:sldLayoutId id="2147483654" r:id="rId26"/>
    <p:sldLayoutId id="2147483655" r:id="rId27"/>
    <p:sldLayoutId id="2147483665" r:id="rId28"/>
    <p:sldLayoutId id="2147483664" r:id="rId29"/>
    <p:sldLayoutId id="2147483689" r:id="rId30"/>
    <p:sldLayoutId id="2147483693" r:id="rId31"/>
    <p:sldLayoutId id="2147483691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Roboto" panose="02000000000000000000" pitchFamily="2" charset="0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umn.edu/getting-started/use-accessibility-3rs-framework/how-use-3rs-frame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uiowa.edu/fa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2677626"/>
            <a:ext cx="10354360" cy="1843238"/>
          </a:xfrm>
        </p:spPr>
        <p:txBody>
          <a:bodyPr>
            <a:normAutofit/>
          </a:bodyPr>
          <a:lstStyle/>
          <a:p>
            <a:r>
              <a:rPr lang="en-US" dirty="0"/>
              <a:t>Accessible Iowa: Countdown to Digital Accessibility</a:t>
            </a:r>
          </a:p>
        </p:txBody>
      </p:sp>
      <p:sp>
        <p:nvSpPr>
          <p:cNvPr id="12" name="Subtitle 11" descr="Accessibility Task Force - May 2025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3868615"/>
            <a:ext cx="10354360" cy="1248471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C5586-618E-39A9-2749-3237BBB2D72D}"/>
              </a:ext>
            </a:extLst>
          </p:cNvPr>
          <p:cNvSpPr txBox="1"/>
          <p:nvPr/>
        </p:nvSpPr>
        <p:spPr>
          <a:xfrm>
            <a:off x="862914" y="4493837"/>
            <a:ext cx="108768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Tiffini Stevenson Earl and Maggie Jesse, co-chairs, UI Accessibility Task Force </a:t>
            </a:r>
            <a:endParaRPr lang="en-US" sz="2400">
              <a:solidFill>
                <a:schemeClr val="bg1"/>
              </a:solidFill>
              <a:ea typeface="Roboto"/>
              <a:cs typeface="Roboto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725" y="5844967"/>
            <a:ext cx="10354360" cy="46310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err="1">
                <a:latin typeface="Roboto"/>
                <a:ea typeface="Roboto"/>
                <a:cs typeface="Arial"/>
              </a:rPr>
              <a:t>OneIT</a:t>
            </a:r>
            <a:r>
              <a:rPr lang="en-US">
                <a:latin typeface="Roboto"/>
                <a:ea typeface="Roboto"/>
                <a:cs typeface="Arial"/>
              </a:rPr>
              <a:t> Tech Forum 2025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BC1C-912A-BF40-96FC-B9FF38E49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485842"/>
            <a:ext cx="10515600" cy="896116"/>
          </a:xfrm>
        </p:spPr>
        <p:txBody>
          <a:bodyPr/>
          <a:lstStyle/>
          <a:p>
            <a:r>
              <a:rPr lang="en-US"/>
              <a:t>Closing Slide Header</a:t>
            </a:r>
          </a:p>
        </p:txBody>
      </p:sp>
    </p:spTree>
    <p:extLst>
      <p:ext uri="{BB962C8B-B14F-4D97-AF65-F5344CB8AC3E}">
        <p14:creationId xmlns:p14="http://schemas.microsoft.com/office/powerpoint/2010/main" val="145848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E2DE-302B-E89B-C4D9-FE854B4D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8296"/>
            <a:ext cx="6262459" cy="896116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Roboto"/>
                <a:ea typeface="Roboto"/>
                <a:cs typeface="Arial"/>
              </a:rPr>
              <a:t>Digital accessibility deadline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530D-A10B-B05B-8B80-6DE0426D5CF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952499" y="1697642"/>
            <a:ext cx="5965372" cy="424595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950" b="1" dirty="0">
                <a:latin typeface="Roboto"/>
                <a:ea typeface="Roboto"/>
                <a:cs typeface="Arial"/>
              </a:rPr>
              <a:t>April 2026 deadline</a:t>
            </a:r>
          </a:p>
          <a:p>
            <a:pPr marL="0" lvl="1" indent="0">
              <a:buNone/>
            </a:pPr>
            <a:r>
              <a:rPr lang="en-US" sz="1950" dirty="0">
                <a:latin typeface="Roboto"/>
                <a:ea typeface="Roboto"/>
                <a:cs typeface="Arial"/>
              </a:rPr>
              <a:t>Organizations must comply with digital accessibility rules by April 2026.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950" b="1" dirty="0">
                <a:latin typeface="Roboto"/>
                <a:ea typeface="Roboto"/>
                <a:cs typeface="Arial"/>
              </a:rPr>
              <a:t>Includes all digital platforms and content</a:t>
            </a:r>
          </a:p>
          <a:p>
            <a:pPr marL="0" lvl="1" indent="0">
              <a:buNone/>
            </a:pPr>
            <a:r>
              <a:rPr lang="en-US" sz="1950" dirty="0">
                <a:latin typeface="Roboto"/>
                <a:ea typeface="Roboto"/>
                <a:cs typeface="Arial"/>
              </a:rPr>
              <a:t>Websites, mobile apps, digital tools, and content should be accessible to people with disabilities.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950" b="1" dirty="0">
                <a:latin typeface="Roboto"/>
                <a:ea typeface="Roboto"/>
                <a:cs typeface="Arial"/>
              </a:rPr>
              <a:t>Avoid legal issues</a:t>
            </a:r>
          </a:p>
          <a:p>
            <a:pPr marL="0" lvl="1" indent="0">
              <a:buNone/>
            </a:pPr>
            <a:r>
              <a:rPr lang="en-US" sz="1950" dirty="0">
                <a:latin typeface="Roboto"/>
                <a:ea typeface="Roboto"/>
                <a:cs typeface="Arial"/>
              </a:rPr>
              <a:t>Compliance with accessibility standards helps organizations avoid legal issues and enhances the user experience.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D67C8-06F2-3305-24DE-E754DF96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76" r="30063" b="-561"/>
          <a:stretch>
            <a:fillRect/>
          </a:stretch>
        </p:blipFill>
        <p:spPr>
          <a:xfrm>
            <a:off x="7443677" y="10"/>
            <a:ext cx="4750395" cy="6425224"/>
          </a:xfrm>
          <a:prstGeom prst="rect">
            <a:avLst/>
          </a:prstGeom>
          <a:noFill/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3212BC-7E3A-1FB6-F4F5-EFAC3891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5033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E5D3-7431-6B2A-8651-9CA36E21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43" y="563680"/>
            <a:ext cx="10287000" cy="1331865"/>
          </a:xfrm>
        </p:spPr>
        <p:txBody>
          <a:bodyPr anchor="ctr">
            <a:normAutofit/>
          </a:bodyPr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76F5-CE78-F667-6358-820169F4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6914029" cy="389285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Roboto"/>
                <a:ea typeface="Roboto"/>
                <a:cs typeface="Arial"/>
              </a:rPr>
              <a:t> Who does this apply to?</a:t>
            </a:r>
            <a:endParaRPr lang="en-US" dirty="0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Roboto"/>
                <a:ea typeface="Roboto"/>
                <a:cs typeface="Arial"/>
              </a:rPr>
              <a:t>Everyone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Roboto"/>
                <a:ea typeface="Roboto"/>
                <a:cs typeface="Arial"/>
              </a:rPr>
              <a:t> What is impacted? </a:t>
            </a:r>
            <a:r>
              <a:rPr lang="en-US" dirty="0">
                <a:latin typeface="Roboto"/>
                <a:ea typeface="Roboto"/>
                <a:cs typeface="Arial"/>
              </a:rPr>
              <a:t>   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Roboto"/>
                <a:ea typeface="Roboto"/>
                <a:cs typeface="Arial"/>
              </a:rPr>
              <a:t>All digital content, mobile apps, etc. </a:t>
            </a:r>
          </a:p>
          <a:p>
            <a:pPr marL="0" indent="0">
              <a:buNone/>
            </a:pPr>
            <a:r>
              <a:rPr lang="en-US" b="1" dirty="0">
                <a:latin typeface="Roboto"/>
                <a:ea typeface="Roboto"/>
                <a:cs typeface="Arial"/>
              </a:rPr>
              <a:t> When does it take affect? 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Roboto"/>
                <a:ea typeface="Roboto"/>
                <a:cs typeface="Arial"/>
              </a:rPr>
              <a:t>April 2026</a:t>
            </a:r>
          </a:p>
          <a:p>
            <a:endParaRPr lang="en-US" dirty="0"/>
          </a:p>
        </p:txBody>
      </p:sp>
      <p:pic>
        <p:nvPicPr>
          <p:cNvPr id="4" name="Picture 3" descr="Herky poses on the Pentacrest between the Old Capitol and the university seal.&#10;">
            <a:extLst>
              <a:ext uri="{FF2B5EF4-FFF2-40B4-BE49-F238E27FC236}">
                <a16:creationId xmlns:a16="http://schemas.microsoft.com/office/drawing/2014/main" id="{1A7F0C72-E082-A5EB-6D80-B8D5C07C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038" y="-21771"/>
            <a:ext cx="4597222" cy="643017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A50E-1F45-88D2-0D54-8F4BD44E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6931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110170-0FDD-C602-4DF1-D1B517EE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89509"/>
            <a:ext cx="10287000" cy="1331865"/>
          </a:xfrm>
        </p:spPr>
        <p:txBody>
          <a:bodyPr anchor="ctr">
            <a:normAutofit/>
          </a:bodyPr>
          <a:lstStyle/>
          <a:p>
            <a:r>
              <a:rPr lang="en-US"/>
              <a:t>Understanding regulations for all digital content through POUR</a:t>
            </a:r>
          </a:p>
        </p:txBody>
      </p:sp>
      <p:graphicFrame>
        <p:nvGraphicFramePr>
          <p:cNvPr id="9" name="Content Placeholder 6" descr="POUR principles: perceivable, operable, understandable, robust">
            <a:extLst>
              <a:ext uri="{FF2B5EF4-FFF2-40B4-BE49-F238E27FC236}">
                <a16:creationId xmlns:a16="http://schemas.microsoft.com/office/drawing/2014/main" id="{5D459B18-1BFF-B7AF-44FB-FF8653DC6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017019"/>
              </p:ext>
            </p:extLst>
          </p:nvPr>
        </p:nvGraphicFramePr>
        <p:xfrm>
          <a:off x="814267" y="2465801"/>
          <a:ext cx="10818309" cy="297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5426-C76F-D1D4-731D-5B383A6E1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26299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93DD-FD69-E0BD-62E0-A5F08138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anchor="ctr">
            <a:normAutofit/>
          </a:bodyPr>
          <a:lstStyle/>
          <a:p>
            <a:r>
              <a:rPr lang="en-US"/>
              <a:t>Areas of focus</a:t>
            </a:r>
          </a:p>
        </p:txBody>
      </p:sp>
      <p:graphicFrame>
        <p:nvGraphicFramePr>
          <p:cNvPr id="6" name="Content Placeholder 2" descr="Areas of focus websites, applications, documents, multimedia, software and applications">
            <a:extLst>
              <a:ext uri="{FF2B5EF4-FFF2-40B4-BE49-F238E27FC236}">
                <a16:creationId xmlns:a16="http://schemas.microsoft.com/office/drawing/2014/main" id="{2FB50AF3-EEE3-EA46-1EC4-3209C8D1B4E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888157764"/>
              </p:ext>
            </p:extLst>
          </p:nvPr>
        </p:nvGraphicFramePr>
        <p:xfrm>
          <a:off x="949325" y="1548267"/>
          <a:ext cx="102901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0B48B-A8D9-7D28-4A82-8D8C0A9B1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7864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736D-DB39-6951-9EDD-FCAEA3F9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89509"/>
            <a:ext cx="10287000" cy="1331865"/>
          </a:xfrm>
        </p:spPr>
        <p:txBody>
          <a:bodyPr anchor="ctr">
            <a:normAutofit/>
          </a:bodyPr>
          <a:lstStyle/>
          <a:p>
            <a:r>
              <a:rPr lang="en-US" dirty="0"/>
              <a:t>Areas of focus - continued</a:t>
            </a:r>
          </a:p>
        </p:txBody>
      </p:sp>
      <p:graphicFrame>
        <p:nvGraphicFramePr>
          <p:cNvPr id="6" name="Content Placeholder 2" descr="Areas of focus emails, digital communications, LMS, Digital signage, social media and mobile applications">
            <a:extLst>
              <a:ext uri="{FF2B5EF4-FFF2-40B4-BE49-F238E27FC236}">
                <a16:creationId xmlns:a16="http://schemas.microsoft.com/office/drawing/2014/main" id="{F2CB67A6-836B-B0C2-AF57-FE121213C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88515"/>
              </p:ext>
            </p:extLst>
          </p:nvPr>
        </p:nvGraphicFramePr>
        <p:xfrm>
          <a:off x="952500" y="2050741"/>
          <a:ext cx="10287000" cy="389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3B204-DD2F-A46C-BC78-48C8BFECD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5435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1CD7-2B42-3BBD-2752-0339141C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started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C311-F6F8-0E06-558A-9364431239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b="1" dirty="0">
                <a:latin typeface="Roboto"/>
                <a:ea typeface="Roboto"/>
                <a:cs typeface="Arial"/>
              </a:rPr>
              <a:t>Change your habits</a:t>
            </a:r>
          </a:p>
          <a:p>
            <a:pPr lvl="1"/>
            <a:r>
              <a:rPr lang="en-US" dirty="0">
                <a:latin typeface="Roboto"/>
                <a:ea typeface="Roboto"/>
                <a:cs typeface="Arial"/>
              </a:rPr>
              <a:t>Use accessibility checkers in your content creation tools (Word, PPT, Excel) </a:t>
            </a:r>
          </a:p>
          <a:p>
            <a:pPr lvl="1"/>
            <a:r>
              <a:rPr lang="en-US" dirty="0">
                <a:latin typeface="Roboto"/>
                <a:ea typeface="Roboto"/>
                <a:cs typeface="Arial"/>
              </a:rPr>
              <a:t>Add automatic captions in your Zoom and Teams sessions</a:t>
            </a:r>
          </a:p>
          <a:p>
            <a:pPr lvl="1"/>
            <a:r>
              <a:rPr lang="en-US" dirty="0">
                <a:latin typeface="Roboto"/>
                <a:ea typeface="Roboto"/>
                <a:cs typeface="Arial"/>
              </a:rPr>
              <a:t>Turn on captioning in your PPT presentations </a:t>
            </a:r>
          </a:p>
          <a:p>
            <a:r>
              <a:rPr lang="en-US" b="1" dirty="0">
                <a:latin typeface="Roboto"/>
                <a:ea typeface="Roboto"/>
                <a:cs typeface="Arial"/>
              </a:rPr>
              <a:t>Change practices in your workgroups</a:t>
            </a:r>
          </a:p>
          <a:p>
            <a:pPr lvl="1"/>
            <a:r>
              <a:rPr lang="en-US" dirty="0">
                <a:latin typeface="Roboto"/>
                <a:ea typeface="Roboto"/>
                <a:cs typeface="Arial"/>
              </a:rPr>
              <a:t>Encourage your colleagues to check accessibility on their shared files and communications</a:t>
            </a:r>
          </a:p>
          <a:p>
            <a:pPr lvl="1"/>
            <a:r>
              <a:rPr lang="en-US" dirty="0">
                <a:latin typeface="Roboto"/>
                <a:ea typeface="Roboto"/>
                <a:cs typeface="Arial"/>
              </a:rPr>
              <a:t>Remind one another about accessibility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359E-CC38-3DFE-A0F9-5F29E640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00339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BF10-20FE-7DA1-047B-DA0A66CA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Arial"/>
              </a:rPr>
              <a:t>Use the 3Rs framework*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44B64-B41F-81A4-4960-9655B8B781A4}"/>
              </a:ext>
            </a:extLst>
          </p:cNvPr>
          <p:cNvSpPr txBox="1"/>
          <p:nvPr/>
        </p:nvSpPr>
        <p:spPr>
          <a:xfrm>
            <a:off x="995031" y="1574864"/>
            <a:ext cx="10800652" cy="43242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buNone/>
            </a:pPr>
            <a:r>
              <a:rPr lang="en-US" sz="2500" i="0" dirty="0">
                <a:effectLst/>
                <a:latin typeface="Roboto"/>
                <a:ea typeface="Roboto"/>
              </a:rPr>
              <a:t>You can use the 3Rs framework to prioritize your accessibility work.</a:t>
            </a:r>
          </a:p>
          <a:p>
            <a:pPr algn="l">
              <a:buNone/>
            </a:pPr>
            <a:endParaRPr lang="en-US" sz="2500" b="1" i="0" u="none" strike="noStrike" dirty="0">
              <a:effectLst/>
              <a:latin typeface="Roboto"/>
              <a:ea typeface="Roboto"/>
            </a:endParaRPr>
          </a:p>
          <a:p>
            <a:pPr algn="l">
              <a:buNone/>
            </a:pPr>
            <a:r>
              <a:rPr lang="en-US" sz="2500" b="1" i="0" u="none" strike="noStrike" dirty="0">
                <a:effectLst/>
                <a:latin typeface="Roboto"/>
                <a:ea typeface="Roboto"/>
              </a:rPr>
              <a:t>Remove</a:t>
            </a:r>
            <a:endParaRPr lang="en-US" sz="2500" b="1" i="0" dirty="0">
              <a:effectLst/>
              <a:latin typeface="Roboto"/>
              <a:ea typeface="Roboto"/>
            </a:endParaRPr>
          </a:p>
          <a:p>
            <a:pPr algn="l">
              <a:buNone/>
            </a:pPr>
            <a:r>
              <a:rPr lang="en-US" sz="2500" b="0" i="0" dirty="0">
                <a:effectLst/>
                <a:latin typeface="Roboto"/>
                <a:ea typeface="Roboto"/>
              </a:rPr>
              <a:t>Remove content you do not need to share right now</a:t>
            </a:r>
            <a:r>
              <a:rPr lang="en-US" sz="2500" dirty="0">
                <a:latin typeface="Roboto"/>
                <a:ea typeface="Roboto"/>
              </a:rPr>
              <a:t>,</a:t>
            </a:r>
            <a:r>
              <a:rPr lang="en-US" sz="2500" b="0" i="0" dirty="0">
                <a:effectLst/>
                <a:latin typeface="Roboto"/>
                <a:ea typeface="Roboto"/>
              </a:rPr>
              <a:t> and delete content you no longer need.</a:t>
            </a:r>
          </a:p>
          <a:p>
            <a:pPr algn="l">
              <a:buNone/>
            </a:pPr>
            <a:endParaRPr lang="en-US" sz="2500" b="1" i="0" u="none" strike="noStrike" dirty="0">
              <a:effectLst/>
              <a:latin typeface="Roboto"/>
              <a:ea typeface="Roboto"/>
            </a:endParaRPr>
          </a:p>
          <a:p>
            <a:pPr algn="l">
              <a:buNone/>
            </a:pPr>
            <a:r>
              <a:rPr lang="en-US" sz="2500" b="1" i="0" u="none" strike="noStrike" dirty="0">
                <a:effectLst/>
                <a:latin typeface="Roboto"/>
                <a:ea typeface="Roboto"/>
              </a:rPr>
              <a:t>Revise</a:t>
            </a:r>
            <a:endParaRPr lang="en-US" sz="2500" b="1" i="0" dirty="0">
              <a:effectLst/>
              <a:latin typeface="Roboto"/>
              <a:ea typeface="Roboto"/>
            </a:endParaRPr>
          </a:p>
          <a:p>
            <a:pPr algn="l">
              <a:buNone/>
            </a:pPr>
            <a:r>
              <a:rPr lang="en-US" sz="2500" b="0" i="0" dirty="0">
                <a:effectLst/>
                <a:latin typeface="Roboto"/>
                <a:ea typeface="Roboto"/>
              </a:rPr>
              <a:t>Revise any digital content you need to share.</a:t>
            </a:r>
          </a:p>
          <a:p>
            <a:pPr algn="l">
              <a:buNone/>
            </a:pPr>
            <a:endParaRPr lang="en-US" sz="2500" b="1" i="0" u="none" strike="noStrike" dirty="0">
              <a:effectLst/>
              <a:latin typeface="Roboto"/>
              <a:ea typeface="Roboto"/>
            </a:endParaRPr>
          </a:p>
          <a:p>
            <a:pPr algn="l">
              <a:buNone/>
            </a:pPr>
            <a:r>
              <a:rPr lang="en-US" sz="2500" b="1" i="0" u="none" strike="noStrike" dirty="0">
                <a:effectLst/>
                <a:latin typeface="Roboto"/>
                <a:ea typeface="Roboto"/>
              </a:rPr>
              <a:t>Right First</a:t>
            </a:r>
            <a:endParaRPr lang="en-US" sz="2500" b="1" i="0" dirty="0">
              <a:effectLst/>
              <a:latin typeface="Roboto"/>
              <a:ea typeface="Roboto"/>
            </a:endParaRPr>
          </a:p>
          <a:p>
            <a:pPr algn="l"/>
            <a:r>
              <a:rPr lang="en-US" sz="2500" b="0" i="0" dirty="0">
                <a:effectLst/>
                <a:latin typeface="Roboto"/>
                <a:ea typeface="Roboto"/>
              </a:rPr>
              <a:t>Create new content with digital accessibility in mind.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B900A-7D09-4B93-7F02-8E9885C40C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670949" y="5934028"/>
            <a:ext cx="912781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*Developed by the BTAA Accessibility Peer Group, special thanks to the </a:t>
            </a:r>
            <a:r>
              <a:rPr lang="en-US" sz="1600" dirty="0">
                <a:hlinkClick r:id="rId3"/>
              </a:rPr>
              <a:t>University of Minnesota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9DE69-656D-322B-E746-1B9D6E8C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7546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1729-E0A3-1BBD-4AB4-87B201F6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Arial"/>
              </a:rPr>
              <a:t>Your role by April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15F8-F96C-EE89-1A14-D846F591D5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Attend</a:t>
            </a:r>
            <a:r>
              <a:rPr lang="en-US" sz="2800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trainings</a:t>
            </a:r>
            <a:endParaRPr lang="en-US" sz="2800" dirty="0">
              <a:solidFill>
                <a:srgbClr val="000000"/>
              </a:solidFill>
              <a:effectLst/>
              <a:latin typeface="Roboto"/>
              <a:ea typeface="Roboto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Implement</a:t>
            </a:r>
            <a:r>
              <a:rPr lang="en-US" sz="2800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 the POUR 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principles </a:t>
            </a:r>
            <a:r>
              <a:rPr lang="en-US" sz="2800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when producing content</a:t>
            </a:r>
          </a:p>
          <a:p>
            <a:pPr marL="228600" indent="-228600" algn="l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Promote a culture where accessibility is a standard practice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Consistently use 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accessibility</a:t>
            </a:r>
            <a:r>
              <a:rPr lang="en-US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checkers</a:t>
            </a:r>
            <a:r>
              <a:rPr lang="en-US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 or other accessibility tools in all your content and applications</a:t>
            </a:r>
          </a:p>
          <a:p>
            <a:r>
              <a:rPr lang="en-US" b="1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T</a:t>
            </a:r>
            <a:r>
              <a:rPr lang="en-US" sz="2800" b="1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ake inventory of your specific accessibility issues</a:t>
            </a:r>
            <a:endParaRPr lang="en-US" sz="2800" dirty="0">
              <a:solidFill>
                <a:srgbClr val="000000"/>
              </a:solidFill>
              <a:effectLst/>
              <a:latin typeface="Roboto"/>
              <a:ea typeface="Roboto"/>
              <a:cs typeface="Arial"/>
            </a:endParaRPr>
          </a:p>
          <a:p>
            <a:pPr marL="228600" indent="-228600" algn="l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Roboto"/>
                <a:ea typeface="Roboto"/>
                <a:cs typeface="Arial"/>
              </a:rPr>
              <a:t>Start addressing issues in digital content and applications</a:t>
            </a:r>
          </a:p>
          <a:p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Connect with peers and communities on campus</a:t>
            </a:r>
          </a:p>
          <a:p>
            <a:r>
              <a:rPr lang="en-US" b="1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Ask questions at </a:t>
            </a:r>
            <a:r>
              <a:rPr lang="en-US" b="1" dirty="0">
                <a:solidFill>
                  <a:srgbClr val="000000"/>
                </a:solidFill>
                <a:latin typeface="Roboto"/>
                <a:ea typeface="Roboto"/>
                <a:cs typeface="Arial"/>
                <a:hlinkClick r:id="rId3"/>
              </a:rPr>
              <a:t>accessibility.uiowa.edu/faq</a:t>
            </a:r>
            <a:r>
              <a:rPr lang="en-US" b="1" dirty="0">
                <a:solidFill>
                  <a:srgbClr val="000000"/>
                </a:solidFill>
                <a:latin typeface="Roboto"/>
                <a:ea typeface="Roboto"/>
                <a:cs typeface="Arial"/>
              </a:rPr>
              <a:t> </a:t>
            </a:r>
            <a:endParaRPr lang="en-US" sz="3600" dirty="0">
              <a:latin typeface="Roboto"/>
              <a:ea typeface="Roboto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BACDF-B046-7CAA-323B-A4FFC03C1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Accessibility Task Force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855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WA-PPT-Template-Widescreen-2022.pptx" id="{22626676-00ED-4CC9-ABD6-D1C26E6296DF}" vid="{F8F78CDF-33B7-4BDA-B9AF-C4DEF499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67464d-fb86-42ae-ac57-d823c915aaac">
      <Terms xmlns="http://schemas.microsoft.com/office/infopath/2007/PartnerControls"/>
    </lcf76f155ced4ddcb4097134ff3c332f>
    <TaxCatchAll xmlns="90c53172-c55d-413d-90b3-8102b54285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77F30FEC59D4784836AE2239F991B" ma:contentTypeVersion="13" ma:contentTypeDescription="Create a new document." ma:contentTypeScope="" ma:versionID="22d1c120fa9b6d6ba2b677d3ee0c61b8">
  <xsd:schema xmlns:xsd="http://www.w3.org/2001/XMLSchema" xmlns:xs="http://www.w3.org/2001/XMLSchema" xmlns:p="http://schemas.microsoft.com/office/2006/metadata/properties" xmlns:ns2="2167464d-fb86-42ae-ac57-d823c915aaac" xmlns:ns3="90c53172-c55d-413d-90b3-8102b5428535" targetNamespace="http://schemas.microsoft.com/office/2006/metadata/properties" ma:root="true" ma:fieldsID="7ab07f39c81c8b9bce6c8728102c80dc" ns2:_="" ns3:_="">
    <xsd:import namespace="2167464d-fb86-42ae-ac57-d823c915aaac"/>
    <xsd:import namespace="90c53172-c55d-413d-90b3-8102b54285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7464d-fb86-42ae-ac57-d823c915a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f9f51b-2984-4022-8acc-3c23a99e8b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53172-c55d-413d-90b3-8102b542853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7253daa-974f-4e6e-a44c-12f56d810f6b}" ma:internalName="TaxCatchAll" ma:showField="CatchAllData" ma:web="90c53172-c55d-413d-90b3-8102b54285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FFD54-27B0-415C-8654-D843242BD071}">
  <ds:schemaRefs>
    <ds:schemaRef ds:uri="http://purl.org/dc/elements/1.1/"/>
    <ds:schemaRef ds:uri="http://www.w3.org/XML/1998/namespace"/>
    <ds:schemaRef ds:uri="http://schemas.microsoft.com/office/2006/metadata/properties"/>
    <ds:schemaRef ds:uri="2167464d-fb86-42ae-ac57-d823c915aaac"/>
    <ds:schemaRef ds:uri="http://purl.org/dc/terms/"/>
    <ds:schemaRef ds:uri="90c53172-c55d-413d-90b3-8102b542853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39B19B1-B231-495D-AD2A-FB7221C13F88}">
  <ds:schemaRefs>
    <ds:schemaRef ds:uri="2167464d-fb86-42ae-ac57-d823c915aaac"/>
    <ds:schemaRef ds:uri="90c53172-c55d-413d-90b3-8102b54285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bc44595-9aba-4fc3-b8ec-7b94a5586fdc}" enabled="0" method="" siteId="{1bc44595-9aba-4fc3-b8ec-7b94a5586f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549</Words>
  <Application>Microsoft Macintosh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Antonio</vt:lpstr>
      <vt:lpstr>Arial</vt:lpstr>
      <vt:lpstr>Calibri</vt:lpstr>
      <vt:lpstr>Courier New</vt:lpstr>
      <vt:lpstr>Roboto</vt:lpstr>
      <vt:lpstr>Roboto Black</vt:lpstr>
      <vt:lpstr>Office Theme</vt:lpstr>
      <vt:lpstr>Accessible Iowa: Countdown to Digital Accessibility</vt:lpstr>
      <vt:lpstr>Digital accessibility deadline</vt:lpstr>
      <vt:lpstr>What does this mean?</vt:lpstr>
      <vt:lpstr>Understanding regulations for all digital content through POUR</vt:lpstr>
      <vt:lpstr>Areas of focus</vt:lpstr>
      <vt:lpstr>Areas of focus - continued</vt:lpstr>
      <vt:lpstr>Get started now</vt:lpstr>
      <vt:lpstr>Use the 3Rs framework*</vt:lpstr>
      <vt:lpstr>Your role by April 2026</vt:lpstr>
      <vt:lpstr>Closing Slide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Taylor</dc:creator>
  <cp:lastModifiedBy>Hohensee, Jalessa R</cp:lastModifiedBy>
  <cp:revision>6</cp:revision>
  <cp:lastPrinted>2025-01-13T13:56:02Z</cp:lastPrinted>
  <dcterms:created xsi:type="dcterms:W3CDTF">2025-01-07T21:02:36Z</dcterms:created>
  <dcterms:modified xsi:type="dcterms:W3CDTF">2025-05-22T18:02:55Z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0x010100D4A77F30FEC59D4784836AE2239F991B</vt:lpwstr>
  </property>
  <property fmtid="{D5CDD505-2E9C-101B-9397-08002B2CF9AE}" pid="3" name="MediaServiceImageTags">
    <vt:lpwstr/>
  </property>
</Properties>
</file>