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58" r:id="rId5"/>
    <p:sldId id="337" r:id="rId6"/>
    <p:sldId id="339" r:id="rId7"/>
    <p:sldId id="1443" r:id="rId8"/>
    <p:sldId id="1470" r:id="rId9"/>
    <p:sldId id="1442" r:id="rId10"/>
    <p:sldId id="338" r:id="rId11"/>
    <p:sldId id="1472" r:id="rId12"/>
    <p:sldId id="340" r:id="rId13"/>
    <p:sldId id="257" r:id="rId14"/>
    <p:sldId id="1471" r:id="rId15"/>
    <p:sldId id="341" r:id="rId16"/>
    <p:sldId id="307" r:id="rId17"/>
    <p:sldId id="267" r:id="rId18"/>
    <p:sldId id="33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75255-2ACD-499D-BC06-D71F2006FF2F}" v="27" dt="2024-06-04T13:29:26.0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33" autoAdjust="0"/>
    <p:restoredTop sz="85087" autoAdjust="0"/>
  </p:normalViewPr>
  <p:slideViewPr>
    <p:cSldViewPr snapToGrid="0" snapToObjects="1">
      <p:cViewPr varScale="1">
        <p:scale>
          <a:sx n="90" d="100"/>
          <a:sy n="90" d="100"/>
        </p:scale>
        <p:origin x="540" y="96"/>
      </p:cViewPr>
      <p:guideLst/>
    </p:cSldViewPr>
  </p:slideViewPr>
  <p:outlineViewPr>
    <p:cViewPr>
      <p:scale>
        <a:sx n="33" d="100"/>
        <a:sy n="33" d="100"/>
      </p:scale>
      <p:origin x="0" y="-31296"/>
    </p:cViewPr>
  </p:outlineViewPr>
  <p:notesTextViewPr>
    <p:cViewPr>
      <p:scale>
        <a:sx n="3" d="2"/>
        <a:sy n="3" d="2"/>
      </p:scale>
      <p:origin x="0" y="0"/>
    </p:cViewPr>
  </p:notesTextViewPr>
  <p:notesViewPr>
    <p:cSldViewPr snapToGrid="0" snapToObjects="1">
      <p:cViewPr varScale="1">
        <p:scale>
          <a:sx n="102" d="100"/>
          <a:sy n="102" d="100"/>
        </p:scale>
        <p:origin x="1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77051E-B811-D949-830F-55D35BA79C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2EC375-152E-3F4A-8C1A-308E3DFABC4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830E4C-56B7-2443-B370-610F8D1BCD9C}" type="datetimeFigureOut">
              <a:rPr lang="en-US" smtClean="0"/>
              <a:t>6/4/2024</a:t>
            </a:fld>
            <a:endParaRPr lang="en-US"/>
          </a:p>
        </p:txBody>
      </p:sp>
      <p:sp>
        <p:nvSpPr>
          <p:cNvPr id="4" name="Footer Placeholder 3">
            <a:extLst>
              <a:ext uri="{FF2B5EF4-FFF2-40B4-BE49-F238E27FC236}">
                <a16:creationId xmlns:a16="http://schemas.microsoft.com/office/drawing/2014/main" id="{3DAD90D4-C48B-C647-BA8A-B43CFA99A4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B40E78B-91EF-F148-8F7B-2AEC532510C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7D0152-5968-C24B-9EC0-2DFF74304A89}" type="slidenum">
              <a:rPr lang="en-US" smtClean="0"/>
              <a:t>‹#›</a:t>
            </a:fld>
            <a:endParaRPr lang="en-US"/>
          </a:p>
        </p:txBody>
      </p:sp>
    </p:spTree>
    <p:extLst>
      <p:ext uri="{BB962C8B-B14F-4D97-AF65-F5344CB8AC3E}">
        <p14:creationId xmlns:p14="http://schemas.microsoft.com/office/powerpoint/2010/main" val="1580248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D2FD1-B169-9B41-A890-0ECD81C3476C}" type="datetimeFigureOut">
              <a:rPr lang="en-US" smtClean="0"/>
              <a:t>6/3/2024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943EA-69D9-7E49-97CD-A49926F617C9}" type="slidenum">
              <a:rPr lang="en-US" smtClean="0"/>
              <a:t>‹#›</a:t>
            </a:fld>
            <a:endParaRPr lang="en-US" dirty="0"/>
          </a:p>
        </p:txBody>
      </p:sp>
    </p:spTree>
    <p:extLst>
      <p:ext uri="{BB962C8B-B14F-4D97-AF65-F5344CB8AC3E}">
        <p14:creationId xmlns:p14="http://schemas.microsoft.com/office/powerpoint/2010/main" val="173512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Session Description:</a:t>
            </a:r>
          </a:p>
          <a:p>
            <a:pPr algn="l"/>
            <a:r>
              <a:rPr lang="en-US" b="0" i="0" dirty="0">
                <a:solidFill>
                  <a:srgbClr val="000000"/>
                </a:solidFill>
                <a:effectLst/>
                <a:latin typeface="Times New Roman" panose="02020603050405020304" pitchFamily="18" charset="0"/>
              </a:rPr>
              <a:t>Understanding how to effectively communicate with generative AI is a skill that can improve your productivity. Attendees will learn practical tips and techniques for crafting prompts that leverage AI capabilities, enabling them to use Copilot efficiently. This panel brings together professionals from various fields who have successfully integrated Microsoft Copilot into their daily lives.</a:t>
            </a:r>
          </a:p>
          <a:p>
            <a:pPr algn="l"/>
            <a:r>
              <a:rPr lang="en-US" b="0" i="0" dirty="0">
                <a:solidFill>
                  <a:srgbClr val="000000"/>
                </a:solidFill>
                <a:effectLst/>
                <a:latin typeface="Times New Roman" panose="02020603050405020304" pitchFamily="18" charset="0"/>
              </a:rPr>
              <a:t>The session will begin with a brief introduction to generative AI prompts and their importance. A panel of IT professionals will then explore diverse perspectives on integrating AI into daily tasks, sharing best practices, common challenges, and innovative solutions. They will share examples of prompts and provide valuable insights into strategies to harness Copilot’s capabilities to elevate performance, foster creativity, and boost overall productivity in their respective domains. To conclude, all attendees will receive a prompting framework that can be used to develop effective prompts when engaging with generative AI.</a:t>
            </a:r>
          </a:p>
          <a:p>
            <a:pPr algn="l"/>
            <a:r>
              <a:rPr lang="en-US" b="0" i="0" dirty="0">
                <a:solidFill>
                  <a:srgbClr val="000000"/>
                </a:solidFill>
                <a:effectLst/>
                <a:latin typeface="Times New Roman" panose="02020603050405020304" pitchFamily="18" charset="0"/>
              </a:rPr>
              <a:t>Key Takeaways:</a:t>
            </a:r>
          </a:p>
          <a:p>
            <a:pPr algn="l"/>
            <a:r>
              <a:rPr lang="en-US" b="0" i="0" dirty="0">
                <a:solidFill>
                  <a:srgbClr val="000000"/>
                </a:solidFill>
                <a:effectLst/>
                <a:latin typeface="Times New Roman" panose="02020603050405020304" pitchFamily="18" charset="0"/>
              </a:rPr>
              <a:t>● Participants will learn what a prompt is and why it matters.</a:t>
            </a:r>
          </a:p>
          <a:p>
            <a:pPr algn="l"/>
            <a:r>
              <a:rPr lang="en-US" b="0" i="0" dirty="0">
                <a:solidFill>
                  <a:srgbClr val="000000"/>
                </a:solidFill>
                <a:effectLst/>
                <a:latin typeface="Times New Roman" panose="02020603050405020304" pitchFamily="18" charset="0"/>
              </a:rPr>
              <a:t>● Participants will learn how to develop an effective AI prompt.</a:t>
            </a:r>
          </a:p>
          <a:p>
            <a:pPr algn="l"/>
            <a:r>
              <a:rPr lang="en-US" b="0" i="0" dirty="0">
                <a:solidFill>
                  <a:srgbClr val="000000"/>
                </a:solidFill>
                <a:effectLst/>
                <a:latin typeface="Times New Roman" panose="02020603050405020304" pitchFamily="18" charset="0"/>
              </a:rPr>
              <a:t>● Participants will learn from others’ experiences using AI prompts.</a:t>
            </a:r>
          </a:p>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a:t>
            </a:fld>
            <a:endParaRPr lang="en-US" dirty="0"/>
          </a:p>
        </p:txBody>
      </p:sp>
    </p:spTree>
    <p:extLst>
      <p:ext uri="{BB962C8B-B14F-4D97-AF65-F5344CB8AC3E}">
        <p14:creationId xmlns:p14="http://schemas.microsoft.com/office/powerpoint/2010/main" val="713343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12</a:t>
            </a:fld>
            <a:endParaRPr lang="en-US" dirty="0"/>
          </a:p>
        </p:txBody>
      </p:sp>
    </p:spTree>
    <p:extLst>
      <p:ext uri="{BB962C8B-B14F-4D97-AF65-F5344CB8AC3E}">
        <p14:creationId xmlns:p14="http://schemas.microsoft.com/office/powerpoint/2010/main" val="377572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14</a:t>
            </a:fld>
            <a:endParaRPr lang="en-US" dirty="0"/>
          </a:p>
        </p:txBody>
      </p:sp>
    </p:spTree>
    <p:extLst>
      <p:ext uri="{BB962C8B-B14F-4D97-AF65-F5344CB8AC3E}">
        <p14:creationId xmlns:p14="http://schemas.microsoft.com/office/powerpoint/2010/main" val="1725676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2</a:t>
            </a:fld>
            <a:endParaRPr lang="en-US" dirty="0"/>
          </a:p>
        </p:txBody>
      </p:sp>
    </p:spTree>
    <p:extLst>
      <p:ext uri="{BB962C8B-B14F-4D97-AF65-F5344CB8AC3E}">
        <p14:creationId xmlns:p14="http://schemas.microsoft.com/office/powerpoint/2010/main" val="2545755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https://www.linkedin.com/pulse/prompt-engineering-educators-making-generative-ai-work-danny-liu/</a:t>
            </a:r>
          </a:p>
        </p:txBody>
      </p:sp>
      <p:sp>
        <p:nvSpPr>
          <p:cNvPr id="4" name="Slide Number Placeholder 3"/>
          <p:cNvSpPr>
            <a:spLocks noGrp="1"/>
          </p:cNvSpPr>
          <p:nvPr>
            <p:ph type="sldNum" sz="quarter" idx="5"/>
          </p:nvPr>
        </p:nvSpPr>
        <p:spPr/>
        <p:txBody>
          <a:bodyPr/>
          <a:lstStyle/>
          <a:p>
            <a:fld id="{3C5C81A1-5F9C-4C15-B6E5-49FBACAD249D}" type="slidenum">
              <a:rPr lang="en-US" smtClean="0"/>
              <a:t>4</a:t>
            </a:fld>
            <a:endParaRPr lang="en-US"/>
          </a:p>
        </p:txBody>
      </p:sp>
    </p:spTree>
    <p:extLst>
      <p:ext uri="{BB962C8B-B14F-4D97-AF65-F5344CB8AC3E}">
        <p14:creationId xmlns:p14="http://schemas.microsoft.com/office/powerpoint/2010/main" val="1810441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5C81A1-5F9C-4C15-B6E5-49FBACAD249D}" type="slidenum">
              <a:rPr lang="en-US" smtClean="0"/>
              <a:t>5</a:t>
            </a:fld>
            <a:endParaRPr lang="en-US"/>
          </a:p>
        </p:txBody>
      </p:sp>
    </p:spTree>
    <p:extLst>
      <p:ext uri="{BB962C8B-B14F-4D97-AF65-F5344CB8AC3E}">
        <p14:creationId xmlns:p14="http://schemas.microsoft.com/office/powerpoint/2010/main" val="4012443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7</a:t>
            </a:fld>
            <a:endParaRPr lang="en-US" dirty="0"/>
          </a:p>
        </p:txBody>
      </p:sp>
    </p:spTree>
    <p:extLst>
      <p:ext uri="{BB962C8B-B14F-4D97-AF65-F5344CB8AC3E}">
        <p14:creationId xmlns:p14="http://schemas.microsoft.com/office/powerpoint/2010/main" val="360287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8</a:t>
            </a:fld>
            <a:endParaRPr lang="en-US" dirty="0"/>
          </a:p>
        </p:txBody>
      </p:sp>
    </p:spTree>
    <p:extLst>
      <p:ext uri="{BB962C8B-B14F-4D97-AF65-F5344CB8AC3E}">
        <p14:creationId xmlns:p14="http://schemas.microsoft.com/office/powerpoint/2010/main" val="3602874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9</a:t>
            </a:fld>
            <a:endParaRPr lang="en-US" dirty="0"/>
          </a:p>
        </p:txBody>
      </p:sp>
    </p:spTree>
    <p:extLst>
      <p:ext uri="{BB962C8B-B14F-4D97-AF65-F5344CB8AC3E}">
        <p14:creationId xmlns:p14="http://schemas.microsoft.com/office/powerpoint/2010/main" val="2667135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10</a:t>
            </a:fld>
            <a:endParaRPr lang="en-US" dirty="0"/>
          </a:p>
        </p:txBody>
      </p:sp>
    </p:spTree>
    <p:extLst>
      <p:ext uri="{BB962C8B-B14F-4D97-AF65-F5344CB8AC3E}">
        <p14:creationId xmlns:p14="http://schemas.microsoft.com/office/powerpoint/2010/main" val="3602874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11</a:t>
            </a:fld>
            <a:endParaRPr lang="en-US" dirty="0"/>
          </a:p>
        </p:txBody>
      </p:sp>
    </p:spTree>
    <p:extLst>
      <p:ext uri="{BB962C8B-B14F-4D97-AF65-F5344CB8AC3E}">
        <p14:creationId xmlns:p14="http://schemas.microsoft.com/office/powerpoint/2010/main" val="3602874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74725" y="2677626"/>
            <a:ext cx="10354360" cy="1843238"/>
          </a:xfrm>
        </p:spPr>
        <p:txBody>
          <a:bodyPr lIns="0" tIns="0" rIns="0" bIns="0" anchor="t" anchorCtr="0">
            <a:normAutofit/>
          </a:bodyPr>
          <a:lstStyle>
            <a:lvl1pPr algn="l">
              <a:defRPr sz="6000" b="1">
                <a:solidFill>
                  <a:schemeClr val="bg1"/>
                </a:solidFill>
                <a:latin typeface="Roboto" panose="02000000000000000000" pitchFamily="2" charset="0"/>
                <a:ea typeface="Roboto" panose="02000000000000000000" pitchFamily="2" charset="0"/>
                <a:cs typeface="Arial" panose="020B0604020202020204" pitchFamily="34" charset="0"/>
              </a:defRPr>
            </a:lvl1pPr>
          </a:lstStyle>
          <a:p>
            <a:r>
              <a:rPr lang="en-US" dirty="0"/>
              <a:t>Presentation Title Goes </a:t>
            </a:r>
            <a:br>
              <a:rPr lang="en-US" dirty="0"/>
            </a:br>
            <a:r>
              <a:rPr lang="en-US" dirty="0"/>
              <a:t>Right Here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339665"/>
            <a:ext cx="76853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974725" y="4709626"/>
            <a:ext cx="10354360" cy="407460"/>
          </a:xfrm>
        </p:spPr>
        <p:txBody>
          <a:bodyPr lIns="0" tIns="0" rIns="0" bIns="0"/>
          <a:lstStyle>
            <a:lvl1pPr marL="0" indent="0" algn="l">
              <a:buNone/>
              <a:defRPr sz="2400" b="1">
                <a:solidFill>
                  <a:schemeClr val="accent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974725" y="5148794"/>
            <a:ext cx="10354360" cy="463108"/>
          </a:xfrm>
        </p:spPr>
        <p:txBody>
          <a:bodyPr lIns="0" tIns="0" rIns="0" bIns="0">
            <a:normAutofit/>
          </a:bodyPr>
          <a:lstStyle>
            <a:lvl1pPr marL="0" indent="0">
              <a:buNone/>
              <a:defRPr sz="2400">
                <a:solidFill>
                  <a:schemeClr val="bg1"/>
                </a:solidFill>
                <a:latin typeface="Roboto" panose="02000000000000000000" pitchFamily="2" charset="0"/>
                <a:ea typeface="Roboto" panose="020000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Month XX, 2020</a:t>
            </a:r>
          </a:p>
        </p:txBody>
      </p:sp>
      <p:sp>
        <p:nvSpPr>
          <p:cNvPr id="7" name="Footer Placeholder 4">
            <a:extLst>
              <a:ext uri="{FF2B5EF4-FFF2-40B4-BE49-F238E27FC236}">
                <a16:creationId xmlns:a16="http://schemas.microsoft.com/office/drawing/2014/main" id="{AA810B86-CAB7-EA43-BC2F-6E66762DC8D3}"/>
              </a:ext>
            </a:extLst>
          </p:cNvPr>
          <p:cNvSpPr>
            <a:spLocks noGrp="1"/>
          </p:cNvSpPr>
          <p:nvPr>
            <p:ph type="ftr" sz="quarter" idx="3"/>
          </p:nvPr>
        </p:nvSpPr>
        <p:spPr>
          <a:xfrm>
            <a:off x="952500" y="1774216"/>
            <a:ext cx="10376585" cy="365125"/>
          </a:xfrm>
          <a:prstGeom prst="rect">
            <a:avLst/>
          </a:prstGeom>
          <a:noFill/>
        </p:spPr>
        <p:txBody>
          <a:bodyPr vert="horz" lIns="0" tIns="0" rIns="0" bIns="0" rtlCol="0" anchor="ctr"/>
          <a:lstStyle>
            <a:lvl1pPr algn="l">
              <a:defRPr sz="2200" b="0">
                <a:solidFill>
                  <a:schemeClr val="bg1"/>
                </a:solidFill>
                <a:latin typeface="Roboto" panose="02000000000000000000" pitchFamily="2" charset="0"/>
                <a:ea typeface="Roboto" panose="02000000000000000000" pitchFamily="2" charset="0"/>
              </a:defRPr>
            </a:lvl1pPr>
          </a:lstStyle>
          <a:p>
            <a:r>
              <a:rPr lang="en-US"/>
              <a:t>Tech Forum 2024</a:t>
            </a:r>
            <a:endParaRPr lang="en-US" dirty="0"/>
          </a:p>
        </p:txBody>
      </p:sp>
      <p:pic>
        <p:nvPicPr>
          <p:cNvPr id="12" name="Picture 11" descr="The University of Iowa">
            <a:extLst>
              <a:ext uri="{FF2B5EF4-FFF2-40B4-BE49-F238E27FC236}">
                <a16:creationId xmlns:a16="http://schemas.microsoft.com/office/drawing/2014/main" id="{A096FDD2-3609-3C49-9ED5-616F9E36DB07}"/>
              </a:ext>
            </a:extLst>
          </p:cNvPr>
          <p:cNvPicPr>
            <a:picLocks noChangeAspect="1"/>
          </p:cNvPicPr>
          <p:nvPr userDrawn="1"/>
        </p:nvPicPr>
        <p:blipFill>
          <a:blip r:embed="rId2"/>
          <a:stretch>
            <a:fillRect/>
          </a:stretch>
        </p:blipFill>
        <p:spPr>
          <a:xfrm>
            <a:off x="8625016" y="0"/>
            <a:ext cx="2693773" cy="1279542"/>
          </a:xfrm>
          <a:prstGeom prst="rect">
            <a:avLst/>
          </a:prstGeom>
        </p:spPr>
      </p:pic>
    </p:spTree>
    <p:extLst>
      <p:ext uri="{BB962C8B-B14F-4D97-AF65-F5344CB8AC3E}">
        <p14:creationId xmlns:p14="http://schemas.microsoft.com/office/powerpoint/2010/main" val="3559901053"/>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FBAE40"/>
          </p15:clr>
        </p15:guide>
        <p15:guide id="2" pos="60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ullet Slide - 2 Lin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AEF4-B950-814D-A811-CD17BDDF049C}"/>
              </a:ext>
            </a:extLst>
          </p:cNvPr>
          <p:cNvSpPr>
            <a:spLocks noGrp="1"/>
          </p:cNvSpPr>
          <p:nvPr>
            <p:ph type="title" hasCustomPrompt="1"/>
          </p:nvPr>
        </p:nvSpPr>
        <p:spPr>
          <a:xfrm>
            <a:off x="952500" y="389509"/>
            <a:ext cx="10287000" cy="1331865"/>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 </a:t>
            </a:r>
            <a:br>
              <a:rPr lang="en-US" dirty="0"/>
            </a:br>
            <a:r>
              <a:rPr lang="en-US" dirty="0"/>
              <a:t>that runs to two lines</a:t>
            </a:r>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952500"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952500" y="2050741"/>
            <a:ext cx="10287000" cy="3892859"/>
          </a:xfrm>
        </p:spPr>
        <p:txBody>
          <a:bodyPr lIns="0" tIns="0" rIns="0" bIns="0"/>
          <a:lstStyle>
            <a:lvl1pPr marL="228600" indent="-228600">
              <a:buClr>
                <a:schemeClr val="tx2"/>
              </a:buClr>
              <a:buSzPct val="95000"/>
              <a:buFont typeface="Arial" panose="020B0604020202020204" pitchFamily="34" charset="0"/>
              <a:buChar char="•"/>
              <a:defRPr>
                <a:latin typeface="Roboto" panose="02000000000000000000" pitchFamily="2" charset="0"/>
                <a:ea typeface="Roboto" panose="02000000000000000000" pitchFamily="2" charset="0"/>
              </a:defRPr>
            </a:lvl1pPr>
            <a:lvl2pPr marL="685800" indent="-228600">
              <a:buClr>
                <a:schemeClr val="tx2"/>
              </a:buClr>
              <a:buSzPct val="100000"/>
              <a:buFont typeface="Roboto" panose="02000000000000000000" pitchFamily="2" charset="0"/>
              <a:buChar char="–"/>
              <a:defRPr>
                <a:latin typeface="Roboto" panose="02000000000000000000" pitchFamily="2" charset="0"/>
                <a:ea typeface="Roboto" panose="02000000000000000000" pitchFamily="2" charset="0"/>
              </a:defRPr>
            </a:lvl2pPr>
            <a:lvl3pPr marL="1143000" indent="-228600">
              <a:buClr>
                <a:schemeClr val="tx2"/>
              </a:buClr>
              <a:buSzPct val="100000"/>
              <a:buFont typeface="Arial" panose="020B0604020202020204" pitchFamily="34" charset="0"/>
              <a:buChar char="•"/>
              <a:defRPr>
                <a:latin typeface="Roboto" panose="02000000000000000000" pitchFamily="2" charset="0"/>
                <a:ea typeface="Roboto" panose="02000000000000000000" pitchFamily="2" charset="0"/>
              </a:defRPr>
            </a:lvl3pPr>
            <a:lvl4pPr marL="1600200" indent="-228600">
              <a:buClr>
                <a:schemeClr val="tx2"/>
              </a:buClr>
              <a:buSzPct val="100000"/>
              <a:buFont typeface="Arial" panose="020B0604020202020204" pitchFamily="34" charset="0"/>
              <a:buChar char="‒"/>
              <a:defRPr>
                <a:latin typeface="Roboto" panose="02000000000000000000" pitchFamily="2" charset="0"/>
                <a:ea typeface="Roboto" panose="02000000000000000000" pitchFamily="2" charset="0"/>
              </a:defRPr>
            </a:lvl4pPr>
            <a:lvl5pPr marL="2057400" indent="-228600">
              <a:buClr>
                <a:schemeClr val="tx2"/>
              </a:buClr>
              <a:buSzPct val="100000"/>
              <a:buFont typeface="Arial" panose="020B0604020202020204" pitchFamily="34" charset="0"/>
              <a:buChar char="•"/>
              <a:defRPr>
                <a:latin typeface="Roboto" panose="02000000000000000000" pitchFamily="2" charset="0"/>
                <a:ea typeface="Roboto"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7995AAAF-3BA6-4445-BF32-091644479611}"/>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4" name="Picture 13" descr="The University of Iowa">
            <a:extLst>
              <a:ext uri="{FF2B5EF4-FFF2-40B4-BE49-F238E27FC236}">
                <a16:creationId xmlns:a16="http://schemas.microsoft.com/office/drawing/2014/main" id="{0AA5F87C-9826-7441-9CF2-6F364BF7D9CA}"/>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3" name="Footer Placeholder 4">
            <a:extLst>
              <a:ext uri="{FF2B5EF4-FFF2-40B4-BE49-F238E27FC236}">
                <a16:creationId xmlns:a16="http://schemas.microsoft.com/office/drawing/2014/main" id="{8678EF36-A6E8-DB4E-8C3A-B3624ECEE498}"/>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2897963369"/>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3840" userDrawn="1">
          <p15:clr>
            <a:srgbClr val="FBAE40"/>
          </p15:clr>
        </p15:guide>
        <p15:guide id="3" pos="600" userDrawn="1">
          <p15:clr>
            <a:srgbClr val="FBAE40"/>
          </p15:clr>
        </p15:guide>
        <p15:guide id="4" pos="7080" userDrawn="1">
          <p15:clr>
            <a:srgbClr val="FBAE40"/>
          </p15:clr>
        </p15:guide>
        <p15:guide id="8" orient="horz" pos="374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Text Layout">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62D2F673-8F81-4982-AA66-35312BF3859C}"/>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4800224" cy="754602"/>
          </a:xfrm>
        </p:spPr>
        <p:txBody>
          <a:bodyPr lIns="0" tIns="0" rIns="0" bIns="0" anchor="b" anchorCtr="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674398"/>
            <a:ext cx="4800219" cy="327925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19" name="Content Placeholder 2">
            <a:extLst>
              <a:ext uri="{FF2B5EF4-FFF2-40B4-BE49-F238E27FC236}">
                <a16:creationId xmlns:a16="http://schemas.microsoft.com/office/drawing/2014/main" id="{A07502CC-5B90-4BCF-B63B-36D026C9AE96}"/>
              </a:ext>
            </a:extLst>
          </p:cNvPr>
          <p:cNvSpPr>
            <a:spLocks noGrp="1"/>
          </p:cNvSpPr>
          <p:nvPr>
            <p:ph idx="15" hasCustomPrompt="1"/>
          </p:nvPr>
        </p:nvSpPr>
        <p:spPr>
          <a:xfrm>
            <a:off x="6433724" y="1676706"/>
            <a:ext cx="4800224" cy="754602"/>
          </a:xfrm>
        </p:spPr>
        <p:txBody>
          <a:bodyPr lIns="0" tIns="0" rIns="0" bIns="0" anchor="b" anchorCtr="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p:ph idx="16" hasCustomPrompt="1"/>
          </p:nvPr>
        </p:nvSpPr>
        <p:spPr>
          <a:xfrm>
            <a:off x="6433725" y="2664346"/>
            <a:ext cx="4800224" cy="327925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6096000" y="1686758"/>
            <a:ext cx="0" cy="42568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C8B99253-B000-1442-A7D2-EB536C15CBCB}"/>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8" name="Picture 17" descr="The University of Iowa">
            <a:extLst>
              <a:ext uri="{FF2B5EF4-FFF2-40B4-BE49-F238E27FC236}">
                <a16:creationId xmlns:a16="http://schemas.microsoft.com/office/drawing/2014/main" id="{A96F9427-B9C2-6F44-ADD6-28635EDF4B29}"/>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6" name="Footer Placeholder 4">
            <a:extLst>
              <a:ext uri="{FF2B5EF4-FFF2-40B4-BE49-F238E27FC236}">
                <a16:creationId xmlns:a16="http://schemas.microsoft.com/office/drawing/2014/main" id="{45D918E3-A228-4F47-B892-288E22CD6CB2}"/>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289942275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3744"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697" userDrawn="1">
          <p15:clr>
            <a:srgbClr val="FBAE40"/>
          </p15:clr>
        </p15:guide>
        <p15:guide id="7" orient="horz" pos="24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Text Layout">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103BAF8-AE0C-4C2A-AFFE-5EFC74007B1B}"/>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3166740"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674398"/>
            <a:ext cx="3166740" cy="326920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4616385" y="1686756"/>
            <a:ext cx="2973372"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6" name="Content Placeholder 2">
            <a:extLst>
              <a:ext uri="{FF2B5EF4-FFF2-40B4-BE49-F238E27FC236}">
                <a16:creationId xmlns:a16="http://schemas.microsoft.com/office/drawing/2014/main" id="{4DA600F9-1950-41BD-ACB3-21F2B5AE9494}"/>
              </a:ext>
            </a:extLst>
          </p:cNvPr>
          <p:cNvSpPr>
            <a:spLocks noGrp="1"/>
          </p:cNvSpPr>
          <p:nvPr>
            <p:ph idx="12" hasCustomPrompt="1"/>
          </p:nvPr>
        </p:nvSpPr>
        <p:spPr>
          <a:xfrm>
            <a:off x="4616386" y="2674396"/>
            <a:ext cx="2973372" cy="326920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8063514" y="1686756"/>
            <a:ext cx="3166740"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8" name="Content Placeholder 2">
            <a:extLst>
              <a:ext uri="{FF2B5EF4-FFF2-40B4-BE49-F238E27FC236}">
                <a16:creationId xmlns:a16="http://schemas.microsoft.com/office/drawing/2014/main" id="{36DC4408-89C4-4D74-957E-B2A4D59F76AE}"/>
              </a:ext>
            </a:extLst>
          </p:cNvPr>
          <p:cNvSpPr>
            <a:spLocks noGrp="1"/>
          </p:cNvSpPr>
          <p:nvPr>
            <p:ph idx="14" hasCustomPrompt="1"/>
          </p:nvPr>
        </p:nvSpPr>
        <p:spPr>
          <a:xfrm>
            <a:off x="8063515" y="2674396"/>
            <a:ext cx="3166740" cy="326920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7806430"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4376691"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2944143A-0CC6-6041-BD38-4C994DA8E0B2}"/>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3" name="Picture 22" descr="The University of Iowa">
            <a:extLst>
              <a:ext uri="{FF2B5EF4-FFF2-40B4-BE49-F238E27FC236}">
                <a16:creationId xmlns:a16="http://schemas.microsoft.com/office/drawing/2014/main" id="{529638AC-0ED3-DE46-BC83-28B1D845EE0F}"/>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21" name="Footer Placeholder 4">
            <a:extLst>
              <a:ext uri="{FF2B5EF4-FFF2-40B4-BE49-F238E27FC236}">
                <a16:creationId xmlns:a16="http://schemas.microsoft.com/office/drawing/2014/main" id="{642FB62D-41EB-7A41-B0D2-60C8BB6A3166}"/>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285177474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2" pos="598" userDrawn="1">
          <p15:clr>
            <a:srgbClr val="FBAE40"/>
          </p15:clr>
        </p15:guide>
        <p15:guide id="3" pos="7080" userDrawn="1">
          <p15:clr>
            <a:srgbClr val="FBAE40"/>
          </p15:clr>
        </p15:guide>
        <p15:guide id="4" pos="3840" userDrawn="1">
          <p15:clr>
            <a:srgbClr val="FBAE40"/>
          </p15:clr>
        </p15:guide>
        <p15:guide id="5" orient="horz" pos="1054" userDrawn="1">
          <p15:clr>
            <a:srgbClr val="FBAE40"/>
          </p15:clr>
        </p15:guide>
        <p15:guide id="7" orient="horz" pos="3744" userDrawn="1">
          <p15:clr>
            <a:srgbClr val="FBAE40"/>
          </p15:clr>
        </p15:guide>
        <p15:guide id="8" orient="horz" pos="697" userDrawn="1">
          <p15:clr>
            <a:srgbClr val="FBAE40"/>
          </p15:clr>
        </p15:guide>
        <p15:guide id="9" orient="horz" pos="24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ur Column Text Layout">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D42FEC1B-FCF8-4508-B227-27323879AC52}"/>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2358867"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674398"/>
            <a:ext cx="2358867" cy="326920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352425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3737133" y="1686756"/>
            <a:ext cx="2148760"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6" name="Content Placeholder 2">
            <a:extLst>
              <a:ext uri="{FF2B5EF4-FFF2-40B4-BE49-F238E27FC236}">
                <a16:creationId xmlns:a16="http://schemas.microsoft.com/office/drawing/2014/main" id="{4DA600F9-1950-41BD-ACB3-21F2B5AE9494}"/>
              </a:ext>
            </a:extLst>
          </p:cNvPr>
          <p:cNvSpPr>
            <a:spLocks noGrp="1"/>
          </p:cNvSpPr>
          <p:nvPr>
            <p:ph idx="12" hasCustomPrompt="1"/>
          </p:nvPr>
        </p:nvSpPr>
        <p:spPr>
          <a:xfrm>
            <a:off x="3737134" y="2674396"/>
            <a:ext cx="2148760" cy="326920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p:nvPr userDrawn="1"/>
        </p:nvCxnSpPr>
        <p:spPr>
          <a:xfrm>
            <a:off x="609600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6306107" y="1686756"/>
            <a:ext cx="2148760"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8" name="Content Placeholder 2">
            <a:extLst>
              <a:ext uri="{FF2B5EF4-FFF2-40B4-BE49-F238E27FC236}">
                <a16:creationId xmlns:a16="http://schemas.microsoft.com/office/drawing/2014/main" id="{36DC4408-89C4-4D74-957E-B2A4D59F76AE}"/>
              </a:ext>
            </a:extLst>
          </p:cNvPr>
          <p:cNvSpPr>
            <a:spLocks noGrp="1"/>
          </p:cNvSpPr>
          <p:nvPr>
            <p:ph idx="14" hasCustomPrompt="1"/>
          </p:nvPr>
        </p:nvSpPr>
        <p:spPr>
          <a:xfrm>
            <a:off x="6306108" y="2674396"/>
            <a:ext cx="2148760" cy="326920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867410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A07502CC-5B90-4BCF-B63B-36D026C9AE96}"/>
              </a:ext>
            </a:extLst>
          </p:cNvPr>
          <p:cNvSpPr>
            <a:spLocks noGrp="1"/>
          </p:cNvSpPr>
          <p:nvPr>
            <p:ph idx="15" hasCustomPrompt="1"/>
          </p:nvPr>
        </p:nvSpPr>
        <p:spPr>
          <a:xfrm>
            <a:off x="8875080" y="1676706"/>
            <a:ext cx="2358867"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p:ph idx="16" hasCustomPrompt="1"/>
          </p:nvPr>
        </p:nvSpPr>
        <p:spPr>
          <a:xfrm>
            <a:off x="8875081" y="2664346"/>
            <a:ext cx="2358867" cy="326920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21" name="Rectangle 20">
            <a:extLst>
              <a:ext uri="{FF2B5EF4-FFF2-40B4-BE49-F238E27FC236}">
                <a16:creationId xmlns:a16="http://schemas.microsoft.com/office/drawing/2014/main" id="{55DF11BA-BD6E-E14D-A115-587308DBF4A7}"/>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6" name="Picture 25" descr="The University of Iowa">
            <a:extLst>
              <a:ext uri="{FF2B5EF4-FFF2-40B4-BE49-F238E27FC236}">
                <a16:creationId xmlns:a16="http://schemas.microsoft.com/office/drawing/2014/main" id="{178B6A3E-B578-0F40-9695-2E975D126F8E}"/>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23" name="Footer Placeholder 4">
            <a:extLst>
              <a:ext uri="{FF2B5EF4-FFF2-40B4-BE49-F238E27FC236}">
                <a16:creationId xmlns:a16="http://schemas.microsoft.com/office/drawing/2014/main" id="{9253C989-F49D-8D4D-BFD5-ECCB6E59B78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1772614730"/>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ve Column Text Layout">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F3E476F-E407-4406-BB4F-38E54533153E}"/>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1" y="1686758"/>
            <a:ext cx="1835088" cy="754602"/>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850484"/>
            <a:ext cx="1835088" cy="3093116"/>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a:cxnSpLocks/>
          </p:cNvCxnSpPr>
          <p:nvPr userDrawn="1"/>
        </p:nvCxnSpPr>
        <p:spPr>
          <a:xfrm>
            <a:off x="3011869"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ACA73044-ABA5-4A68-81D4-75723F104CFB}"/>
              </a:ext>
            </a:extLst>
          </p:cNvPr>
          <p:cNvSpPr>
            <a:spLocks noGrp="1"/>
          </p:cNvSpPr>
          <p:nvPr>
            <p:ph idx="11" hasCustomPrompt="1"/>
          </p:nvPr>
        </p:nvSpPr>
        <p:spPr>
          <a:xfrm>
            <a:off x="3229003" y="1686758"/>
            <a:ext cx="1624302" cy="754602"/>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5" name="Content Placeholder 2">
            <a:extLst>
              <a:ext uri="{FF2B5EF4-FFF2-40B4-BE49-F238E27FC236}">
                <a16:creationId xmlns:a16="http://schemas.microsoft.com/office/drawing/2014/main" id="{D69FEDBA-37CD-4D7E-A729-6821E598E67D}"/>
              </a:ext>
            </a:extLst>
          </p:cNvPr>
          <p:cNvSpPr>
            <a:spLocks noGrp="1"/>
          </p:cNvSpPr>
          <p:nvPr>
            <p:ph idx="12" hasCustomPrompt="1"/>
          </p:nvPr>
        </p:nvSpPr>
        <p:spPr>
          <a:xfrm>
            <a:off x="3229004" y="2850484"/>
            <a:ext cx="1617953" cy="3093116"/>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5066192" y="1686759"/>
            <a:ext cx="0" cy="42568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6" name="Content Placeholder 2">
            <a:extLst>
              <a:ext uri="{FF2B5EF4-FFF2-40B4-BE49-F238E27FC236}">
                <a16:creationId xmlns:a16="http://schemas.microsoft.com/office/drawing/2014/main" id="{B96DFA0C-E450-4893-8C79-6243F5697984}"/>
              </a:ext>
            </a:extLst>
          </p:cNvPr>
          <p:cNvSpPr>
            <a:spLocks noGrp="1"/>
          </p:cNvSpPr>
          <p:nvPr>
            <p:ph idx="13" hasCustomPrompt="1"/>
          </p:nvPr>
        </p:nvSpPr>
        <p:spPr>
          <a:xfrm>
            <a:off x="5281223" y="1686758"/>
            <a:ext cx="1617953" cy="754602"/>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7" name="Content Placeholder 2">
            <a:extLst>
              <a:ext uri="{FF2B5EF4-FFF2-40B4-BE49-F238E27FC236}">
                <a16:creationId xmlns:a16="http://schemas.microsoft.com/office/drawing/2014/main" id="{E9D9C274-DDDD-4725-8A7B-113147DD7832}"/>
              </a:ext>
            </a:extLst>
          </p:cNvPr>
          <p:cNvSpPr>
            <a:spLocks noGrp="1"/>
          </p:cNvSpPr>
          <p:nvPr>
            <p:ph idx="14" hasCustomPrompt="1"/>
          </p:nvPr>
        </p:nvSpPr>
        <p:spPr>
          <a:xfrm>
            <a:off x="5281224" y="2850484"/>
            <a:ext cx="1617953" cy="3093116"/>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a:cxnSpLocks/>
          </p:cNvCxnSpPr>
          <p:nvPr userDrawn="1"/>
        </p:nvCxnSpPr>
        <p:spPr>
          <a:xfrm>
            <a:off x="7131909"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8" name="Content Placeholder 2">
            <a:extLst>
              <a:ext uri="{FF2B5EF4-FFF2-40B4-BE49-F238E27FC236}">
                <a16:creationId xmlns:a16="http://schemas.microsoft.com/office/drawing/2014/main" id="{F93742B6-D009-4AB4-BBDC-24522E901BB5}"/>
              </a:ext>
            </a:extLst>
          </p:cNvPr>
          <p:cNvSpPr>
            <a:spLocks noGrp="1"/>
          </p:cNvSpPr>
          <p:nvPr>
            <p:ph idx="15" hasCustomPrompt="1"/>
          </p:nvPr>
        </p:nvSpPr>
        <p:spPr>
          <a:xfrm>
            <a:off x="7349043" y="1686758"/>
            <a:ext cx="1617953" cy="754602"/>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9" name="Content Placeholder 2">
            <a:extLst>
              <a:ext uri="{FF2B5EF4-FFF2-40B4-BE49-F238E27FC236}">
                <a16:creationId xmlns:a16="http://schemas.microsoft.com/office/drawing/2014/main" id="{90357619-5F6A-4C63-90C3-32B37CE73C91}"/>
              </a:ext>
            </a:extLst>
          </p:cNvPr>
          <p:cNvSpPr>
            <a:spLocks noGrp="1"/>
          </p:cNvSpPr>
          <p:nvPr>
            <p:ph idx="16" hasCustomPrompt="1"/>
          </p:nvPr>
        </p:nvSpPr>
        <p:spPr>
          <a:xfrm>
            <a:off x="7349044" y="2850484"/>
            <a:ext cx="1617953" cy="3093116"/>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3" name="Straight Connector 22">
            <a:extLst>
              <a:ext uri="{FF2B5EF4-FFF2-40B4-BE49-F238E27FC236}">
                <a16:creationId xmlns:a16="http://schemas.microsoft.com/office/drawing/2014/main" id="{55F5ADDF-F780-4384-87F4-30070C81BB29}"/>
              </a:ext>
            </a:extLst>
          </p:cNvPr>
          <p:cNvCxnSpPr>
            <a:cxnSpLocks/>
          </p:cNvCxnSpPr>
          <p:nvPr userDrawn="1"/>
        </p:nvCxnSpPr>
        <p:spPr>
          <a:xfrm>
            <a:off x="918413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035F8812-D495-478D-828C-D8CF0753EEB5}"/>
              </a:ext>
            </a:extLst>
          </p:cNvPr>
          <p:cNvSpPr>
            <a:spLocks noGrp="1"/>
          </p:cNvSpPr>
          <p:nvPr>
            <p:ph idx="17" hasCustomPrompt="1"/>
          </p:nvPr>
        </p:nvSpPr>
        <p:spPr>
          <a:xfrm>
            <a:off x="9401266" y="1686758"/>
            <a:ext cx="1835087" cy="754602"/>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31" name="Content Placeholder 2">
            <a:extLst>
              <a:ext uri="{FF2B5EF4-FFF2-40B4-BE49-F238E27FC236}">
                <a16:creationId xmlns:a16="http://schemas.microsoft.com/office/drawing/2014/main" id="{338FA747-D085-4909-A6FE-575A5C652420}"/>
              </a:ext>
            </a:extLst>
          </p:cNvPr>
          <p:cNvSpPr>
            <a:spLocks noGrp="1"/>
          </p:cNvSpPr>
          <p:nvPr>
            <p:ph idx="18" hasCustomPrompt="1"/>
          </p:nvPr>
        </p:nvSpPr>
        <p:spPr>
          <a:xfrm>
            <a:off x="9401267" y="2850484"/>
            <a:ext cx="1838233" cy="3093116"/>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32" name="Rectangle 31">
            <a:extLst>
              <a:ext uri="{FF2B5EF4-FFF2-40B4-BE49-F238E27FC236}">
                <a16:creationId xmlns:a16="http://schemas.microsoft.com/office/drawing/2014/main" id="{8A4AB6F8-D05F-8E40-A637-083D1274FB35}"/>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38" name="Picture 37" descr="The University of Iowa">
            <a:extLst>
              <a:ext uri="{FF2B5EF4-FFF2-40B4-BE49-F238E27FC236}">
                <a16:creationId xmlns:a16="http://schemas.microsoft.com/office/drawing/2014/main" id="{03F28A08-B979-7F4D-A857-AE155CAB0EE7}"/>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36" name="Footer Placeholder 4">
            <a:extLst>
              <a:ext uri="{FF2B5EF4-FFF2-40B4-BE49-F238E27FC236}">
                <a16:creationId xmlns:a16="http://schemas.microsoft.com/office/drawing/2014/main" id="{48092FCE-E544-874D-A440-7B68904C34D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439371316"/>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x1 Grid Layout">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F83F529D-C880-45A0-81D8-FD2CC04E07D8}"/>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10288587"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120010"/>
            <a:ext cx="10288586" cy="75460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9" name="Straight Connector 8">
            <a:extLst>
              <a:ext uri="{FF2B5EF4-FFF2-40B4-BE49-F238E27FC236}">
                <a16:creationId xmlns:a16="http://schemas.microsoft.com/office/drawing/2014/main" id="{6FCD7C05-8E7C-4679-B83F-CDDB1BDA2031}"/>
              </a:ext>
            </a:extLst>
          </p:cNvPr>
          <p:cNvCxnSpPr/>
          <p:nvPr userDrawn="1"/>
        </p:nvCxnSpPr>
        <p:spPr>
          <a:xfrm>
            <a:off x="949325" y="3098307"/>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3" name="Content Placeholder 2">
            <a:extLst>
              <a:ext uri="{FF2B5EF4-FFF2-40B4-BE49-F238E27FC236}">
                <a16:creationId xmlns:a16="http://schemas.microsoft.com/office/drawing/2014/main" id="{6BC08D86-557A-4EB7-B2A4-0782689B99D1}"/>
              </a:ext>
            </a:extLst>
          </p:cNvPr>
          <p:cNvSpPr>
            <a:spLocks noGrp="1"/>
          </p:cNvSpPr>
          <p:nvPr>
            <p:ph idx="11" hasCustomPrompt="1"/>
          </p:nvPr>
        </p:nvSpPr>
        <p:spPr>
          <a:xfrm>
            <a:off x="952502" y="3291760"/>
            <a:ext cx="10288587" cy="328016"/>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35" name="Content Placeholder 2">
            <a:extLst>
              <a:ext uri="{FF2B5EF4-FFF2-40B4-BE49-F238E27FC236}">
                <a16:creationId xmlns:a16="http://schemas.microsoft.com/office/drawing/2014/main" id="{123E50C5-092D-4191-9A0B-F3C51561D562}"/>
              </a:ext>
            </a:extLst>
          </p:cNvPr>
          <p:cNvSpPr>
            <a:spLocks noGrp="1"/>
          </p:cNvSpPr>
          <p:nvPr>
            <p:ph idx="12" hasCustomPrompt="1"/>
          </p:nvPr>
        </p:nvSpPr>
        <p:spPr>
          <a:xfrm>
            <a:off x="952504" y="3725012"/>
            <a:ext cx="10288586" cy="644563"/>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32" name="Straight Connector 31">
            <a:extLst>
              <a:ext uri="{FF2B5EF4-FFF2-40B4-BE49-F238E27FC236}">
                <a16:creationId xmlns:a16="http://schemas.microsoft.com/office/drawing/2014/main" id="{3C85CAC7-8545-4ED7-8312-FBC92F7F9DA5}"/>
              </a:ext>
            </a:extLst>
          </p:cNvPr>
          <p:cNvCxnSpPr/>
          <p:nvPr userDrawn="1"/>
        </p:nvCxnSpPr>
        <p:spPr>
          <a:xfrm>
            <a:off x="950912" y="4520213"/>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6" name="Content Placeholder 2">
            <a:extLst>
              <a:ext uri="{FF2B5EF4-FFF2-40B4-BE49-F238E27FC236}">
                <a16:creationId xmlns:a16="http://schemas.microsoft.com/office/drawing/2014/main" id="{3E524A13-F71C-45F7-92E6-985C4CB9E331}"/>
              </a:ext>
            </a:extLst>
          </p:cNvPr>
          <p:cNvSpPr>
            <a:spLocks noGrp="1"/>
          </p:cNvSpPr>
          <p:nvPr>
            <p:ph idx="13" hasCustomPrompt="1"/>
          </p:nvPr>
        </p:nvSpPr>
        <p:spPr>
          <a:xfrm>
            <a:off x="952504" y="4753992"/>
            <a:ext cx="10288587"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37" name="Content Placeholder 2">
            <a:extLst>
              <a:ext uri="{FF2B5EF4-FFF2-40B4-BE49-F238E27FC236}">
                <a16:creationId xmlns:a16="http://schemas.microsoft.com/office/drawing/2014/main" id="{7CA7FF6D-951D-4682-9C40-A6BB36ABEA84}"/>
              </a:ext>
            </a:extLst>
          </p:cNvPr>
          <p:cNvSpPr>
            <a:spLocks noGrp="1"/>
          </p:cNvSpPr>
          <p:nvPr>
            <p:ph idx="14" hasCustomPrompt="1"/>
          </p:nvPr>
        </p:nvSpPr>
        <p:spPr>
          <a:xfrm>
            <a:off x="952506" y="5187244"/>
            <a:ext cx="10288586" cy="75460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15" name="Rectangle 14">
            <a:extLst>
              <a:ext uri="{FF2B5EF4-FFF2-40B4-BE49-F238E27FC236}">
                <a16:creationId xmlns:a16="http://schemas.microsoft.com/office/drawing/2014/main" id="{55E76717-4761-EC4B-BDB1-C130638E59C3}"/>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0" name="Picture 19" descr="The University of Iowa">
            <a:extLst>
              <a:ext uri="{FF2B5EF4-FFF2-40B4-BE49-F238E27FC236}">
                <a16:creationId xmlns:a16="http://schemas.microsoft.com/office/drawing/2014/main" id="{40242CE7-09BD-8143-AE27-4BF193790A81}"/>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6" name="Footer Placeholder 4">
            <a:extLst>
              <a:ext uri="{FF2B5EF4-FFF2-40B4-BE49-F238E27FC236}">
                <a16:creationId xmlns:a16="http://schemas.microsoft.com/office/drawing/2014/main" id="{AF415A2A-5C4A-BE45-8CAF-820EC97BED1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840878860"/>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guide id="8" orient="horz" pos="240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x2 Grid Layout">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3A9A771B-4FFF-4EBF-A07A-0D6292AC2FE3}"/>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1" y="1686758"/>
            <a:ext cx="4755838"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120010"/>
            <a:ext cx="4755838" cy="75460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9" name="Straight Connector 8">
            <a:extLst>
              <a:ext uri="{FF2B5EF4-FFF2-40B4-BE49-F238E27FC236}">
                <a16:creationId xmlns:a16="http://schemas.microsoft.com/office/drawing/2014/main" id="{6FCD7C05-8E7C-4679-B83F-CDDB1BDA2031}"/>
              </a:ext>
            </a:extLst>
          </p:cNvPr>
          <p:cNvCxnSpPr/>
          <p:nvPr userDrawn="1"/>
        </p:nvCxnSpPr>
        <p:spPr>
          <a:xfrm>
            <a:off x="949325" y="3098307"/>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3" name="Content Placeholder 2">
            <a:extLst>
              <a:ext uri="{FF2B5EF4-FFF2-40B4-BE49-F238E27FC236}">
                <a16:creationId xmlns:a16="http://schemas.microsoft.com/office/drawing/2014/main" id="{6BC08D86-557A-4EB7-B2A4-0782689B99D1}"/>
              </a:ext>
            </a:extLst>
          </p:cNvPr>
          <p:cNvSpPr>
            <a:spLocks noGrp="1"/>
          </p:cNvSpPr>
          <p:nvPr>
            <p:ph idx="11" hasCustomPrompt="1"/>
          </p:nvPr>
        </p:nvSpPr>
        <p:spPr>
          <a:xfrm>
            <a:off x="952503" y="3291760"/>
            <a:ext cx="4755838" cy="328016"/>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35" name="Content Placeholder 2">
            <a:extLst>
              <a:ext uri="{FF2B5EF4-FFF2-40B4-BE49-F238E27FC236}">
                <a16:creationId xmlns:a16="http://schemas.microsoft.com/office/drawing/2014/main" id="{123E50C5-092D-4191-9A0B-F3C51561D562}"/>
              </a:ext>
            </a:extLst>
          </p:cNvPr>
          <p:cNvSpPr>
            <a:spLocks noGrp="1"/>
          </p:cNvSpPr>
          <p:nvPr>
            <p:ph idx="12" hasCustomPrompt="1"/>
          </p:nvPr>
        </p:nvSpPr>
        <p:spPr>
          <a:xfrm>
            <a:off x="952504" y="3725012"/>
            <a:ext cx="4755838" cy="644563"/>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32" name="Straight Connector 31">
            <a:extLst>
              <a:ext uri="{FF2B5EF4-FFF2-40B4-BE49-F238E27FC236}">
                <a16:creationId xmlns:a16="http://schemas.microsoft.com/office/drawing/2014/main" id="{3C85CAC7-8545-4ED7-8312-FBC92F7F9DA5}"/>
              </a:ext>
            </a:extLst>
          </p:cNvPr>
          <p:cNvCxnSpPr/>
          <p:nvPr userDrawn="1"/>
        </p:nvCxnSpPr>
        <p:spPr>
          <a:xfrm>
            <a:off x="950912" y="4520213"/>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6" name="Content Placeholder 2">
            <a:extLst>
              <a:ext uri="{FF2B5EF4-FFF2-40B4-BE49-F238E27FC236}">
                <a16:creationId xmlns:a16="http://schemas.microsoft.com/office/drawing/2014/main" id="{3E524A13-F71C-45F7-92E6-985C4CB9E331}"/>
              </a:ext>
            </a:extLst>
          </p:cNvPr>
          <p:cNvSpPr>
            <a:spLocks noGrp="1"/>
          </p:cNvSpPr>
          <p:nvPr>
            <p:ph idx="13" hasCustomPrompt="1"/>
          </p:nvPr>
        </p:nvSpPr>
        <p:spPr>
          <a:xfrm>
            <a:off x="952505" y="4753992"/>
            <a:ext cx="4755838"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37" name="Content Placeholder 2">
            <a:extLst>
              <a:ext uri="{FF2B5EF4-FFF2-40B4-BE49-F238E27FC236}">
                <a16:creationId xmlns:a16="http://schemas.microsoft.com/office/drawing/2014/main" id="{7CA7FF6D-951D-4682-9C40-A6BB36ABEA84}"/>
              </a:ext>
            </a:extLst>
          </p:cNvPr>
          <p:cNvSpPr>
            <a:spLocks noGrp="1"/>
          </p:cNvSpPr>
          <p:nvPr>
            <p:ph idx="14" hasCustomPrompt="1"/>
          </p:nvPr>
        </p:nvSpPr>
        <p:spPr>
          <a:xfrm>
            <a:off x="952506" y="5187244"/>
            <a:ext cx="4755838" cy="75460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28" name="Straight Connector 27">
            <a:extLst>
              <a:ext uri="{FF2B5EF4-FFF2-40B4-BE49-F238E27FC236}">
                <a16:creationId xmlns:a16="http://schemas.microsoft.com/office/drawing/2014/main" id="{AA23041F-D604-4688-B75A-90D37AFDDB0E}"/>
              </a:ext>
            </a:extLst>
          </p:cNvPr>
          <p:cNvCxnSpPr/>
          <p:nvPr userDrawn="1"/>
        </p:nvCxnSpPr>
        <p:spPr>
          <a:xfrm>
            <a:off x="609600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F7B91F83-8428-4E5A-9C88-17829B687B77}"/>
              </a:ext>
            </a:extLst>
          </p:cNvPr>
          <p:cNvSpPr>
            <a:spLocks noGrp="1"/>
          </p:cNvSpPr>
          <p:nvPr>
            <p:ph idx="15" hasCustomPrompt="1"/>
          </p:nvPr>
        </p:nvSpPr>
        <p:spPr>
          <a:xfrm>
            <a:off x="6483696" y="1688512"/>
            <a:ext cx="4755838"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3" name="Content Placeholder 2">
            <a:extLst>
              <a:ext uri="{FF2B5EF4-FFF2-40B4-BE49-F238E27FC236}">
                <a16:creationId xmlns:a16="http://schemas.microsoft.com/office/drawing/2014/main" id="{ADB1D581-6D4C-4716-AE96-DBB4F953B95C}"/>
              </a:ext>
            </a:extLst>
          </p:cNvPr>
          <p:cNvSpPr>
            <a:spLocks noGrp="1"/>
          </p:cNvSpPr>
          <p:nvPr>
            <p:ph idx="16" hasCustomPrompt="1"/>
          </p:nvPr>
        </p:nvSpPr>
        <p:spPr>
          <a:xfrm>
            <a:off x="6483697" y="2121764"/>
            <a:ext cx="4755838" cy="75460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24" name="Content Placeholder 2">
            <a:extLst>
              <a:ext uri="{FF2B5EF4-FFF2-40B4-BE49-F238E27FC236}">
                <a16:creationId xmlns:a16="http://schemas.microsoft.com/office/drawing/2014/main" id="{279BA4B0-A083-4A1F-9D3B-A041B59E7C22}"/>
              </a:ext>
            </a:extLst>
          </p:cNvPr>
          <p:cNvSpPr>
            <a:spLocks noGrp="1"/>
          </p:cNvSpPr>
          <p:nvPr>
            <p:ph idx="17" hasCustomPrompt="1"/>
          </p:nvPr>
        </p:nvSpPr>
        <p:spPr>
          <a:xfrm>
            <a:off x="6483698" y="3293514"/>
            <a:ext cx="4755838" cy="328016"/>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5" name="Content Placeholder 2">
            <a:extLst>
              <a:ext uri="{FF2B5EF4-FFF2-40B4-BE49-F238E27FC236}">
                <a16:creationId xmlns:a16="http://schemas.microsoft.com/office/drawing/2014/main" id="{8FDD4A4D-E1FC-4E83-A8AA-A324B6B0E441}"/>
              </a:ext>
            </a:extLst>
          </p:cNvPr>
          <p:cNvSpPr>
            <a:spLocks noGrp="1"/>
          </p:cNvSpPr>
          <p:nvPr>
            <p:ph idx="18" hasCustomPrompt="1"/>
          </p:nvPr>
        </p:nvSpPr>
        <p:spPr>
          <a:xfrm>
            <a:off x="6483699" y="3726766"/>
            <a:ext cx="4755838" cy="644563"/>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26" name="Content Placeholder 2">
            <a:extLst>
              <a:ext uri="{FF2B5EF4-FFF2-40B4-BE49-F238E27FC236}">
                <a16:creationId xmlns:a16="http://schemas.microsoft.com/office/drawing/2014/main" id="{DE8E7D5C-ACCB-47E6-A3F5-6F3F51A0F37F}"/>
              </a:ext>
            </a:extLst>
          </p:cNvPr>
          <p:cNvSpPr>
            <a:spLocks noGrp="1"/>
          </p:cNvSpPr>
          <p:nvPr>
            <p:ph idx="19" hasCustomPrompt="1"/>
          </p:nvPr>
        </p:nvSpPr>
        <p:spPr>
          <a:xfrm>
            <a:off x="6483700" y="4755746"/>
            <a:ext cx="4755838"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7" name="Content Placeholder 2">
            <a:extLst>
              <a:ext uri="{FF2B5EF4-FFF2-40B4-BE49-F238E27FC236}">
                <a16:creationId xmlns:a16="http://schemas.microsoft.com/office/drawing/2014/main" id="{659D9DC4-BB53-4441-9B74-84922B369948}"/>
              </a:ext>
            </a:extLst>
          </p:cNvPr>
          <p:cNvSpPr>
            <a:spLocks noGrp="1"/>
          </p:cNvSpPr>
          <p:nvPr>
            <p:ph idx="20" hasCustomPrompt="1"/>
          </p:nvPr>
        </p:nvSpPr>
        <p:spPr>
          <a:xfrm>
            <a:off x="6483701" y="5188998"/>
            <a:ext cx="4755838" cy="75460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29" name="Rectangle 28">
            <a:extLst>
              <a:ext uri="{FF2B5EF4-FFF2-40B4-BE49-F238E27FC236}">
                <a16:creationId xmlns:a16="http://schemas.microsoft.com/office/drawing/2014/main" id="{A774845D-2BF0-2740-9880-8D2B0EBB22B7}"/>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39" name="Picture 38" descr="The University of Iowa">
            <a:extLst>
              <a:ext uri="{FF2B5EF4-FFF2-40B4-BE49-F238E27FC236}">
                <a16:creationId xmlns:a16="http://schemas.microsoft.com/office/drawing/2014/main" id="{0BB6734F-670C-234F-9B83-4953BF83CF18}"/>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34" name="Footer Placeholder 4">
            <a:extLst>
              <a:ext uri="{FF2B5EF4-FFF2-40B4-BE49-F238E27FC236}">
                <a16:creationId xmlns:a16="http://schemas.microsoft.com/office/drawing/2014/main" id="{7695749F-B8A1-694A-8E96-E3DE4B0E92E9}"/>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3435829950"/>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guide id="8" orient="horz" pos="240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x2 Grid Layout">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31EE2C71-E6FD-4A5F-BC00-7290049C4471}"/>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120010"/>
            <a:ext cx="4772003" cy="417141"/>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9" name="Straight Connector 8">
            <a:extLst>
              <a:ext uri="{FF2B5EF4-FFF2-40B4-BE49-F238E27FC236}">
                <a16:creationId xmlns:a16="http://schemas.microsoft.com/office/drawing/2014/main" id="{6FCD7C05-8E7C-4679-B83F-CDDB1BDA2031}"/>
              </a:ext>
            </a:extLst>
          </p:cNvPr>
          <p:cNvCxnSpPr/>
          <p:nvPr userDrawn="1"/>
        </p:nvCxnSpPr>
        <p:spPr>
          <a:xfrm>
            <a:off x="949325" y="2760956"/>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5FC9698A-599E-4227-BA19-18EFBBF3E0DD}"/>
              </a:ext>
            </a:extLst>
          </p:cNvPr>
          <p:cNvSpPr>
            <a:spLocks noGrp="1"/>
          </p:cNvSpPr>
          <p:nvPr>
            <p:ph idx="11" hasCustomPrompt="1"/>
          </p:nvPr>
        </p:nvSpPr>
        <p:spPr>
          <a:xfrm>
            <a:off x="954094" y="2904080"/>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18" name="Content Placeholder 2">
            <a:extLst>
              <a:ext uri="{FF2B5EF4-FFF2-40B4-BE49-F238E27FC236}">
                <a16:creationId xmlns:a16="http://schemas.microsoft.com/office/drawing/2014/main" id="{C4B470A9-B821-4D01-8FB4-31DF303421A9}"/>
              </a:ext>
            </a:extLst>
          </p:cNvPr>
          <p:cNvSpPr>
            <a:spLocks noGrp="1"/>
          </p:cNvSpPr>
          <p:nvPr>
            <p:ph idx="12" hasCustomPrompt="1"/>
          </p:nvPr>
        </p:nvSpPr>
        <p:spPr>
          <a:xfrm>
            <a:off x="954096" y="3337333"/>
            <a:ext cx="4772003" cy="304911"/>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32" name="Straight Connector 31">
            <a:extLst>
              <a:ext uri="{FF2B5EF4-FFF2-40B4-BE49-F238E27FC236}">
                <a16:creationId xmlns:a16="http://schemas.microsoft.com/office/drawing/2014/main" id="{3C85CAC7-8545-4ED7-8312-FBC92F7F9DA5}"/>
              </a:ext>
            </a:extLst>
          </p:cNvPr>
          <p:cNvCxnSpPr/>
          <p:nvPr userDrawn="1"/>
        </p:nvCxnSpPr>
        <p:spPr>
          <a:xfrm>
            <a:off x="950912" y="3792244"/>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C507C81-6817-4069-BC84-0CE4705AE16C}"/>
              </a:ext>
            </a:extLst>
          </p:cNvPr>
          <p:cNvSpPr>
            <a:spLocks noGrp="1"/>
          </p:cNvSpPr>
          <p:nvPr>
            <p:ph idx="15" hasCustomPrompt="1"/>
          </p:nvPr>
        </p:nvSpPr>
        <p:spPr>
          <a:xfrm>
            <a:off x="954098" y="3970621"/>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3" name="Content Placeholder 2">
            <a:extLst>
              <a:ext uri="{FF2B5EF4-FFF2-40B4-BE49-F238E27FC236}">
                <a16:creationId xmlns:a16="http://schemas.microsoft.com/office/drawing/2014/main" id="{94103820-8C7A-497C-BCBA-2CFEB4549C83}"/>
              </a:ext>
            </a:extLst>
          </p:cNvPr>
          <p:cNvSpPr>
            <a:spLocks noGrp="1"/>
          </p:cNvSpPr>
          <p:nvPr>
            <p:ph idx="16" hasCustomPrompt="1"/>
          </p:nvPr>
        </p:nvSpPr>
        <p:spPr>
          <a:xfrm>
            <a:off x="954100" y="4403874"/>
            <a:ext cx="4772003" cy="31097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16" name="Straight Connector 15">
            <a:extLst>
              <a:ext uri="{FF2B5EF4-FFF2-40B4-BE49-F238E27FC236}">
                <a16:creationId xmlns:a16="http://schemas.microsoft.com/office/drawing/2014/main" id="{1F1CE437-6AD8-4170-8DC8-66894266CE06}"/>
              </a:ext>
            </a:extLst>
          </p:cNvPr>
          <p:cNvCxnSpPr/>
          <p:nvPr userDrawn="1"/>
        </p:nvCxnSpPr>
        <p:spPr>
          <a:xfrm>
            <a:off x="952506" y="4885677"/>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0C02F409-DCF5-4241-BB5E-6E37CC8D3518}"/>
              </a:ext>
            </a:extLst>
          </p:cNvPr>
          <p:cNvSpPr>
            <a:spLocks noGrp="1"/>
          </p:cNvSpPr>
          <p:nvPr>
            <p:ph idx="13" hasCustomPrompt="1"/>
          </p:nvPr>
        </p:nvSpPr>
        <p:spPr>
          <a:xfrm>
            <a:off x="954096" y="5089029"/>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0" name="Content Placeholder 2">
            <a:extLst>
              <a:ext uri="{FF2B5EF4-FFF2-40B4-BE49-F238E27FC236}">
                <a16:creationId xmlns:a16="http://schemas.microsoft.com/office/drawing/2014/main" id="{2AC426E8-7005-475F-BC32-B5F0BA7A8A4C}"/>
              </a:ext>
            </a:extLst>
          </p:cNvPr>
          <p:cNvSpPr>
            <a:spLocks noGrp="1"/>
          </p:cNvSpPr>
          <p:nvPr>
            <p:ph idx="14" hasCustomPrompt="1"/>
          </p:nvPr>
        </p:nvSpPr>
        <p:spPr>
          <a:xfrm>
            <a:off x="954098" y="5522281"/>
            <a:ext cx="4772003" cy="417141"/>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cxnSp>
        <p:nvCxnSpPr>
          <p:cNvPr id="34" name="Straight Connector 33">
            <a:extLst>
              <a:ext uri="{FF2B5EF4-FFF2-40B4-BE49-F238E27FC236}">
                <a16:creationId xmlns:a16="http://schemas.microsoft.com/office/drawing/2014/main" id="{8222804C-AFDD-4E8C-BFDC-31326A2127FA}"/>
              </a:ext>
            </a:extLst>
          </p:cNvPr>
          <p:cNvCxnSpPr/>
          <p:nvPr userDrawn="1"/>
        </p:nvCxnSpPr>
        <p:spPr>
          <a:xfrm>
            <a:off x="609600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66342B0E-1F8B-4D4C-ABA7-E43BC2B3F4AE}"/>
              </a:ext>
            </a:extLst>
          </p:cNvPr>
          <p:cNvSpPr>
            <a:spLocks noGrp="1"/>
          </p:cNvSpPr>
          <p:nvPr>
            <p:ph idx="17" hasCustomPrompt="1"/>
          </p:nvPr>
        </p:nvSpPr>
        <p:spPr>
          <a:xfrm>
            <a:off x="6467495" y="1688232"/>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5" name="Content Placeholder 2">
            <a:extLst>
              <a:ext uri="{FF2B5EF4-FFF2-40B4-BE49-F238E27FC236}">
                <a16:creationId xmlns:a16="http://schemas.microsoft.com/office/drawing/2014/main" id="{FCF3285B-83DB-4917-9F24-EC0C964DE403}"/>
              </a:ext>
            </a:extLst>
          </p:cNvPr>
          <p:cNvSpPr>
            <a:spLocks noGrp="1"/>
          </p:cNvSpPr>
          <p:nvPr>
            <p:ph idx="18" hasCustomPrompt="1"/>
          </p:nvPr>
        </p:nvSpPr>
        <p:spPr>
          <a:xfrm>
            <a:off x="6467497" y="2121484"/>
            <a:ext cx="4772003" cy="417141"/>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26" name="Content Placeholder 2">
            <a:extLst>
              <a:ext uri="{FF2B5EF4-FFF2-40B4-BE49-F238E27FC236}">
                <a16:creationId xmlns:a16="http://schemas.microsoft.com/office/drawing/2014/main" id="{8C88D8B1-0044-4EC5-B4CD-DB1095F378A4}"/>
              </a:ext>
            </a:extLst>
          </p:cNvPr>
          <p:cNvSpPr>
            <a:spLocks noGrp="1"/>
          </p:cNvSpPr>
          <p:nvPr>
            <p:ph idx="19" hasCustomPrompt="1"/>
          </p:nvPr>
        </p:nvSpPr>
        <p:spPr>
          <a:xfrm>
            <a:off x="6469089" y="2905554"/>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7" name="Content Placeholder 2">
            <a:extLst>
              <a:ext uri="{FF2B5EF4-FFF2-40B4-BE49-F238E27FC236}">
                <a16:creationId xmlns:a16="http://schemas.microsoft.com/office/drawing/2014/main" id="{9F6100E2-DAE8-4111-AF37-8909AA389FC1}"/>
              </a:ext>
            </a:extLst>
          </p:cNvPr>
          <p:cNvSpPr>
            <a:spLocks noGrp="1"/>
          </p:cNvSpPr>
          <p:nvPr>
            <p:ph idx="20" hasCustomPrompt="1"/>
          </p:nvPr>
        </p:nvSpPr>
        <p:spPr>
          <a:xfrm>
            <a:off x="6469091" y="3338807"/>
            <a:ext cx="4772003" cy="304911"/>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30" name="Content Placeholder 2">
            <a:extLst>
              <a:ext uri="{FF2B5EF4-FFF2-40B4-BE49-F238E27FC236}">
                <a16:creationId xmlns:a16="http://schemas.microsoft.com/office/drawing/2014/main" id="{C0B1E9EC-56B4-4514-B189-24BD47F549F3}"/>
              </a:ext>
            </a:extLst>
          </p:cNvPr>
          <p:cNvSpPr>
            <a:spLocks noGrp="1"/>
          </p:cNvSpPr>
          <p:nvPr>
            <p:ph idx="23" hasCustomPrompt="1"/>
          </p:nvPr>
        </p:nvSpPr>
        <p:spPr>
          <a:xfrm>
            <a:off x="6469093" y="3972095"/>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31" name="Content Placeholder 2">
            <a:extLst>
              <a:ext uri="{FF2B5EF4-FFF2-40B4-BE49-F238E27FC236}">
                <a16:creationId xmlns:a16="http://schemas.microsoft.com/office/drawing/2014/main" id="{F685484E-408B-4771-9259-BAAC2A6E6017}"/>
              </a:ext>
            </a:extLst>
          </p:cNvPr>
          <p:cNvSpPr>
            <a:spLocks noGrp="1"/>
          </p:cNvSpPr>
          <p:nvPr>
            <p:ph idx="24" hasCustomPrompt="1"/>
          </p:nvPr>
        </p:nvSpPr>
        <p:spPr>
          <a:xfrm>
            <a:off x="6469095" y="4405348"/>
            <a:ext cx="4772003" cy="310972"/>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28" name="Content Placeholder 2">
            <a:extLst>
              <a:ext uri="{FF2B5EF4-FFF2-40B4-BE49-F238E27FC236}">
                <a16:creationId xmlns:a16="http://schemas.microsoft.com/office/drawing/2014/main" id="{0EE05AF1-1486-45F2-B87D-2AE555B8D1CB}"/>
              </a:ext>
            </a:extLst>
          </p:cNvPr>
          <p:cNvSpPr>
            <a:spLocks noGrp="1"/>
          </p:cNvSpPr>
          <p:nvPr>
            <p:ph idx="21" hasCustomPrompt="1"/>
          </p:nvPr>
        </p:nvSpPr>
        <p:spPr>
          <a:xfrm>
            <a:off x="6469091" y="5090503"/>
            <a:ext cx="4772003" cy="319591"/>
          </a:xfrm>
        </p:spPr>
        <p:txBody>
          <a:bodyPr lIns="0" tIns="0" rIns="0" bIns="0">
            <a:no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header</a:t>
            </a:r>
          </a:p>
        </p:txBody>
      </p:sp>
      <p:sp>
        <p:nvSpPr>
          <p:cNvPr id="29" name="Content Placeholder 2">
            <a:extLst>
              <a:ext uri="{FF2B5EF4-FFF2-40B4-BE49-F238E27FC236}">
                <a16:creationId xmlns:a16="http://schemas.microsoft.com/office/drawing/2014/main" id="{52C4B0E5-3C7E-4BC2-AA92-4156C26C91FF}"/>
              </a:ext>
            </a:extLst>
          </p:cNvPr>
          <p:cNvSpPr>
            <a:spLocks noGrp="1"/>
          </p:cNvSpPr>
          <p:nvPr>
            <p:ph idx="22" hasCustomPrompt="1"/>
          </p:nvPr>
        </p:nvSpPr>
        <p:spPr>
          <a:xfrm>
            <a:off x="6469093" y="5523755"/>
            <a:ext cx="4772003" cy="417141"/>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row text</a:t>
            </a:r>
          </a:p>
        </p:txBody>
      </p:sp>
      <p:sp>
        <p:nvSpPr>
          <p:cNvPr id="33" name="Rectangle 32">
            <a:extLst>
              <a:ext uri="{FF2B5EF4-FFF2-40B4-BE49-F238E27FC236}">
                <a16:creationId xmlns:a16="http://schemas.microsoft.com/office/drawing/2014/main" id="{A5480C56-313A-5C4D-A02B-5C10621A5061}"/>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39" name="Picture 38" descr="The University of Iowa">
            <a:extLst>
              <a:ext uri="{FF2B5EF4-FFF2-40B4-BE49-F238E27FC236}">
                <a16:creationId xmlns:a16="http://schemas.microsoft.com/office/drawing/2014/main" id="{58CA1799-4AEA-D247-8458-F8440E403067}"/>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37" name="Footer Placeholder 4">
            <a:extLst>
              <a:ext uri="{FF2B5EF4-FFF2-40B4-BE49-F238E27FC236}">
                <a16:creationId xmlns:a16="http://schemas.microsoft.com/office/drawing/2014/main" id="{FFD2AE71-6126-9A49-BF5D-602677416553}"/>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868536204"/>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guide id="8" orient="horz" pos="240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x2 Grid Layout">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F947D672-DDE7-4F36-B79C-4245C5D115ED}"/>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4800224" cy="374036"/>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238480"/>
            <a:ext cx="4800219" cy="1200572"/>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8" name="Straight Connector 7">
            <a:extLst>
              <a:ext uri="{FF2B5EF4-FFF2-40B4-BE49-F238E27FC236}">
                <a16:creationId xmlns:a16="http://schemas.microsoft.com/office/drawing/2014/main" id="{69FB9F7B-CC85-4936-BE2A-DF6B8BF46018}"/>
              </a:ext>
            </a:extLst>
          </p:cNvPr>
          <p:cNvCxnSpPr/>
          <p:nvPr userDrawn="1"/>
        </p:nvCxnSpPr>
        <p:spPr>
          <a:xfrm>
            <a:off x="949325" y="3790765"/>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FDFA8ABE-0B6C-4930-94A9-A2BB4166E51F}"/>
              </a:ext>
            </a:extLst>
          </p:cNvPr>
          <p:cNvSpPr>
            <a:spLocks noGrp="1"/>
          </p:cNvSpPr>
          <p:nvPr>
            <p:ph idx="17" hasCustomPrompt="1"/>
          </p:nvPr>
        </p:nvSpPr>
        <p:spPr>
          <a:xfrm>
            <a:off x="958052" y="4209907"/>
            <a:ext cx="4800224" cy="374036"/>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4" name="Content Placeholder 2">
            <a:extLst>
              <a:ext uri="{FF2B5EF4-FFF2-40B4-BE49-F238E27FC236}">
                <a16:creationId xmlns:a16="http://schemas.microsoft.com/office/drawing/2014/main" id="{47E91DB8-4856-4AED-8362-60627F681EE8}"/>
              </a:ext>
            </a:extLst>
          </p:cNvPr>
          <p:cNvSpPr>
            <a:spLocks noGrp="1"/>
          </p:cNvSpPr>
          <p:nvPr>
            <p:ph idx="18" hasCustomPrompt="1"/>
          </p:nvPr>
        </p:nvSpPr>
        <p:spPr>
          <a:xfrm>
            <a:off x="958053" y="4761629"/>
            <a:ext cx="4800219" cy="1181971"/>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6096000" y="1679384"/>
            <a:ext cx="0" cy="4272765"/>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A07502CC-5B90-4BCF-B63B-36D026C9AE96}"/>
              </a:ext>
            </a:extLst>
          </p:cNvPr>
          <p:cNvSpPr>
            <a:spLocks noGrp="1"/>
          </p:cNvSpPr>
          <p:nvPr>
            <p:ph idx="15" hasCustomPrompt="1"/>
          </p:nvPr>
        </p:nvSpPr>
        <p:spPr>
          <a:xfrm>
            <a:off x="6433724" y="1676706"/>
            <a:ext cx="4800224" cy="374036"/>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p:ph idx="16" hasCustomPrompt="1"/>
          </p:nvPr>
        </p:nvSpPr>
        <p:spPr>
          <a:xfrm>
            <a:off x="6433725" y="2228428"/>
            <a:ext cx="4800224" cy="1200572"/>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25" name="Content Placeholder 2">
            <a:extLst>
              <a:ext uri="{FF2B5EF4-FFF2-40B4-BE49-F238E27FC236}">
                <a16:creationId xmlns:a16="http://schemas.microsoft.com/office/drawing/2014/main" id="{76BD4A33-C7CC-4380-A2BB-ECC6C2FB7225}"/>
              </a:ext>
            </a:extLst>
          </p:cNvPr>
          <p:cNvSpPr>
            <a:spLocks noGrp="1"/>
          </p:cNvSpPr>
          <p:nvPr>
            <p:ph idx="19" hasCustomPrompt="1"/>
          </p:nvPr>
        </p:nvSpPr>
        <p:spPr>
          <a:xfrm>
            <a:off x="6439276" y="4199855"/>
            <a:ext cx="4800224" cy="374036"/>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6" name="Content Placeholder 2">
            <a:extLst>
              <a:ext uri="{FF2B5EF4-FFF2-40B4-BE49-F238E27FC236}">
                <a16:creationId xmlns:a16="http://schemas.microsoft.com/office/drawing/2014/main" id="{4CD0BB64-6643-42CE-AFE7-372305F21233}"/>
              </a:ext>
            </a:extLst>
          </p:cNvPr>
          <p:cNvSpPr>
            <a:spLocks noGrp="1"/>
          </p:cNvSpPr>
          <p:nvPr>
            <p:ph idx="20" hasCustomPrompt="1"/>
          </p:nvPr>
        </p:nvSpPr>
        <p:spPr>
          <a:xfrm>
            <a:off x="6439277" y="4751577"/>
            <a:ext cx="4800224" cy="1200572"/>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21" name="Rectangle 20">
            <a:extLst>
              <a:ext uri="{FF2B5EF4-FFF2-40B4-BE49-F238E27FC236}">
                <a16:creationId xmlns:a16="http://schemas.microsoft.com/office/drawing/2014/main" id="{D8D606F0-071A-A842-B316-9BEBD143AC36}"/>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8" name="Picture 27" descr="The University of Iowa">
            <a:extLst>
              <a:ext uri="{FF2B5EF4-FFF2-40B4-BE49-F238E27FC236}">
                <a16:creationId xmlns:a16="http://schemas.microsoft.com/office/drawing/2014/main" id="{9AAD4B2F-0082-B749-BE09-2EC20A6C430D}"/>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27" name="Footer Placeholder 4">
            <a:extLst>
              <a:ext uri="{FF2B5EF4-FFF2-40B4-BE49-F238E27FC236}">
                <a16:creationId xmlns:a16="http://schemas.microsoft.com/office/drawing/2014/main" id="{BD920E71-4E45-E74F-B01A-DC16C3B807E1}"/>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748418329"/>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2400" userDrawn="1">
          <p15:clr>
            <a:srgbClr val="FBAE40"/>
          </p15:clr>
        </p15:guide>
        <p15:guide id="7" orient="horz" pos="697"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lumn Stat Layout ">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3D46F0-0006-469D-9C96-A2B5BF708743}"/>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39080" y="2597398"/>
            <a:ext cx="1742242" cy="787298"/>
          </a:xfrm>
        </p:spPr>
        <p:txBody>
          <a:bodyPr lIns="0" tIns="0" rIns="0" bIns="0">
            <a:noAutofit/>
          </a:bodyPr>
          <a:lstStyle>
            <a:lvl1pPr marL="0" indent="0" algn="l">
              <a:buSzPct val="95000"/>
              <a:buFont typeface="Arial" panose="020B0604020202020204" pitchFamily="34" charset="0"/>
              <a:buNone/>
              <a:defRPr sz="55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Stat</a:t>
            </a:r>
          </a:p>
        </p:txBody>
      </p:sp>
      <p:sp>
        <p:nvSpPr>
          <p:cNvPr id="52" name="Picture Placeholder 50">
            <a:extLst>
              <a:ext uri="{FF2B5EF4-FFF2-40B4-BE49-F238E27FC236}">
                <a16:creationId xmlns:a16="http://schemas.microsoft.com/office/drawing/2014/main" id="{8D984633-F962-1848-A009-619CB8211633}"/>
              </a:ext>
            </a:extLst>
          </p:cNvPr>
          <p:cNvSpPr>
            <a:spLocks noGrp="1"/>
          </p:cNvSpPr>
          <p:nvPr>
            <p:ph type="pic" sz="quarter" idx="20"/>
          </p:nvPr>
        </p:nvSpPr>
        <p:spPr>
          <a:xfrm>
            <a:off x="3037173" y="2243035"/>
            <a:ext cx="1071841" cy="1095375"/>
          </a:xfrm>
        </p:spPr>
        <p:txBody>
          <a:bodyPr/>
          <a:lstStyle>
            <a:lvl1pPr marL="0" indent="0">
              <a:buNone/>
              <a:defRPr/>
            </a:lvl1pPr>
          </a:lstStyle>
          <a:p>
            <a:endParaRPr lang="en-US" dirty="0"/>
          </a:p>
        </p:txBody>
      </p:sp>
      <p:cxnSp>
        <p:nvCxnSpPr>
          <p:cNvPr id="14" name="Straight Connector 13">
            <a:extLst>
              <a:ext uri="{FF2B5EF4-FFF2-40B4-BE49-F238E27FC236}">
                <a16:creationId xmlns:a16="http://schemas.microsoft.com/office/drawing/2014/main" id="{44DE3AB4-3020-8D45-86B7-592F12CB716B}"/>
              </a:ext>
            </a:extLst>
          </p:cNvPr>
          <p:cNvCxnSpPr>
            <a:cxnSpLocks/>
          </p:cNvCxnSpPr>
          <p:nvPr userDrawn="1"/>
        </p:nvCxnSpPr>
        <p:spPr>
          <a:xfrm>
            <a:off x="896513" y="3573316"/>
            <a:ext cx="321250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DC4E94AD-16D9-BE4C-8C57-CFA6654E1BD9}"/>
              </a:ext>
            </a:extLst>
          </p:cNvPr>
          <p:cNvSpPr>
            <a:spLocks noGrp="1"/>
          </p:cNvSpPr>
          <p:nvPr>
            <p:ph idx="14" hasCustomPrompt="1"/>
          </p:nvPr>
        </p:nvSpPr>
        <p:spPr>
          <a:xfrm>
            <a:off x="939080" y="3819675"/>
            <a:ext cx="3169934" cy="1061801"/>
          </a:xfrm>
        </p:spPr>
        <p:txBody>
          <a:bodyPr lIns="0" tIns="0" rIns="0" bIns="0">
            <a:normAutofit/>
          </a:bodyPr>
          <a:lstStyle>
            <a:lvl1pPr marL="0" indent="0" algn="l">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19" name="Content Placeholder 2">
            <a:extLst>
              <a:ext uri="{FF2B5EF4-FFF2-40B4-BE49-F238E27FC236}">
                <a16:creationId xmlns:a16="http://schemas.microsoft.com/office/drawing/2014/main" id="{E64293C0-60B2-3341-9C38-86DF7ACA51DC}"/>
              </a:ext>
            </a:extLst>
          </p:cNvPr>
          <p:cNvSpPr>
            <a:spLocks noGrp="1"/>
          </p:cNvSpPr>
          <p:nvPr>
            <p:ph idx="21" hasCustomPrompt="1"/>
          </p:nvPr>
        </p:nvSpPr>
        <p:spPr>
          <a:xfrm>
            <a:off x="4582471" y="2597398"/>
            <a:ext cx="1742242" cy="787298"/>
          </a:xfrm>
        </p:spPr>
        <p:txBody>
          <a:bodyPr lIns="0" tIns="0" rIns="0" bIns="0">
            <a:noAutofit/>
          </a:bodyPr>
          <a:lstStyle>
            <a:lvl1pPr marL="0" indent="0" algn="l">
              <a:buSzPct val="95000"/>
              <a:buFont typeface="Arial" panose="020B0604020202020204" pitchFamily="34" charset="0"/>
              <a:buNone/>
              <a:defRPr sz="55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Stat</a:t>
            </a:r>
          </a:p>
        </p:txBody>
      </p:sp>
      <p:sp>
        <p:nvSpPr>
          <p:cNvPr id="25" name="Picture Placeholder 50">
            <a:extLst>
              <a:ext uri="{FF2B5EF4-FFF2-40B4-BE49-F238E27FC236}">
                <a16:creationId xmlns:a16="http://schemas.microsoft.com/office/drawing/2014/main" id="{3ED87A8B-0573-474F-94C0-2F7E344853F2}"/>
              </a:ext>
            </a:extLst>
          </p:cNvPr>
          <p:cNvSpPr>
            <a:spLocks noGrp="1"/>
          </p:cNvSpPr>
          <p:nvPr>
            <p:ph type="pic" sz="quarter" idx="23"/>
          </p:nvPr>
        </p:nvSpPr>
        <p:spPr>
          <a:xfrm>
            <a:off x="6680564" y="2243035"/>
            <a:ext cx="1071841" cy="1095375"/>
          </a:xfrm>
        </p:spPr>
        <p:txBody>
          <a:bodyPr/>
          <a:lstStyle>
            <a:lvl1pPr marL="0" indent="0">
              <a:buNone/>
              <a:defRPr/>
            </a:lvl1pPr>
          </a:lstStyle>
          <a:p>
            <a:endParaRPr lang="en-US" dirty="0"/>
          </a:p>
        </p:txBody>
      </p:sp>
      <p:cxnSp>
        <p:nvCxnSpPr>
          <p:cNvPr id="20" name="Straight Connector 19">
            <a:extLst>
              <a:ext uri="{FF2B5EF4-FFF2-40B4-BE49-F238E27FC236}">
                <a16:creationId xmlns:a16="http://schemas.microsoft.com/office/drawing/2014/main" id="{1799B91B-7CDD-284B-99CF-8408146B2C0D}"/>
              </a:ext>
            </a:extLst>
          </p:cNvPr>
          <p:cNvCxnSpPr>
            <a:cxnSpLocks/>
          </p:cNvCxnSpPr>
          <p:nvPr userDrawn="1"/>
        </p:nvCxnSpPr>
        <p:spPr>
          <a:xfrm>
            <a:off x="4539904" y="3573316"/>
            <a:ext cx="321250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8BB67D17-F456-FC43-9C41-9344D6EEB07B}"/>
              </a:ext>
            </a:extLst>
          </p:cNvPr>
          <p:cNvSpPr>
            <a:spLocks noGrp="1"/>
          </p:cNvSpPr>
          <p:nvPr>
            <p:ph idx="22" hasCustomPrompt="1"/>
          </p:nvPr>
        </p:nvSpPr>
        <p:spPr>
          <a:xfrm>
            <a:off x="4582471" y="3819675"/>
            <a:ext cx="3169934" cy="1061801"/>
          </a:xfrm>
        </p:spPr>
        <p:txBody>
          <a:bodyPr lIns="0" tIns="0" rIns="0" bIns="0">
            <a:normAutofit/>
          </a:bodyPr>
          <a:lstStyle>
            <a:lvl1pPr marL="0" indent="0" algn="l">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26" name="Content Placeholder 2">
            <a:extLst>
              <a:ext uri="{FF2B5EF4-FFF2-40B4-BE49-F238E27FC236}">
                <a16:creationId xmlns:a16="http://schemas.microsoft.com/office/drawing/2014/main" id="{60F6E28A-AB38-A64F-9481-C9F0437BFEA5}"/>
              </a:ext>
            </a:extLst>
          </p:cNvPr>
          <p:cNvSpPr>
            <a:spLocks noGrp="1"/>
          </p:cNvSpPr>
          <p:nvPr>
            <p:ph idx="24" hasCustomPrompt="1"/>
          </p:nvPr>
        </p:nvSpPr>
        <p:spPr>
          <a:xfrm>
            <a:off x="8225863" y="2597398"/>
            <a:ext cx="1742242" cy="787298"/>
          </a:xfrm>
        </p:spPr>
        <p:txBody>
          <a:bodyPr lIns="0" tIns="0" rIns="0" bIns="0">
            <a:noAutofit/>
          </a:bodyPr>
          <a:lstStyle>
            <a:lvl1pPr marL="0" indent="0" algn="l">
              <a:buSzPct val="95000"/>
              <a:buFont typeface="Arial" panose="020B0604020202020204" pitchFamily="34" charset="0"/>
              <a:buNone/>
              <a:defRPr sz="55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Stat</a:t>
            </a:r>
          </a:p>
        </p:txBody>
      </p:sp>
      <p:sp>
        <p:nvSpPr>
          <p:cNvPr id="29" name="Picture Placeholder 50">
            <a:extLst>
              <a:ext uri="{FF2B5EF4-FFF2-40B4-BE49-F238E27FC236}">
                <a16:creationId xmlns:a16="http://schemas.microsoft.com/office/drawing/2014/main" id="{106DB928-4AE1-4E4B-9A4C-6062FC247709}"/>
              </a:ext>
            </a:extLst>
          </p:cNvPr>
          <p:cNvSpPr>
            <a:spLocks noGrp="1"/>
          </p:cNvSpPr>
          <p:nvPr>
            <p:ph type="pic" sz="quarter" idx="26"/>
          </p:nvPr>
        </p:nvSpPr>
        <p:spPr>
          <a:xfrm>
            <a:off x="10323956" y="2243035"/>
            <a:ext cx="1071841" cy="1095375"/>
          </a:xfrm>
        </p:spPr>
        <p:txBody>
          <a:bodyPr/>
          <a:lstStyle>
            <a:lvl1pPr marL="0" indent="0">
              <a:buNone/>
              <a:defRPr/>
            </a:lvl1pPr>
          </a:lstStyle>
          <a:p>
            <a:endParaRPr lang="en-US" dirty="0"/>
          </a:p>
        </p:txBody>
      </p:sp>
      <p:cxnSp>
        <p:nvCxnSpPr>
          <p:cNvPr id="27" name="Straight Connector 26">
            <a:extLst>
              <a:ext uri="{FF2B5EF4-FFF2-40B4-BE49-F238E27FC236}">
                <a16:creationId xmlns:a16="http://schemas.microsoft.com/office/drawing/2014/main" id="{F9F7D2B0-E449-FD45-9789-FC204088E97C}"/>
              </a:ext>
            </a:extLst>
          </p:cNvPr>
          <p:cNvCxnSpPr>
            <a:cxnSpLocks/>
          </p:cNvCxnSpPr>
          <p:nvPr userDrawn="1"/>
        </p:nvCxnSpPr>
        <p:spPr>
          <a:xfrm>
            <a:off x="8183296" y="3573316"/>
            <a:ext cx="321250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8" name="Content Placeholder 2">
            <a:extLst>
              <a:ext uri="{FF2B5EF4-FFF2-40B4-BE49-F238E27FC236}">
                <a16:creationId xmlns:a16="http://schemas.microsoft.com/office/drawing/2014/main" id="{86FE37F4-1DCF-2D40-845F-6C10AC016C29}"/>
              </a:ext>
            </a:extLst>
          </p:cNvPr>
          <p:cNvSpPr>
            <a:spLocks noGrp="1"/>
          </p:cNvSpPr>
          <p:nvPr>
            <p:ph idx="25" hasCustomPrompt="1"/>
          </p:nvPr>
        </p:nvSpPr>
        <p:spPr>
          <a:xfrm>
            <a:off x="8225863" y="3819675"/>
            <a:ext cx="3169934" cy="1061801"/>
          </a:xfrm>
        </p:spPr>
        <p:txBody>
          <a:bodyPr lIns="0" tIns="0" rIns="0" bIns="0">
            <a:normAutofit/>
          </a:bodyPr>
          <a:lstStyle>
            <a:lvl1pPr marL="0" indent="0" algn="l">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18" name="Rectangle 17">
            <a:extLst>
              <a:ext uri="{FF2B5EF4-FFF2-40B4-BE49-F238E27FC236}">
                <a16:creationId xmlns:a16="http://schemas.microsoft.com/office/drawing/2014/main" id="{C6F1B24E-B6B2-2D4F-8CE9-C10E33FBF4C2}"/>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2" name="Picture 21" descr="The University of Iowa">
            <a:extLst>
              <a:ext uri="{FF2B5EF4-FFF2-40B4-BE49-F238E27FC236}">
                <a16:creationId xmlns:a16="http://schemas.microsoft.com/office/drawing/2014/main" id="{9C14D290-718E-D94D-BEC3-A2B3F3F54CAF}"/>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21" name="Footer Placeholder 4">
            <a:extLst>
              <a:ext uri="{FF2B5EF4-FFF2-40B4-BE49-F238E27FC236}">
                <a16:creationId xmlns:a16="http://schemas.microsoft.com/office/drawing/2014/main" id="{5387E550-EB5F-3F4A-9BFA-44D25611C96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b="0"/>
              <a:t>Tech Forum 2024</a:t>
            </a:r>
            <a:endParaRPr lang="en-US" dirty="0"/>
          </a:p>
        </p:txBody>
      </p:sp>
    </p:spTree>
    <p:extLst>
      <p:ext uri="{BB962C8B-B14F-4D97-AF65-F5344CB8AC3E}">
        <p14:creationId xmlns:p14="http://schemas.microsoft.com/office/powerpoint/2010/main" val="1710712687"/>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Solid Go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74725" y="2677626"/>
            <a:ext cx="9144000" cy="1843238"/>
          </a:xfrm>
        </p:spPr>
        <p:txBody>
          <a:bodyPr lIns="0" tIns="0" rIns="0" bIns="0" anchor="t" anchorCtr="0">
            <a:normAutofit/>
          </a:bodyPr>
          <a:lstStyle>
            <a:lvl1pPr algn="l">
              <a:defRPr sz="6000" b="1">
                <a:solidFill>
                  <a:schemeClr val="tx1"/>
                </a:solidFill>
                <a:latin typeface="Roboto" panose="02000000000000000000" pitchFamily="2" charset="0"/>
                <a:ea typeface="Roboto" panose="02000000000000000000" pitchFamily="2" charset="0"/>
                <a:cs typeface="Arial" panose="020B0604020202020204" pitchFamily="34" charset="0"/>
              </a:defRPr>
            </a:lvl1pPr>
          </a:lstStyle>
          <a:p>
            <a:r>
              <a:rPr lang="en-US" dirty="0"/>
              <a:t>Presentation Title Goes Right Here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339665"/>
            <a:ext cx="768531"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974725" y="4709626"/>
            <a:ext cx="9144000" cy="407460"/>
          </a:xfrm>
        </p:spPr>
        <p:txBody>
          <a:bodyPr lIns="0" tIns="0" rIns="0" bIns="0"/>
          <a:lstStyle>
            <a:lvl1pPr marL="0" indent="0" algn="l">
              <a:buNone/>
              <a:defRPr sz="2400" b="1">
                <a:solidFill>
                  <a:schemeClr val="tx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974725" y="5087150"/>
            <a:ext cx="9144000" cy="463108"/>
          </a:xfrm>
        </p:spPr>
        <p:txBody>
          <a:bodyPr lIns="0" tIns="0" rIns="0" bIns="0">
            <a:normAutofit/>
          </a:bodyPr>
          <a:lstStyle>
            <a:lvl1pPr marL="0" indent="0">
              <a:buNone/>
              <a:defRPr sz="2400">
                <a:solidFill>
                  <a:schemeClr val="tx1"/>
                </a:solidFill>
                <a:latin typeface="Roboto" panose="02000000000000000000" pitchFamily="2" charset="0"/>
                <a:ea typeface="Roboto" panose="020000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Month XX, 2020</a:t>
            </a:r>
          </a:p>
        </p:txBody>
      </p:sp>
      <p:sp>
        <p:nvSpPr>
          <p:cNvPr id="7" name="Footer Placeholder 4">
            <a:extLst>
              <a:ext uri="{FF2B5EF4-FFF2-40B4-BE49-F238E27FC236}">
                <a16:creationId xmlns:a16="http://schemas.microsoft.com/office/drawing/2014/main" id="{AA810B86-CAB7-EA43-BC2F-6E66762DC8D3}"/>
              </a:ext>
            </a:extLst>
          </p:cNvPr>
          <p:cNvSpPr>
            <a:spLocks noGrp="1"/>
          </p:cNvSpPr>
          <p:nvPr>
            <p:ph type="ftr" sz="quarter" idx="3"/>
          </p:nvPr>
        </p:nvSpPr>
        <p:spPr>
          <a:xfrm>
            <a:off x="952500" y="1774216"/>
            <a:ext cx="9166225" cy="365125"/>
          </a:xfrm>
          <a:prstGeom prst="rect">
            <a:avLst/>
          </a:prstGeom>
          <a:noFill/>
        </p:spPr>
        <p:txBody>
          <a:bodyPr vert="horz" lIns="0" tIns="0" rIns="0" bIns="0" rtlCol="0" anchor="ctr"/>
          <a:lstStyle>
            <a:lvl1pPr algn="l">
              <a:defRPr sz="2200" b="0">
                <a:solidFill>
                  <a:schemeClr val="tx1"/>
                </a:solidFill>
                <a:latin typeface="Roboto" panose="02000000000000000000" pitchFamily="2" charset="0"/>
                <a:ea typeface="Roboto" panose="02000000000000000000" pitchFamily="2" charset="0"/>
              </a:defRPr>
            </a:lvl1pPr>
          </a:lstStyle>
          <a:p>
            <a:r>
              <a:rPr lang="en-US"/>
              <a:t>Tech Forum 2024</a:t>
            </a:r>
            <a:endParaRPr lang="en-US" dirty="0"/>
          </a:p>
        </p:txBody>
      </p:sp>
      <p:pic>
        <p:nvPicPr>
          <p:cNvPr id="10" name="Picture 9">
            <a:extLst>
              <a:ext uri="{FF2B5EF4-FFF2-40B4-BE49-F238E27FC236}">
                <a16:creationId xmlns:a16="http://schemas.microsoft.com/office/drawing/2014/main" id="{4A685527-7A8C-3647-9D96-6D076FA7A7CE}"/>
              </a:ext>
            </a:extLst>
          </p:cNvPr>
          <p:cNvPicPr>
            <a:picLocks noChangeAspect="1"/>
          </p:cNvPicPr>
          <p:nvPr userDrawn="1"/>
        </p:nvPicPr>
        <p:blipFill>
          <a:blip r:embed="rId2"/>
          <a:srcRect/>
          <a:stretch/>
        </p:blipFill>
        <p:spPr>
          <a:xfrm>
            <a:off x="8628383" y="0"/>
            <a:ext cx="2687038" cy="1279542"/>
          </a:xfrm>
          <a:prstGeom prst="rect">
            <a:avLst/>
          </a:prstGeom>
        </p:spPr>
      </p:pic>
    </p:spTree>
    <p:extLst>
      <p:ext uri="{BB962C8B-B14F-4D97-AF65-F5344CB8AC3E}">
        <p14:creationId xmlns:p14="http://schemas.microsoft.com/office/powerpoint/2010/main" val="1297889237"/>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p15:clr>
            <a:srgbClr val="FBAE40"/>
          </p15:clr>
        </p15:guide>
        <p15:guide id="2" pos="60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lumn Icon Layout">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3D46F0-0006-469D-9C96-A2B5BF708743}"/>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E7A2738-1D29-40DE-AACF-F60CD708E892}"/>
              </a:ext>
            </a:extLst>
          </p:cNvPr>
          <p:cNvCxnSpPr/>
          <p:nvPr userDrawn="1"/>
        </p:nvCxnSpPr>
        <p:spPr>
          <a:xfrm>
            <a:off x="2535870" y="2921860"/>
            <a:ext cx="711101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D1ADFA24-184F-46B9-B1D0-3FBB044F3673}"/>
              </a:ext>
            </a:extLst>
          </p:cNvPr>
          <p:cNvSpPr/>
          <p:nvPr userDrawn="1"/>
        </p:nvSpPr>
        <p:spPr>
          <a:xfrm>
            <a:off x="1664749" y="2050739"/>
            <a:ext cx="1742242" cy="1742242"/>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icture Placeholder 3">
            <a:extLst>
              <a:ext uri="{FF2B5EF4-FFF2-40B4-BE49-F238E27FC236}">
                <a16:creationId xmlns:a16="http://schemas.microsoft.com/office/drawing/2014/main" id="{DC306F30-B3C1-E74C-B18C-7075DB0761DE}"/>
              </a:ext>
            </a:extLst>
          </p:cNvPr>
          <p:cNvSpPr>
            <a:spLocks noGrp="1"/>
          </p:cNvSpPr>
          <p:nvPr>
            <p:ph type="pic" sz="quarter" idx="21"/>
          </p:nvPr>
        </p:nvSpPr>
        <p:spPr>
          <a:xfrm>
            <a:off x="1953910" y="2337468"/>
            <a:ext cx="1182412" cy="1222625"/>
          </a:xfrm>
        </p:spPr>
        <p:txBody>
          <a:bodyPr/>
          <a:lstStyle>
            <a:lvl1pPr>
              <a:buNone/>
              <a:defRPr/>
            </a:lvl1pPr>
          </a:lstStyle>
          <a:p>
            <a:endParaRPr lang="en-US" dirty="0"/>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4078664"/>
            <a:ext cx="3166740" cy="754602"/>
          </a:xfrm>
        </p:spPr>
        <p:txBody>
          <a:bodyPr lIns="0" tIns="0" rIns="0" bIns="0">
            <a:normAutofit/>
          </a:bodyPr>
          <a:lstStyle>
            <a:lvl1pPr marL="0" indent="0" algn="ctr">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19" name="Oval 18">
            <a:extLst>
              <a:ext uri="{FF2B5EF4-FFF2-40B4-BE49-F238E27FC236}">
                <a16:creationId xmlns:a16="http://schemas.microsoft.com/office/drawing/2014/main" id="{3FF9D861-0550-4AC8-BB96-094DAF60B7F4}"/>
              </a:ext>
            </a:extLst>
          </p:cNvPr>
          <p:cNvSpPr/>
          <p:nvPr userDrawn="1"/>
        </p:nvSpPr>
        <p:spPr>
          <a:xfrm>
            <a:off x="5231950" y="2050741"/>
            <a:ext cx="1742242" cy="1742242"/>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icture Placeholder 3">
            <a:extLst>
              <a:ext uri="{FF2B5EF4-FFF2-40B4-BE49-F238E27FC236}">
                <a16:creationId xmlns:a16="http://schemas.microsoft.com/office/drawing/2014/main" id="{4382C3D7-6E45-864C-A5B5-39762336A484}"/>
              </a:ext>
            </a:extLst>
          </p:cNvPr>
          <p:cNvSpPr>
            <a:spLocks noGrp="1"/>
          </p:cNvSpPr>
          <p:nvPr>
            <p:ph type="pic" sz="quarter" idx="22"/>
          </p:nvPr>
        </p:nvSpPr>
        <p:spPr>
          <a:xfrm>
            <a:off x="5500171" y="2310547"/>
            <a:ext cx="1182412" cy="1222625"/>
          </a:xfrm>
        </p:spPr>
        <p:txBody>
          <a:bodyPr/>
          <a:lstStyle>
            <a:lvl1pPr>
              <a:buNone/>
              <a:defRPr/>
            </a:lvl1pPr>
          </a:lstStyle>
          <a:p>
            <a:endParaRPr lang="en-US" dirty="0"/>
          </a:p>
        </p:txBody>
      </p: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4616385" y="4078664"/>
            <a:ext cx="2973372" cy="754602"/>
          </a:xfrm>
        </p:spPr>
        <p:txBody>
          <a:bodyPr lIns="0" tIns="0" rIns="0" bIns="0">
            <a:normAutofit/>
          </a:bodyPr>
          <a:lstStyle>
            <a:lvl1pPr marL="0" indent="0" algn="ctr">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2</a:t>
            </a:r>
          </a:p>
        </p:txBody>
      </p:sp>
      <p:sp>
        <p:nvSpPr>
          <p:cNvPr id="20" name="Oval 19">
            <a:extLst>
              <a:ext uri="{FF2B5EF4-FFF2-40B4-BE49-F238E27FC236}">
                <a16:creationId xmlns:a16="http://schemas.microsoft.com/office/drawing/2014/main" id="{D101DA23-83F7-4662-BC02-2666717C53B4}"/>
              </a:ext>
            </a:extLst>
          </p:cNvPr>
          <p:cNvSpPr/>
          <p:nvPr userDrawn="1"/>
        </p:nvSpPr>
        <p:spPr>
          <a:xfrm>
            <a:off x="8775763" y="2050741"/>
            <a:ext cx="1742242" cy="1742242"/>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3">
            <a:extLst>
              <a:ext uri="{FF2B5EF4-FFF2-40B4-BE49-F238E27FC236}">
                <a16:creationId xmlns:a16="http://schemas.microsoft.com/office/drawing/2014/main" id="{6E1CEA20-24A4-8C45-B5A6-CE111F714FEF}"/>
              </a:ext>
            </a:extLst>
          </p:cNvPr>
          <p:cNvSpPr>
            <a:spLocks noGrp="1"/>
          </p:cNvSpPr>
          <p:nvPr>
            <p:ph type="pic" sz="quarter" idx="23"/>
          </p:nvPr>
        </p:nvSpPr>
        <p:spPr>
          <a:xfrm>
            <a:off x="9046432" y="2299135"/>
            <a:ext cx="1182412" cy="1222625"/>
          </a:xfrm>
        </p:spPr>
        <p:txBody>
          <a:bodyPr/>
          <a:lstStyle>
            <a:lvl1pPr>
              <a:buNone/>
              <a:defRPr/>
            </a:lvl1pPr>
          </a:lstStyle>
          <a:p>
            <a:endParaRPr lang="en-US" dirty="0"/>
          </a:p>
        </p:txBody>
      </p: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8063514" y="4078663"/>
            <a:ext cx="3166740" cy="754602"/>
          </a:xfrm>
        </p:spPr>
        <p:txBody>
          <a:bodyPr lIns="0" tIns="0" rIns="0" bIns="0">
            <a:normAutofit/>
          </a:bodyPr>
          <a:lstStyle>
            <a:lvl1pPr marL="0" indent="0" algn="ctr">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18" name="Rectangle 17">
            <a:extLst>
              <a:ext uri="{FF2B5EF4-FFF2-40B4-BE49-F238E27FC236}">
                <a16:creationId xmlns:a16="http://schemas.microsoft.com/office/drawing/2014/main" id="{C6F1B24E-B6B2-2D4F-8CE9-C10E33FBF4C2}"/>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2" name="Picture 21" descr="The University of Iowa">
            <a:extLst>
              <a:ext uri="{FF2B5EF4-FFF2-40B4-BE49-F238E27FC236}">
                <a16:creationId xmlns:a16="http://schemas.microsoft.com/office/drawing/2014/main" id="{9C14D290-718E-D94D-BEC3-A2B3F3F54CAF}"/>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21" name="Footer Placeholder 4">
            <a:extLst>
              <a:ext uri="{FF2B5EF4-FFF2-40B4-BE49-F238E27FC236}">
                <a16:creationId xmlns:a16="http://schemas.microsoft.com/office/drawing/2014/main" id="{5387E550-EB5F-3F4A-9BFA-44D25611C96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Tech Forum 2024</a:t>
            </a:r>
            <a:endParaRPr lang="en-US" dirty="0"/>
          </a:p>
        </p:txBody>
      </p:sp>
    </p:spTree>
    <p:extLst>
      <p:ext uri="{BB962C8B-B14F-4D97-AF65-F5344CB8AC3E}">
        <p14:creationId xmlns:p14="http://schemas.microsoft.com/office/powerpoint/2010/main" val="733951917"/>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olumn Icon Layout">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1B9DD2E6-4011-470E-85A1-9331B2E255C8}"/>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D6361F7-376B-4B6B-90CB-982F8C88D3AB}"/>
              </a:ext>
            </a:extLst>
          </p:cNvPr>
          <p:cNvCxnSpPr/>
          <p:nvPr userDrawn="1"/>
        </p:nvCxnSpPr>
        <p:spPr>
          <a:xfrm>
            <a:off x="2535870" y="2921860"/>
            <a:ext cx="711101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A7215D4C-D1BA-4B83-8034-F6173B4B3FE7}"/>
              </a:ext>
            </a:extLst>
          </p:cNvPr>
          <p:cNvSpPr/>
          <p:nvPr userDrawn="1"/>
        </p:nvSpPr>
        <p:spPr>
          <a:xfrm>
            <a:off x="1260812" y="2050739"/>
            <a:ext cx="1742242" cy="1742242"/>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3">
            <a:extLst>
              <a:ext uri="{FF2B5EF4-FFF2-40B4-BE49-F238E27FC236}">
                <a16:creationId xmlns:a16="http://schemas.microsoft.com/office/drawing/2014/main" id="{0A1A4191-73C5-A24C-B85A-D6F8FC572523}"/>
              </a:ext>
            </a:extLst>
          </p:cNvPr>
          <p:cNvSpPr>
            <a:spLocks noGrp="1"/>
          </p:cNvSpPr>
          <p:nvPr>
            <p:ph type="pic" sz="quarter" idx="24"/>
          </p:nvPr>
        </p:nvSpPr>
        <p:spPr>
          <a:xfrm>
            <a:off x="1540727" y="2311683"/>
            <a:ext cx="1182412" cy="1222625"/>
          </a:xfrm>
        </p:spPr>
        <p:txBody>
          <a:bodyPr/>
          <a:lstStyle>
            <a:lvl1pPr>
              <a:buNone/>
              <a:defRPr/>
            </a:lvl1pPr>
          </a:lstStyle>
          <a:p>
            <a:endParaRPr lang="en-US" dirty="0"/>
          </a:p>
        </p:txBody>
      </p:sp>
      <p:sp>
        <p:nvSpPr>
          <p:cNvPr id="24" name="Content Placeholder 2">
            <a:extLst>
              <a:ext uri="{FF2B5EF4-FFF2-40B4-BE49-F238E27FC236}">
                <a16:creationId xmlns:a16="http://schemas.microsoft.com/office/drawing/2014/main" id="{5C06C296-F787-402D-AC65-1E55B4D25C69}"/>
              </a:ext>
            </a:extLst>
          </p:cNvPr>
          <p:cNvSpPr>
            <a:spLocks noGrp="1"/>
          </p:cNvSpPr>
          <p:nvPr>
            <p:ph idx="17" hasCustomPrompt="1"/>
          </p:nvPr>
        </p:nvSpPr>
        <p:spPr>
          <a:xfrm>
            <a:off x="952500" y="4078664"/>
            <a:ext cx="2358866" cy="754602"/>
          </a:xfrm>
        </p:spPr>
        <p:txBody>
          <a:bodyPr lIns="0" tIns="0" rIns="0" bIns="0">
            <a:normAutofit/>
          </a:bodyPr>
          <a:lstStyle>
            <a:lvl1pPr marL="0" indent="0" algn="ctr">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27" name="Oval 26">
            <a:extLst>
              <a:ext uri="{FF2B5EF4-FFF2-40B4-BE49-F238E27FC236}">
                <a16:creationId xmlns:a16="http://schemas.microsoft.com/office/drawing/2014/main" id="{AE1934B1-C1CC-42D5-A8D8-639ED39E9A45}"/>
              </a:ext>
            </a:extLst>
          </p:cNvPr>
          <p:cNvSpPr/>
          <p:nvPr userDrawn="1"/>
        </p:nvSpPr>
        <p:spPr>
          <a:xfrm>
            <a:off x="3935830" y="2050739"/>
            <a:ext cx="1742242" cy="1742242"/>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3">
            <a:extLst>
              <a:ext uri="{FF2B5EF4-FFF2-40B4-BE49-F238E27FC236}">
                <a16:creationId xmlns:a16="http://schemas.microsoft.com/office/drawing/2014/main" id="{D7A0C8CB-AE00-AE4E-8B06-C3CDA2E8A6B0}"/>
              </a:ext>
            </a:extLst>
          </p:cNvPr>
          <p:cNvSpPr>
            <a:spLocks noGrp="1"/>
          </p:cNvSpPr>
          <p:nvPr>
            <p:ph type="pic" sz="quarter" idx="21"/>
          </p:nvPr>
        </p:nvSpPr>
        <p:spPr>
          <a:xfrm>
            <a:off x="4221796" y="2280863"/>
            <a:ext cx="1182412" cy="1222625"/>
          </a:xfrm>
        </p:spPr>
        <p:txBody>
          <a:bodyPr/>
          <a:lstStyle>
            <a:lvl1pPr>
              <a:buNone/>
              <a:defRPr/>
            </a:lvl1pPr>
          </a:lstStyle>
          <a:p>
            <a:endParaRPr lang="en-US" dirty="0"/>
          </a:p>
        </p:txBody>
      </p:sp>
      <p:sp>
        <p:nvSpPr>
          <p:cNvPr id="26" name="Content Placeholder 2">
            <a:extLst>
              <a:ext uri="{FF2B5EF4-FFF2-40B4-BE49-F238E27FC236}">
                <a16:creationId xmlns:a16="http://schemas.microsoft.com/office/drawing/2014/main" id="{8C7F2CE8-9E91-4C86-99AB-686A9C810419}"/>
              </a:ext>
            </a:extLst>
          </p:cNvPr>
          <p:cNvSpPr>
            <a:spLocks noGrp="1"/>
          </p:cNvSpPr>
          <p:nvPr>
            <p:ph idx="18" hasCustomPrompt="1"/>
          </p:nvPr>
        </p:nvSpPr>
        <p:spPr>
          <a:xfrm>
            <a:off x="3627518" y="4078664"/>
            <a:ext cx="2358866" cy="754602"/>
          </a:xfrm>
        </p:spPr>
        <p:txBody>
          <a:bodyPr lIns="0" tIns="0" rIns="0" bIns="0">
            <a:normAutofit/>
          </a:bodyPr>
          <a:lstStyle>
            <a:lvl1pPr marL="0" indent="0" algn="ctr">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29" name="Oval 28">
            <a:extLst>
              <a:ext uri="{FF2B5EF4-FFF2-40B4-BE49-F238E27FC236}">
                <a16:creationId xmlns:a16="http://schemas.microsoft.com/office/drawing/2014/main" id="{07542B3E-45A5-4E88-A2C5-758AC86BE4D0}"/>
              </a:ext>
            </a:extLst>
          </p:cNvPr>
          <p:cNvSpPr/>
          <p:nvPr userDrawn="1"/>
        </p:nvSpPr>
        <p:spPr>
          <a:xfrm>
            <a:off x="6513929" y="2050739"/>
            <a:ext cx="1742242" cy="1742242"/>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3">
            <a:extLst>
              <a:ext uri="{FF2B5EF4-FFF2-40B4-BE49-F238E27FC236}">
                <a16:creationId xmlns:a16="http://schemas.microsoft.com/office/drawing/2014/main" id="{EED777B6-C788-B840-ACC3-FD8949E42ACB}"/>
              </a:ext>
            </a:extLst>
          </p:cNvPr>
          <p:cNvSpPr>
            <a:spLocks noGrp="1"/>
          </p:cNvSpPr>
          <p:nvPr>
            <p:ph type="pic" sz="quarter" idx="22"/>
          </p:nvPr>
        </p:nvSpPr>
        <p:spPr>
          <a:xfrm>
            <a:off x="6793844" y="2309972"/>
            <a:ext cx="1182412" cy="1222625"/>
          </a:xfrm>
        </p:spPr>
        <p:txBody>
          <a:bodyPr/>
          <a:lstStyle>
            <a:lvl1pPr>
              <a:buNone/>
              <a:defRPr/>
            </a:lvl1pPr>
          </a:lstStyle>
          <a:p>
            <a:endParaRPr lang="en-US" dirty="0"/>
          </a:p>
        </p:txBody>
      </p:sp>
      <p:sp>
        <p:nvSpPr>
          <p:cNvPr id="28" name="Content Placeholder 2">
            <a:extLst>
              <a:ext uri="{FF2B5EF4-FFF2-40B4-BE49-F238E27FC236}">
                <a16:creationId xmlns:a16="http://schemas.microsoft.com/office/drawing/2014/main" id="{BC06D7C8-7D2D-4A80-B5B8-174F5056AA0B}"/>
              </a:ext>
            </a:extLst>
          </p:cNvPr>
          <p:cNvSpPr>
            <a:spLocks noGrp="1"/>
          </p:cNvSpPr>
          <p:nvPr>
            <p:ph idx="19" hasCustomPrompt="1"/>
          </p:nvPr>
        </p:nvSpPr>
        <p:spPr>
          <a:xfrm>
            <a:off x="6205617" y="4078664"/>
            <a:ext cx="2358866" cy="754602"/>
          </a:xfrm>
        </p:spPr>
        <p:txBody>
          <a:bodyPr lIns="0" tIns="0" rIns="0" bIns="0">
            <a:normAutofit/>
          </a:bodyPr>
          <a:lstStyle>
            <a:lvl1pPr marL="0" indent="0" algn="ctr">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31" name="Oval 30">
            <a:extLst>
              <a:ext uri="{FF2B5EF4-FFF2-40B4-BE49-F238E27FC236}">
                <a16:creationId xmlns:a16="http://schemas.microsoft.com/office/drawing/2014/main" id="{924B0597-6276-471F-96FD-FDE08D64C524}"/>
              </a:ext>
            </a:extLst>
          </p:cNvPr>
          <p:cNvSpPr/>
          <p:nvPr userDrawn="1"/>
        </p:nvSpPr>
        <p:spPr>
          <a:xfrm>
            <a:off x="9188946" y="2045132"/>
            <a:ext cx="1742242" cy="1742242"/>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icture Placeholder 3">
            <a:extLst>
              <a:ext uri="{FF2B5EF4-FFF2-40B4-BE49-F238E27FC236}">
                <a16:creationId xmlns:a16="http://schemas.microsoft.com/office/drawing/2014/main" id="{04C4E3A7-AB8A-6243-BBFD-8A433C78470B}"/>
              </a:ext>
            </a:extLst>
          </p:cNvPr>
          <p:cNvSpPr>
            <a:spLocks noGrp="1"/>
          </p:cNvSpPr>
          <p:nvPr>
            <p:ph type="pic" sz="quarter" idx="23"/>
          </p:nvPr>
        </p:nvSpPr>
        <p:spPr>
          <a:xfrm>
            <a:off x="9473607" y="2311684"/>
            <a:ext cx="1182412" cy="1222625"/>
          </a:xfrm>
        </p:spPr>
        <p:txBody>
          <a:bodyPr/>
          <a:lstStyle>
            <a:lvl1pPr>
              <a:buNone/>
              <a:defRPr/>
            </a:lvl1pPr>
          </a:lstStyle>
          <a:p>
            <a:endParaRPr lang="en-US" dirty="0"/>
          </a:p>
        </p:txBody>
      </p:sp>
      <p:sp>
        <p:nvSpPr>
          <p:cNvPr id="30" name="Content Placeholder 2">
            <a:extLst>
              <a:ext uri="{FF2B5EF4-FFF2-40B4-BE49-F238E27FC236}">
                <a16:creationId xmlns:a16="http://schemas.microsoft.com/office/drawing/2014/main" id="{8FC2F9F8-450A-4433-BAFC-DCD0001FAF1D}"/>
              </a:ext>
            </a:extLst>
          </p:cNvPr>
          <p:cNvSpPr>
            <a:spLocks noGrp="1"/>
          </p:cNvSpPr>
          <p:nvPr>
            <p:ph idx="20" hasCustomPrompt="1"/>
          </p:nvPr>
        </p:nvSpPr>
        <p:spPr>
          <a:xfrm>
            <a:off x="8880634" y="4073057"/>
            <a:ext cx="2358866" cy="754602"/>
          </a:xfrm>
        </p:spPr>
        <p:txBody>
          <a:bodyPr lIns="0" tIns="0" rIns="0" bIns="0">
            <a:normAutofit/>
          </a:bodyPr>
          <a:lstStyle>
            <a:lvl1pPr marL="0" indent="0" algn="ctr">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16" name="Rectangle 15">
            <a:extLst>
              <a:ext uri="{FF2B5EF4-FFF2-40B4-BE49-F238E27FC236}">
                <a16:creationId xmlns:a16="http://schemas.microsoft.com/office/drawing/2014/main" id="{D4578BB7-B3A6-0D4A-A743-C8950F9817AE}"/>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0" name="Picture 19" descr="The University of Iowa">
            <a:extLst>
              <a:ext uri="{FF2B5EF4-FFF2-40B4-BE49-F238E27FC236}">
                <a16:creationId xmlns:a16="http://schemas.microsoft.com/office/drawing/2014/main" id="{6D319038-0896-5540-A405-0F93F52CC9DC}"/>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9" name="Footer Placeholder 4">
            <a:extLst>
              <a:ext uri="{FF2B5EF4-FFF2-40B4-BE49-F238E27FC236}">
                <a16:creationId xmlns:a16="http://schemas.microsoft.com/office/drawing/2014/main" id="{CF5779A1-5C1A-D949-93A6-EFB401BFC69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Tech Forum 2024</a:t>
            </a:r>
            <a:endParaRPr lang="en-US" dirty="0"/>
          </a:p>
        </p:txBody>
      </p:sp>
    </p:spTree>
    <p:extLst>
      <p:ext uri="{BB962C8B-B14F-4D97-AF65-F5344CB8AC3E}">
        <p14:creationId xmlns:p14="http://schemas.microsoft.com/office/powerpoint/2010/main" val="1568389576"/>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ive Column Icon Layout">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C7E2EA4D-EFA8-4B7C-9585-ADB07DA2D974}"/>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D6361F7-376B-4B6B-90CB-982F8C88D3AB}"/>
              </a:ext>
            </a:extLst>
          </p:cNvPr>
          <p:cNvCxnSpPr/>
          <p:nvPr userDrawn="1"/>
        </p:nvCxnSpPr>
        <p:spPr>
          <a:xfrm>
            <a:off x="2535870" y="2921860"/>
            <a:ext cx="711101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A7215D4C-D1BA-4B83-8034-F6173B4B3FE7}"/>
              </a:ext>
            </a:extLst>
          </p:cNvPr>
          <p:cNvSpPr/>
          <p:nvPr userDrawn="1"/>
        </p:nvSpPr>
        <p:spPr>
          <a:xfrm>
            <a:off x="1175438" y="2125657"/>
            <a:ext cx="1594590" cy="1594590"/>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3">
            <a:extLst>
              <a:ext uri="{FF2B5EF4-FFF2-40B4-BE49-F238E27FC236}">
                <a16:creationId xmlns:a16="http://schemas.microsoft.com/office/drawing/2014/main" id="{0E2F4087-739F-1B43-B022-92BCEDD29A2D}"/>
              </a:ext>
            </a:extLst>
          </p:cNvPr>
          <p:cNvSpPr>
            <a:spLocks noGrp="1"/>
          </p:cNvSpPr>
          <p:nvPr>
            <p:ph type="pic" sz="quarter" idx="26"/>
          </p:nvPr>
        </p:nvSpPr>
        <p:spPr>
          <a:xfrm>
            <a:off x="1448972" y="2403497"/>
            <a:ext cx="1030100" cy="1086492"/>
          </a:xfrm>
        </p:spPr>
        <p:txBody>
          <a:bodyPr/>
          <a:lstStyle>
            <a:lvl1pPr>
              <a:buNone/>
              <a:defRPr/>
            </a:lvl1pPr>
          </a:lstStyle>
          <a:p>
            <a:endParaRPr lang="en-US" dirty="0"/>
          </a:p>
        </p:txBody>
      </p:sp>
      <p:sp>
        <p:nvSpPr>
          <p:cNvPr id="24" name="Content Placeholder 2">
            <a:extLst>
              <a:ext uri="{FF2B5EF4-FFF2-40B4-BE49-F238E27FC236}">
                <a16:creationId xmlns:a16="http://schemas.microsoft.com/office/drawing/2014/main" id="{5C06C296-F787-402D-AC65-1E55B4D25C69}"/>
              </a:ext>
            </a:extLst>
          </p:cNvPr>
          <p:cNvSpPr>
            <a:spLocks noGrp="1"/>
          </p:cNvSpPr>
          <p:nvPr>
            <p:ph idx="17" hasCustomPrompt="1"/>
          </p:nvPr>
        </p:nvSpPr>
        <p:spPr>
          <a:xfrm>
            <a:off x="1175438" y="4078664"/>
            <a:ext cx="1601504" cy="754602"/>
          </a:xfrm>
        </p:spPr>
        <p:txBody>
          <a:bodyPr lIns="0" tIns="0" rIns="0" bIns="0">
            <a:normAutofit/>
          </a:bodyPr>
          <a:lstStyle>
            <a:lvl1pPr marL="0" indent="0" algn="ctr">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1</a:t>
            </a:r>
          </a:p>
        </p:txBody>
      </p:sp>
      <p:sp>
        <p:nvSpPr>
          <p:cNvPr id="27" name="Oval 26">
            <a:extLst>
              <a:ext uri="{FF2B5EF4-FFF2-40B4-BE49-F238E27FC236}">
                <a16:creationId xmlns:a16="http://schemas.microsoft.com/office/drawing/2014/main" id="{AE1934B1-C1CC-42D5-A8D8-639ED39E9A45}"/>
              </a:ext>
            </a:extLst>
          </p:cNvPr>
          <p:cNvSpPr/>
          <p:nvPr userDrawn="1"/>
        </p:nvSpPr>
        <p:spPr>
          <a:xfrm>
            <a:off x="3222122" y="2125657"/>
            <a:ext cx="1594590" cy="1594590"/>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icture Placeholder 3">
            <a:extLst>
              <a:ext uri="{FF2B5EF4-FFF2-40B4-BE49-F238E27FC236}">
                <a16:creationId xmlns:a16="http://schemas.microsoft.com/office/drawing/2014/main" id="{090A73C4-9F43-6142-BBC5-1C887BE310ED}"/>
              </a:ext>
            </a:extLst>
          </p:cNvPr>
          <p:cNvSpPr>
            <a:spLocks noGrp="1"/>
          </p:cNvSpPr>
          <p:nvPr>
            <p:ph type="pic" sz="quarter" idx="23"/>
          </p:nvPr>
        </p:nvSpPr>
        <p:spPr>
          <a:xfrm>
            <a:off x="3502864" y="2384080"/>
            <a:ext cx="1030100" cy="1086492"/>
          </a:xfrm>
        </p:spPr>
        <p:txBody>
          <a:bodyPr/>
          <a:lstStyle>
            <a:lvl1pPr>
              <a:buNone/>
              <a:defRPr/>
            </a:lvl1pPr>
          </a:lstStyle>
          <a:p>
            <a:endParaRPr lang="en-US" dirty="0"/>
          </a:p>
        </p:txBody>
      </p:sp>
      <p:sp>
        <p:nvSpPr>
          <p:cNvPr id="33" name="Content Placeholder 2">
            <a:extLst>
              <a:ext uri="{FF2B5EF4-FFF2-40B4-BE49-F238E27FC236}">
                <a16:creationId xmlns:a16="http://schemas.microsoft.com/office/drawing/2014/main" id="{9B9DF875-9EAF-4928-8E91-6599CCEAADEE}"/>
              </a:ext>
            </a:extLst>
          </p:cNvPr>
          <p:cNvSpPr>
            <a:spLocks noGrp="1"/>
          </p:cNvSpPr>
          <p:nvPr>
            <p:ph idx="18" hasCustomPrompt="1"/>
          </p:nvPr>
        </p:nvSpPr>
        <p:spPr>
          <a:xfrm>
            <a:off x="3225991" y="4080927"/>
            <a:ext cx="1601504" cy="754602"/>
          </a:xfrm>
        </p:spPr>
        <p:txBody>
          <a:bodyPr lIns="0" tIns="0" rIns="0" bIns="0">
            <a:normAutofit/>
          </a:bodyPr>
          <a:lstStyle>
            <a:lvl1pPr marL="0" indent="0" algn="ctr">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2</a:t>
            </a:r>
          </a:p>
        </p:txBody>
      </p:sp>
      <p:sp>
        <p:nvSpPr>
          <p:cNvPr id="29" name="Oval 28">
            <a:extLst>
              <a:ext uri="{FF2B5EF4-FFF2-40B4-BE49-F238E27FC236}">
                <a16:creationId xmlns:a16="http://schemas.microsoft.com/office/drawing/2014/main" id="{07542B3E-45A5-4E88-A2C5-758AC86BE4D0}"/>
              </a:ext>
            </a:extLst>
          </p:cNvPr>
          <p:cNvSpPr/>
          <p:nvPr userDrawn="1"/>
        </p:nvSpPr>
        <p:spPr>
          <a:xfrm>
            <a:off x="5305996" y="2125657"/>
            <a:ext cx="1594590" cy="1594590"/>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icture Placeholder 3">
            <a:extLst>
              <a:ext uri="{FF2B5EF4-FFF2-40B4-BE49-F238E27FC236}">
                <a16:creationId xmlns:a16="http://schemas.microsoft.com/office/drawing/2014/main" id="{121B32AC-29FE-5347-BC89-E1D12CFE9173}"/>
              </a:ext>
            </a:extLst>
          </p:cNvPr>
          <p:cNvSpPr>
            <a:spLocks noGrp="1"/>
          </p:cNvSpPr>
          <p:nvPr>
            <p:ph type="pic" sz="quarter" idx="24"/>
          </p:nvPr>
        </p:nvSpPr>
        <p:spPr>
          <a:xfrm>
            <a:off x="5588241" y="2367425"/>
            <a:ext cx="1030100" cy="1086492"/>
          </a:xfrm>
        </p:spPr>
        <p:txBody>
          <a:bodyPr/>
          <a:lstStyle>
            <a:lvl1pPr>
              <a:buNone/>
              <a:defRPr/>
            </a:lvl1pPr>
          </a:lstStyle>
          <a:p>
            <a:endParaRPr lang="en-US" dirty="0"/>
          </a:p>
        </p:txBody>
      </p:sp>
      <p:sp>
        <p:nvSpPr>
          <p:cNvPr id="36" name="Content Placeholder 2">
            <a:extLst>
              <a:ext uri="{FF2B5EF4-FFF2-40B4-BE49-F238E27FC236}">
                <a16:creationId xmlns:a16="http://schemas.microsoft.com/office/drawing/2014/main" id="{FCAF8AD6-3AD0-422C-B775-D4163897266E}"/>
              </a:ext>
            </a:extLst>
          </p:cNvPr>
          <p:cNvSpPr>
            <a:spLocks noGrp="1"/>
          </p:cNvSpPr>
          <p:nvPr>
            <p:ph idx="19" hasCustomPrompt="1"/>
          </p:nvPr>
        </p:nvSpPr>
        <p:spPr>
          <a:xfrm>
            <a:off x="5285614" y="4095574"/>
            <a:ext cx="1601504" cy="754602"/>
          </a:xfrm>
        </p:spPr>
        <p:txBody>
          <a:bodyPr lIns="0" tIns="0" rIns="0" bIns="0">
            <a:normAutofit/>
          </a:bodyPr>
          <a:lstStyle>
            <a:lvl1pPr marL="0" indent="0" algn="ctr">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3</a:t>
            </a:r>
          </a:p>
        </p:txBody>
      </p:sp>
      <p:sp>
        <p:nvSpPr>
          <p:cNvPr id="31" name="Oval 30">
            <a:extLst>
              <a:ext uri="{FF2B5EF4-FFF2-40B4-BE49-F238E27FC236}">
                <a16:creationId xmlns:a16="http://schemas.microsoft.com/office/drawing/2014/main" id="{924B0597-6276-471F-96FD-FDE08D64C524}"/>
              </a:ext>
            </a:extLst>
          </p:cNvPr>
          <p:cNvSpPr/>
          <p:nvPr userDrawn="1"/>
        </p:nvSpPr>
        <p:spPr>
          <a:xfrm>
            <a:off x="7346820" y="2120050"/>
            <a:ext cx="1594590" cy="1594590"/>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3">
            <a:extLst>
              <a:ext uri="{FF2B5EF4-FFF2-40B4-BE49-F238E27FC236}">
                <a16:creationId xmlns:a16="http://schemas.microsoft.com/office/drawing/2014/main" id="{035F86CE-4040-2C49-984A-EDA41DCC41DE}"/>
              </a:ext>
            </a:extLst>
          </p:cNvPr>
          <p:cNvSpPr>
            <a:spLocks noGrp="1"/>
          </p:cNvSpPr>
          <p:nvPr>
            <p:ph type="pic" sz="quarter" idx="25"/>
          </p:nvPr>
        </p:nvSpPr>
        <p:spPr>
          <a:xfrm>
            <a:off x="7583252" y="2382067"/>
            <a:ext cx="1121725" cy="1086492"/>
          </a:xfrm>
        </p:spPr>
        <p:txBody>
          <a:bodyPr/>
          <a:lstStyle>
            <a:lvl1pPr>
              <a:buNone/>
              <a:defRPr/>
            </a:lvl1pPr>
          </a:lstStyle>
          <a:p>
            <a:endParaRPr lang="en-US" dirty="0"/>
          </a:p>
        </p:txBody>
      </p:sp>
      <p:sp>
        <p:nvSpPr>
          <p:cNvPr id="38" name="Content Placeholder 2">
            <a:extLst>
              <a:ext uri="{FF2B5EF4-FFF2-40B4-BE49-F238E27FC236}">
                <a16:creationId xmlns:a16="http://schemas.microsoft.com/office/drawing/2014/main" id="{7322EF39-6BE8-4D2B-B814-5743037B71F3}"/>
              </a:ext>
            </a:extLst>
          </p:cNvPr>
          <p:cNvSpPr>
            <a:spLocks noGrp="1"/>
          </p:cNvSpPr>
          <p:nvPr>
            <p:ph idx="20" hasCustomPrompt="1"/>
          </p:nvPr>
        </p:nvSpPr>
        <p:spPr>
          <a:xfrm>
            <a:off x="7325607" y="4098102"/>
            <a:ext cx="1601504" cy="754602"/>
          </a:xfrm>
        </p:spPr>
        <p:txBody>
          <a:bodyPr lIns="0" tIns="0" rIns="0" bIns="0">
            <a:normAutofit/>
          </a:bodyPr>
          <a:lstStyle>
            <a:lvl1pPr marL="0" indent="0" algn="ctr">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4</a:t>
            </a:r>
          </a:p>
        </p:txBody>
      </p:sp>
      <p:sp>
        <p:nvSpPr>
          <p:cNvPr id="39" name="Oval 38">
            <a:extLst>
              <a:ext uri="{FF2B5EF4-FFF2-40B4-BE49-F238E27FC236}">
                <a16:creationId xmlns:a16="http://schemas.microsoft.com/office/drawing/2014/main" id="{D3182B05-A7F1-450F-AE61-51425BEF3AA6}"/>
              </a:ext>
            </a:extLst>
          </p:cNvPr>
          <p:cNvSpPr/>
          <p:nvPr userDrawn="1"/>
        </p:nvSpPr>
        <p:spPr>
          <a:xfrm>
            <a:off x="9434872" y="2133924"/>
            <a:ext cx="1594590" cy="1594590"/>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3">
            <a:extLst>
              <a:ext uri="{FF2B5EF4-FFF2-40B4-BE49-F238E27FC236}">
                <a16:creationId xmlns:a16="http://schemas.microsoft.com/office/drawing/2014/main" id="{F0B4205C-10C8-FE4A-8B1C-0B1A629E22B6}"/>
              </a:ext>
            </a:extLst>
          </p:cNvPr>
          <p:cNvSpPr>
            <a:spLocks noGrp="1"/>
          </p:cNvSpPr>
          <p:nvPr>
            <p:ph type="pic" sz="quarter" idx="22"/>
          </p:nvPr>
        </p:nvSpPr>
        <p:spPr>
          <a:xfrm>
            <a:off x="9682000" y="2389427"/>
            <a:ext cx="1100333" cy="1086492"/>
          </a:xfrm>
        </p:spPr>
        <p:txBody>
          <a:bodyPr/>
          <a:lstStyle>
            <a:lvl1pPr>
              <a:buNone/>
              <a:defRPr/>
            </a:lvl1pPr>
          </a:lstStyle>
          <a:p>
            <a:endParaRPr lang="en-US" dirty="0"/>
          </a:p>
        </p:txBody>
      </p:sp>
      <p:sp>
        <p:nvSpPr>
          <p:cNvPr id="40" name="Content Placeholder 2">
            <a:extLst>
              <a:ext uri="{FF2B5EF4-FFF2-40B4-BE49-F238E27FC236}">
                <a16:creationId xmlns:a16="http://schemas.microsoft.com/office/drawing/2014/main" id="{0D14923E-7CAE-49B7-9668-7B538ECFDC5F}"/>
              </a:ext>
            </a:extLst>
          </p:cNvPr>
          <p:cNvSpPr>
            <a:spLocks noGrp="1"/>
          </p:cNvSpPr>
          <p:nvPr>
            <p:ph idx="21" hasCustomPrompt="1"/>
          </p:nvPr>
        </p:nvSpPr>
        <p:spPr>
          <a:xfrm>
            <a:off x="9419080" y="4107460"/>
            <a:ext cx="1601504" cy="754602"/>
          </a:xfrm>
        </p:spPr>
        <p:txBody>
          <a:bodyPr lIns="0" tIns="0" rIns="0" bIns="0">
            <a:normAutofit/>
          </a:bodyPr>
          <a:lstStyle>
            <a:lvl1pPr marL="0" indent="0" algn="ctr">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a:t>
            </a:r>
            <a:br>
              <a:rPr lang="en-US" dirty="0"/>
            </a:br>
            <a:r>
              <a:rPr lang="en-US" dirty="0"/>
              <a:t>item or step 5</a:t>
            </a:r>
          </a:p>
        </p:txBody>
      </p:sp>
      <p:sp>
        <p:nvSpPr>
          <p:cNvPr id="20" name="Rectangle 19">
            <a:extLst>
              <a:ext uri="{FF2B5EF4-FFF2-40B4-BE49-F238E27FC236}">
                <a16:creationId xmlns:a16="http://schemas.microsoft.com/office/drawing/2014/main" id="{76866093-3200-6440-8AB2-9242D398F84E}"/>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2" name="Picture 21" descr="The University of Iowa">
            <a:extLst>
              <a:ext uri="{FF2B5EF4-FFF2-40B4-BE49-F238E27FC236}">
                <a16:creationId xmlns:a16="http://schemas.microsoft.com/office/drawing/2014/main" id="{D664CA64-A0A9-F34D-BDC5-9ABCDE7A5479}"/>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21" name="Footer Placeholder 4">
            <a:extLst>
              <a:ext uri="{FF2B5EF4-FFF2-40B4-BE49-F238E27FC236}">
                <a16:creationId xmlns:a16="http://schemas.microsoft.com/office/drawing/2014/main" id="{EB50283A-D398-E048-BDA3-92DD544A494E}"/>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b="0"/>
              <a:t>Tech Forum 2024</a:t>
            </a:r>
            <a:endParaRPr lang="en-US" dirty="0"/>
          </a:p>
        </p:txBody>
      </p:sp>
    </p:spTree>
    <p:extLst>
      <p:ext uri="{BB962C8B-B14F-4D97-AF65-F5344CB8AC3E}">
        <p14:creationId xmlns:p14="http://schemas.microsoft.com/office/powerpoint/2010/main" val="398207520"/>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Column Photo Layout">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103BAF8-AE0C-4C2A-AFFE-5EFC74007B1B}"/>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4" name="Picture Placeholder 3">
            <a:extLst>
              <a:ext uri="{FF2B5EF4-FFF2-40B4-BE49-F238E27FC236}">
                <a16:creationId xmlns:a16="http://schemas.microsoft.com/office/drawing/2014/main" id="{4C29AABA-668F-408C-81ED-9A30ED0A4BE9}"/>
              </a:ext>
            </a:extLst>
          </p:cNvPr>
          <p:cNvSpPr>
            <a:spLocks noGrp="1"/>
          </p:cNvSpPr>
          <p:nvPr>
            <p:ph type="pic" sz="quarter" idx="15"/>
          </p:nvPr>
        </p:nvSpPr>
        <p:spPr>
          <a:xfrm>
            <a:off x="949325" y="1684461"/>
            <a:ext cx="3170238" cy="1621608"/>
          </a:xfrm>
        </p:spPr>
        <p:txBody>
          <a:bodyPr/>
          <a:lstStyle>
            <a:lvl1pPr>
              <a:buNone/>
              <a:defRPr/>
            </a:lvl1pPr>
          </a:lstStyle>
          <a:p>
            <a:endParaRPr lang="en-US" dirty="0"/>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3548916"/>
            <a:ext cx="3166740"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4383805"/>
            <a:ext cx="3166740" cy="1408471"/>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4376691"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Picture Placeholder 3">
            <a:extLst>
              <a:ext uri="{FF2B5EF4-FFF2-40B4-BE49-F238E27FC236}">
                <a16:creationId xmlns:a16="http://schemas.microsoft.com/office/drawing/2014/main" id="{3C3EF38F-8A6A-4B49-A1A2-467E7797A518}"/>
              </a:ext>
            </a:extLst>
          </p:cNvPr>
          <p:cNvSpPr>
            <a:spLocks noGrp="1"/>
          </p:cNvSpPr>
          <p:nvPr>
            <p:ph type="pic" sz="quarter" idx="16"/>
          </p:nvPr>
        </p:nvSpPr>
        <p:spPr>
          <a:xfrm>
            <a:off x="4602447" y="1677611"/>
            <a:ext cx="2987311" cy="1621608"/>
          </a:xfrm>
        </p:spPr>
        <p:txBody>
          <a:bodyPr/>
          <a:lstStyle>
            <a:lvl1pPr>
              <a:buNone/>
              <a:defRPr/>
            </a:lvl1pPr>
          </a:lstStyle>
          <a:p>
            <a:endParaRPr lang="en-US" dirty="0"/>
          </a:p>
        </p:txBody>
      </p: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4616385" y="3537679"/>
            <a:ext cx="2973372"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6" name="Content Placeholder 2">
            <a:extLst>
              <a:ext uri="{FF2B5EF4-FFF2-40B4-BE49-F238E27FC236}">
                <a16:creationId xmlns:a16="http://schemas.microsoft.com/office/drawing/2014/main" id="{4DA600F9-1950-41BD-ACB3-21F2B5AE9494}"/>
              </a:ext>
            </a:extLst>
          </p:cNvPr>
          <p:cNvSpPr>
            <a:spLocks noGrp="1"/>
          </p:cNvSpPr>
          <p:nvPr>
            <p:ph idx="12" hasCustomPrompt="1"/>
          </p:nvPr>
        </p:nvSpPr>
        <p:spPr>
          <a:xfrm>
            <a:off x="4616386" y="4372568"/>
            <a:ext cx="2973372" cy="1408471"/>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7806430"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1" name="Picture Placeholder 3">
            <a:extLst>
              <a:ext uri="{FF2B5EF4-FFF2-40B4-BE49-F238E27FC236}">
                <a16:creationId xmlns:a16="http://schemas.microsoft.com/office/drawing/2014/main" id="{DDD8951C-5A36-4D07-AB7C-0F597B3D797D}"/>
              </a:ext>
            </a:extLst>
          </p:cNvPr>
          <p:cNvSpPr>
            <a:spLocks noGrp="1"/>
          </p:cNvSpPr>
          <p:nvPr>
            <p:ph type="pic" sz="quarter" idx="17"/>
          </p:nvPr>
        </p:nvSpPr>
        <p:spPr>
          <a:xfrm>
            <a:off x="8072642" y="1684461"/>
            <a:ext cx="3166858" cy="1621608"/>
          </a:xfrm>
        </p:spPr>
        <p:txBody>
          <a:bodyPr/>
          <a:lstStyle>
            <a:lvl1pPr>
              <a:buNone/>
              <a:defRPr/>
            </a:lvl1pPr>
          </a:lstStyle>
          <a:p>
            <a:endParaRPr lang="en-US" dirty="0"/>
          </a:p>
        </p:txBody>
      </p: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8063514" y="3537679"/>
            <a:ext cx="3166740"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8" name="Content Placeholder 2">
            <a:extLst>
              <a:ext uri="{FF2B5EF4-FFF2-40B4-BE49-F238E27FC236}">
                <a16:creationId xmlns:a16="http://schemas.microsoft.com/office/drawing/2014/main" id="{36DC4408-89C4-4D74-957E-B2A4D59F76AE}"/>
              </a:ext>
            </a:extLst>
          </p:cNvPr>
          <p:cNvSpPr>
            <a:spLocks noGrp="1"/>
          </p:cNvSpPr>
          <p:nvPr>
            <p:ph idx="14" hasCustomPrompt="1"/>
          </p:nvPr>
        </p:nvSpPr>
        <p:spPr>
          <a:xfrm>
            <a:off x="8063515" y="4372568"/>
            <a:ext cx="3166740" cy="1408471"/>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23" name="Rectangle 22">
            <a:extLst>
              <a:ext uri="{FF2B5EF4-FFF2-40B4-BE49-F238E27FC236}">
                <a16:creationId xmlns:a16="http://schemas.microsoft.com/office/drawing/2014/main" id="{02DAB539-1500-4641-B587-77CADD883496}"/>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26" name="Picture 25" descr="The University of Iowa">
            <a:extLst>
              <a:ext uri="{FF2B5EF4-FFF2-40B4-BE49-F238E27FC236}">
                <a16:creationId xmlns:a16="http://schemas.microsoft.com/office/drawing/2014/main" id="{425DB221-2568-9A44-ABC3-1ED0E0B41E19}"/>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25" name="Footer Placeholder 4">
            <a:extLst>
              <a:ext uri="{FF2B5EF4-FFF2-40B4-BE49-F238E27FC236}">
                <a16:creationId xmlns:a16="http://schemas.microsoft.com/office/drawing/2014/main" id="{6E30D721-4805-D344-A3E0-90A8F1D568D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2664682089"/>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p15:clr>
            <a:srgbClr val="FBAE40"/>
          </p15:clr>
        </p15:guide>
        <p15:guide id="7" orient="horz" pos="3744">
          <p15:clr>
            <a:srgbClr val="FBAE40"/>
          </p15:clr>
        </p15:guide>
        <p15:guide id="8" orient="horz" pos="697">
          <p15:clr>
            <a:srgbClr val="FBAE40"/>
          </p15:clr>
        </p15:guide>
        <p15:guide id="9" orient="horz" pos="240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lumn Photo Layout">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D42FEC1B-FCF8-4508-B227-27323879AC52}"/>
              </a:ext>
            </a:extLst>
          </p:cNvPr>
          <p:cNvSpPr>
            <a:spLocks noGrp="1"/>
          </p:cNvSpPr>
          <p:nvPr userDrawn="1">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6" name="Picture Placeholder 3">
            <a:extLst>
              <a:ext uri="{FF2B5EF4-FFF2-40B4-BE49-F238E27FC236}">
                <a16:creationId xmlns:a16="http://schemas.microsoft.com/office/drawing/2014/main" id="{E21D4365-BAA8-4F76-87AD-1A328301E298}"/>
              </a:ext>
            </a:extLst>
          </p:cNvPr>
          <p:cNvSpPr>
            <a:spLocks noGrp="1"/>
          </p:cNvSpPr>
          <p:nvPr>
            <p:ph type="pic" sz="quarter" idx="19"/>
          </p:nvPr>
        </p:nvSpPr>
        <p:spPr>
          <a:xfrm>
            <a:off x="949325" y="1684461"/>
            <a:ext cx="2373939" cy="1621608"/>
          </a:xfrm>
        </p:spPr>
        <p:txBody>
          <a:bodyPr/>
          <a:lstStyle>
            <a:lvl1pPr>
              <a:buNone/>
              <a:defRPr/>
            </a:lvl1pPr>
          </a:lstStyle>
          <a:p>
            <a:endParaRPr lang="en-US" dirty="0"/>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3545060"/>
            <a:ext cx="2358867"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1" y="4372570"/>
            <a:ext cx="2358867" cy="1408472"/>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344118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Picture Placeholder 3">
            <a:extLst>
              <a:ext uri="{FF2B5EF4-FFF2-40B4-BE49-F238E27FC236}">
                <a16:creationId xmlns:a16="http://schemas.microsoft.com/office/drawing/2014/main" id="{EB10E167-B94B-AD40-958C-D9E0F8F9DF4A}"/>
              </a:ext>
            </a:extLst>
          </p:cNvPr>
          <p:cNvSpPr>
            <a:spLocks noGrp="1"/>
          </p:cNvSpPr>
          <p:nvPr userDrawn="1">
            <p:ph type="pic" sz="quarter" idx="23"/>
          </p:nvPr>
        </p:nvSpPr>
        <p:spPr>
          <a:xfrm>
            <a:off x="3593362" y="1684461"/>
            <a:ext cx="2373939" cy="1621608"/>
          </a:xfrm>
        </p:spPr>
        <p:txBody>
          <a:bodyPr/>
          <a:lstStyle>
            <a:lvl1pPr>
              <a:buNone/>
              <a:defRPr/>
            </a:lvl1pPr>
          </a:lstStyle>
          <a:p>
            <a:endParaRPr lang="en-US" dirty="0"/>
          </a:p>
        </p:txBody>
      </p:sp>
      <p:sp>
        <p:nvSpPr>
          <p:cNvPr id="25" name="Content Placeholder 2">
            <a:extLst>
              <a:ext uri="{FF2B5EF4-FFF2-40B4-BE49-F238E27FC236}">
                <a16:creationId xmlns:a16="http://schemas.microsoft.com/office/drawing/2014/main" id="{C03DF098-BB37-5848-9388-750D29EFC657}"/>
              </a:ext>
            </a:extLst>
          </p:cNvPr>
          <p:cNvSpPr>
            <a:spLocks noGrp="1"/>
          </p:cNvSpPr>
          <p:nvPr userDrawn="1">
            <p:ph idx="24" hasCustomPrompt="1"/>
          </p:nvPr>
        </p:nvSpPr>
        <p:spPr>
          <a:xfrm>
            <a:off x="3630386" y="3545060"/>
            <a:ext cx="2358867"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33" name="Content Placeholder 2">
            <a:extLst>
              <a:ext uri="{FF2B5EF4-FFF2-40B4-BE49-F238E27FC236}">
                <a16:creationId xmlns:a16="http://schemas.microsoft.com/office/drawing/2014/main" id="{6FE4DEF0-41BC-4548-B7BA-1E5B0231AFFD}"/>
              </a:ext>
            </a:extLst>
          </p:cNvPr>
          <p:cNvSpPr>
            <a:spLocks noGrp="1"/>
          </p:cNvSpPr>
          <p:nvPr userDrawn="1">
            <p:ph idx="25" hasCustomPrompt="1"/>
          </p:nvPr>
        </p:nvSpPr>
        <p:spPr>
          <a:xfrm>
            <a:off x="3630387" y="4372570"/>
            <a:ext cx="2358867" cy="1408472"/>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p:nvPr userDrawn="1"/>
        </p:nvCxnSpPr>
        <p:spPr>
          <a:xfrm>
            <a:off x="609574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4" name="Picture Placeholder 3">
            <a:extLst>
              <a:ext uri="{FF2B5EF4-FFF2-40B4-BE49-F238E27FC236}">
                <a16:creationId xmlns:a16="http://schemas.microsoft.com/office/drawing/2014/main" id="{864CDDAA-23B4-C842-845C-7640D95F2B65}"/>
              </a:ext>
            </a:extLst>
          </p:cNvPr>
          <p:cNvSpPr>
            <a:spLocks noGrp="1"/>
          </p:cNvSpPr>
          <p:nvPr userDrawn="1">
            <p:ph type="pic" sz="quarter" idx="26"/>
          </p:nvPr>
        </p:nvSpPr>
        <p:spPr>
          <a:xfrm>
            <a:off x="6237399" y="1684461"/>
            <a:ext cx="2373939" cy="1621608"/>
          </a:xfrm>
        </p:spPr>
        <p:txBody>
          <a:bodyPr/>
          <a:lstStyle>
            <a:lvl1pPr>
              <a:buNone/>
              <a:defRPr/>
            </a:lvl1pPr>
          </a:lstStyle>
          <a:p>
            <a:endParaRPr lang="en-US" dirty="0"/>
          </a:p>
        </p:txBody>
      </p:sp>
      <p:sp>
        <p:nvSpPr>
          <p:cNvPr id="35" name="Content Placeholder 2">
            <a:extLst>
              <a:ext uri="{FF2B5EF4-FFF2-40B4-BE49-F238E27FC236}">
                <a16:creationId xmlns:a16="http://schemas.microsoft.com/office/drawing/2014/main" id="{DEB8CCE3-3756-5947-84B2-DFCA00A013F6}"/>
              </a:ext>
            </a:extLst>
          </p:cNvPr>
          <p:cNvSpPr>
            <a:spLocks noGrp="1"/>
          </p:cNvSpPr>
          <p:nvPr userDrawn="1">
            <p:ph idx="27" hasCustomPrompt="1"/>
          </p:nvPr>
        </p:nvSpPr>
        <p:spPr>
          <a:xfrm>
            <a:off x="6242957" y="3545060"/>
            <a:ext cx="2358867"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36" name="Content Placeholder 2">
            <a:extLst>
              <a:ext uri="{FF2B5EF4-FFF2-40B4-BE49-F238E27FC236}">
                <a16:creationId xmlns:a16="http://schemas.microsoft.com/office/drawing/2014/main" id="{09C56F7D-4836-1E4F-BD4C-CB150E12E098}"/>
              </a:ext>
            </a:extLst>
          </p:cNvPr>
          <p:cNvSpPr>
            <a:spLocks noGrp="1"/>
          </p:cNvSpPr>
          <p:nvPr userDrawn="1">
            <p:ph idx="28" hasCustomPrompt="1"/>
          </p:nvPr>
        </p:nvSpPr>
        <p:spPr>
          <a:xfrm>
            <a:off x="6242958" y="4372570"/>
            <a:ext cx="2358867" cy="1408472"/>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875030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 name="Picture Placeholder 3">
            <a:extLst>
              <a:ext uri="{FF2B5EF4-FFF2-40B4-BE49-F238E27FC236}">
                <a16:creationId xmlns:a16="http://schemas.microsoft.com/office/drawing/2014/main" id="{06A5C640-1D0E-4428-AC28-148AE98A7B34}"/>
              </a:ext>
            </a:extLst>
          </p:cNvPr>
          <p:cNvSpPr>
            <a:spLocks noGrp="1"/>
          </p:cNvSpPr>
          <p:nvPr userDrawn="1">
            <p:ph type="pic" sz="quarter" idx="22"/>
          </p:nvPr>
        </p:nvSpPr>
        <p:spPr>
          <a:xfrm>
            <a:off x="8881435" y="1680693"/>
            <a:ext cx="2349365" cy="1621608"/>
          </a:xfrm>
        </p:spPr>
        <p:txBody>
          <a:bodyPr/>
          <a:lstStyle>
            <a:lvl1pPr>
              <a:buNone/>
              <a:defRPr/>
            </a:lvl1pPr>
          </a:lstStyle>
          <a:p>
            <a:endParaRPr lang="en-US" dirty="0"/>
          </a:p>
        </p:txBody>
      </p:sp>
      <p:sp>
        <p:nvSpPr>
          <p:cNvPr id="19" name="Content Placeholder 2">
            <a:extLst>
              <a:ext uri="{FF2B5EF4-FFF2-40B4-BE49-F238E27FC236}">
                <a16:creationId xmlns:a16="http://schemas.microsoft.com/office/drawing/2014/main" id="{A07502CC-5B90-4BCF-B63B-36D026C9AE96}"/>
              </a:ext>
            </a:extLst>
          </p:cNvPr>
          <p:cNvSpPr>
            <a:spLocks noGrp="1"/>
          </p:cNvSpPr>
          <p:nvPr userDrawn="1">
            <p:ph idx="15" hasCustomPrompt="1"/>
          </p:nvPr>
        </p:nvSpPr>
        <p:spPr>
          <a:xfrm>
            <a:off x="8875080" y="3548916"/>
            <a:ext cx="2358867" cy="754602"/>
          </a:xfrm>
        </p:spPr>
        <p:txBody>
          <a:bodyPr lIns="0" tIns="0" rIns="0" bIns="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userDrawn="1">
            <p:ph idx="16" hasCustomPrompt="1"/>
          </p:nvPr>
        </p:nvSpPr>
        <p:spPr>
          <a:xfrm>
            <a:off x="8875081" y="4362520"/>
            <a:ext cx="2358867" cy="1408470"/>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23" name="Rectangle 22">
            <a:extLst>
              <a:ext uri="{FF2B5EF4-FFF2-40B4-BE49-F238E27FC236}">
                <a16:creationId xmlns:a16="http://schemas.microsoft.com/office/drawing/2014/main" id="{CA720753-9BFD-2840-9C93-FF72942ED6E3}"/>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32" name="Picture 31" descr="The University of Iowa">
            <a:extLst>
              <a:ext uri="{FF2B5EF4-FFF2-40B4-BE49-F238E27FC236}">
                <a16:creationId xmlns:a16="http://schemas.microsoft.com/office/drawing/2014/main" id="{710BB67D-293B-374F-89FC-5F2EBF9F2923}"/>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31" name="Footer Placeholder 4">
            <a:extLst>
              <a:ext uri="{FF2B5EF4-FFF2-40B4-BE49-F238E27FC236}">
                <a16:creationId xmlns:a16="http://schemas.microsoft.com/office/drawing/2014/main" id="{9EE9B966-22C9-0D4A-8DF7-FFA7CF9C9DD8}"/>
              </a:ext>
            </a:extLst>
          </p:cNvPr>
          <p:cNvSpPr>
            <a:spLocks noGrp="1"/>
          </p:cNvSpPr>
          <p:nvPr userDrawn="1">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3170021997"/>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p15:clr>
            <a:srgbClr val="FBAE40"/>
          </p15:clr>
        </p15:guide>
        <p15:guide id="6" orient="horz" pos="3744">
          <p15:clr>
            <a:srgbClr val="FBAE40"/>
          </p15:clr>
        </p15:guide>
        <p15:guide id="7" orient="horz" pos="69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ive Column Photo Layout">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F3E476F-E407-4406-BB4F-38E54533153E}"/>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32" name="Picture Placeholder 3">
            <a:extLst>
              <a:ext uri="{FF2B5EF4-FFF2-40B4-BE49-F238E27FC236}">
                <a16:creationId xmlns:a16="http://schemas.microsoft.com/office/drawing/2014/main" id="{14F11A61-EE32-4596-8BBC-0626131F1E6F}"/>
              </a:ext>
            </a:extLst>
          </p:cNvPr>
          <p:cNvSpPr>
            <a:spLocks noGrp="1"/>
          </p:cNvSpPr>
          <p:nvPr>
            <p:ph type="pic" sz="quarter" idx="19"/>
          </p:nvPr>
        </p:nvSpPr>
        <p:spPr>
          <a:xfrm>
            <a:off x="952499" y="1684461"/>
            <a:ext cx="1832437" cy="1621608"/>
          </a:xfrm>
        </p:spPr>
        <p:txBody>
          <a:bodyPr/>
          <a:lstStyle>
            <a:lvl1pPr>
              <a:buNone/>
              <a:defRPr/>
            </a:lvl1pPr>
          </a:lstStyle>
          <a:p>
            <a:endParaRPr lang="en-US" dirty="0"/>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1" y="3545060"/>
            <a:ext cx="1826629" cy="667670"/>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4275590"/>
            <a:ext cx="1826629" cy="1408470"/>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a:cxnSpLocks/>
          </p:cNvCxnSpPr>
          <p:nvPr userDrawn="1"/>
        </p:nvCxnSpPr>
        <p:spPr>
          <a:xfrm>
            <a:off x="292478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5" name="Picture Placeholder 3">
            <a:extLst>
              <a:ext uri="{FF2B5EF4-FFF2-40B4-BE49-F238E27FC236}">
                <a16:creationId xmlns:a16="http://schemas.microsoft.com/office/drawing/2014/main" id="{10B80E7E-3ECA-A84C-BBC2-DF9FD6DED4FD}"/>
              </a:ext>
            </a:extLst>
          </p:cNvPr>
          <p:cNvSpPr>
            <a:spLocks noGrp="1"/>
          </p:cNvSpPr>
          <p:nvPr>
            <p:ph type="pic" sz="quarter" idx="28"/>
          </p:nvPr>
        </p:nvSpPr>
        <p:spPr>
          <a:xfrm>
            <a:off x="3053442" y="1684461"/>
            <a:ext cx="1832437" cy="1621608"/>
          </a:xfrm>
        </p:spPr>
        <p:txBody>
          <a:bodyPr/>
          <a:lstStyle>
            <a:lvl1pPr>
              <a:buNone/>
              <a:defRPr/>
            </a:lvl1pPr>
          </a:lstStyle>
          <a:p>
            <a:endParaRPr lang="en-US" dirty="0"/>
          </a:p>
        </p:txBody>
      </p:sp>
      <p:sp>
        <p:nvSpPr>
          <p:cNvPr id="44" name="Content Placeholder 2">
            <a:extLst>
              <a:ext uri="{FF2B5EF4-FFF2-40B4-BE49-F238E27FC236}">
                <a16:creationId xmlns:a16="http://schemas.microsoft.com/office/drawing/2014/main" id="{AB9C78E2-4679-F844-BB37-D2E07B542CA3}"/>
              </a:ext>
            </a:extLst>
          </p:cNvPr>
          <p:cNvSpPr>
            <a:spLocks noGrp="1"/>
          </p:cNvSpPr>
          <p:nvPr>
            <p:ph idx="27" hasCustomPrompt="1"/>
          </p:nvPr>
        </p:nvSpPr>
        <p:spPr>
          <a:xfrm>
            <a:off x="3053444" y="3545060"/>
            <a:ext cx="1826629" cy="667670"/>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35" name="Content Placeholder 2">
            <a:extLst>
              <a:ext uri="{FF2B5EF4-FFF2-40B4-BE49-F238E27FC236}">
                <a16:creationId xmlns:a16="http://schemas.microsoft.com/office/drawing/2014/main" id="{0F3EA205-7109-BC44-BA2C-7704780449E8}"/>
              </a:ext>
            </a:extLst>
          </p:cNvPr>
          <p:cNvSpPr>
            <a:spLocks noGrp="1"/>
          </p:cNvSpPr>
          <p:nvPr>
            <p:ph idx="26" hasCustomPrompt="1"/>
          </p:nvPr>
        </p:nvSpPr>
        <p:spPr>
          <a:xfrm>
            <a:off x="3053445" y="4275590"/>
            <a:ext cx="1826629" cy="1408470"/>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5036631" y="1686759"/>
            <a:ext cx="0" cy="42568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8" name="Picture Placeholder 3">
            <a:extLst>
              <a:ext uri="{FF2B5EF4-FFF2-40B4-BE49-F238E27FC236}">
                <a16:creationId xmlns:a16="http://schemas.microsoft.com/office/drawing/2014/main" id="{4EF24A51-2D82-AA40-8405-8CFEC6F5CB5D}"/>
              </a:ext>
            </a:extLst>
          </p:cNvPr>
          <p:cNvSpPr>
            <a:spLocks noGrp="1"/>
          </p:cNvSpPr>
          <p:nvPr>
            <p:ph type="pic" sz="quarter" idx="31"/>
          </p:nvPr>
        </p:nvSpPr>
        <p:spPr>
          <a:xfrm>
            <a:off x="5187042" y="1684461"/>
            <a:ext cx="1832437" cy="1621608"/>
          </a:xfrm>
        </p:spPr>
        <p:txBody>
          <a:bodyPr/>
          <a:lstStyle>
            <a:lvl1pPr>
              <a:buNone/>
              <a:defRPr/>
            </a:lvl1pPr>
          </a:lstStyle>
          <a:p>
            <a:endParaRPr lang="en-US" dirty="0"/>
          </a:p>
        </p:txBody>
      </p:sp>
      <p:sp>
        <p:nvSpPr>
          <p:cNvPr id="47" name="Content Placeholder 2">
            <a:extLst>
              <a:ext uri="{FF2B5EF4-FFF2-40B4-BE49-F238E27FC236}">
                <a16:creationId xmlns:a16="http://schemas.microsoft.com/office/drawing/2014/main" id="{90D707E7-5635-444F-BB41-10E2268CC099}"/>
              </a:ext>
            </a:extLst>
          </p:cNvPr>
          <p:cNvSpPr>
            <a:spLocks noGrp="1"/>
          </p:cNvSpPr>
          <p:nvPr>
            <p:ph idx="30" hasCustomPrompt="1"/>
          </p:nvPr>
        </p:nvSpPr>
        <p:spPr>
          <a:xfrm>
            <a:off x="5187044" y="3545060"/>
            <a:ext cx="1826629" cy="667670"/>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46" name="Content Placeholder 2">
            <a:extLst>
              <a:ext uri="{FF2B5EF4-FFF2-40B4-BE49-F238E27FC236}">
                <a16:creationId xmlns:a16="http://schemas.microsoft.com/office/drawing/2014/main" id="{4340EF3F-9B6C-B54B-94AD-7275543213B0}"/>
              </a:ext>
            </a:extLst>
          </p:cNvPr>
          <p:cNvSpPr>
            <a:spLocks noGrp="1"/>
          </p:cNvSpPr>
          <p:nvPr>
            <p:ph idx="29" hasCustomPrompt="1"/>
          </p:nvPr>
        </p:nvSpPr>
        <p:spPr>
          <a:xfrm>
            <a:off x="5187045" y="4275590"/>
            <a:ext cx="1826629" cy="1408470"/>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a:cxnSpLocks/>
          </p:cNvCxnSpPr>
          <p:nvPr userDrawn="1"/>
        </p:nvCxnSpPr>
        <p:spPr>
          <a:xfrm>
            <a:off x="714848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1" name="Picture Placeholder 3">
            <a:extLst>
              <a:ext uri="{FF2B5EF4-FFF2-40B4-BE49-F238E27FC236}">
                <a16:creationId xmlns:a16="http://schemas.microsoft.com/office/drawing/2014/main" id="{4D703A3B-87F3-AE45-90D2-795F9DA88577}"/>
              </a:ext>
            </a:extLst>
          </p:cNvPr>
          <p:cNvSpPr>
            <a:spLocks noGrp="1"/>
          </p:cNvSpPr>
          <p:nvPr>
            <p:ph type="pic" sz="quarter" idx="34"/>
          </p:nvPr>
        </p:nvSpPr>
        <p:spPr>
          <a:xfrm>
            <a:off x="7266213" y="1684461"/>
            <a:ext cx="1832437" cy="1621608"/>
          </a:xfrm>
        </p:spPr>
        <p:txBody>
          <a:bodyPr/>
          <a:lstStyle>
            <a:lvl1pPr>
              <a:buNone/>
              <a:defRPr/>
            </a:lvl1pPr>
          </a:lstStyle>
          <a:p>
            <a:endParaRPr lang="en-US" dirty="0"/>
          </a:p>
        </p:txBody>
      </p:sp>
      <p:sp>
        <p:nvSpPr>
          <p:cNvPr id="50" name="Content Placeholder 2">
            <a:extLst>
              <a:ext uri="{FF2B5EF4-FFF2-40B4-BE49-F238E27FC236}">
                <a16:creationId xmlns:a16="http://schemas.microsoft.com/office/drawing/2014/main" id="{5C95157B-C7FC-864F-A9C2-08E02E26EE07}"/>
              </a:ext>
            </a:extLst>
          </p:cNvPr>
          <p:cNvSpPr>
            <a:spLocks noGrp="1"/>
          </p:cNvSpPr>
          <p:nvPr>
            <p:ph idx="33" hasCustomPrompt="1"/>
          </p:nvPr>
        </p:nvSpPr>
        <p:spPr>
          <a:xfrm>
            <a:off x="7266215" y="3545060"/>
            <a:ext cx="1826629" cy="667670"/>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49" name="Content Placeholder 2">
            <a:extLst>
              <a:ext uri="{FF2B5EF4-FFF2-40B4-BE49-F238E27FC236}">
                <a16:creationId xmlns:a16="http://schemas.microsoft.com/office/drawing/2014/main" id="{71E05108-E0DC-6947-A186-EA5436079AAF}"/>
              </a:ext>
            </a:extLst>
          </p:cNvPr>
          <p:cNvSpPr>
            <a:spLocks noGrp="1"/>
          </p:cNvSpPr>
          <p:nvPr>
            <p:ph idx="32" hasCustomPrompt="1"/>
          </p:nvPr>
        </p:nvSpPr>
        <p:spPr>
          <a:xfrm>
            <a:off x="7266216" y="4275590"/>
            <a:ext cx="1826629" cy="1408470"/>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cxnSp>
        <p:nvCxnSpPr>
          <p:cNvPr id="23" name="Straight Connector 22">
            <a:extLst>
              <a:ext uri="{FF2B5EF4-FFF2-40B4-BE49-F238E27FC236}">
                <a16:creationId xmlns:a16="http://schemas.microsoft.com/office/drawing/2014/main" id="{55F5ADDF-F780-4384-87F4-30070C81BB29}"/>
              </a:ext>
            </a:extLst>
          </p:cNvPr>
          <p:cNvCxnSpPr>
            <a:cxnSpLocks/>
          </p:cNvCxnSpPr>
          <p:nvPr userDrawn="1"/>
        </p:nvCxnSpPr>
        <p:spPr>
          <a:xfrm>
            <a:off x="926033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4" name="Picture Placeholder 3">
            <a:extLst>
              <a:ext uri="{FF2B5EF4-FFF2-40B4-BE49-F238E27FC236}">
                <a16:creationId xmlns:a16="http://schemas.microsoft.com/office/drawing/2014/main" id="{E90B3032-DDF8-0446-8BB7-81565519E036}"/>
              </a:ext>
            </a:extLst>
          </p:cNvPr>
          <p:cNvSpPr>
            <a:spLocks noGrp="1"/>
          </p:cNvSpPr>
          <p:nvPr>
            <p:ph type="pic" sz="quarter" idx="37"/>
          </p:nvPr>
        </p:nvSpPr>
        <p:spPr>
          <a:xfrm>
            <a:off x="9410699" y="1684461"/>
            <a:ext cx="1832437" cy="1621608"/>
          </a:xfrm>
        </p:spPr>
        <p:txBody>
          <a:bodyPr/>
          <a:lstStyle>
            <a:lvl1pPr>
              <a:buNone/>
              <a:defRPr/>
            </a:lvl1pPr>
          </a:lstStyle>
          <a:p>
            <a:endParaRPr lang="en-US" dirty="0"/>
          </a:p>
        </p:txBody>
      </p:sp>
      <p:sp>
        <p:nvSpPr>
          <p:cNvPr id="53" name="Content Placeholder 2">
            <a:extLst>
              <a:ext uri="{FF2B5EF4-FFF2-40B4-BE49-F238E27FC236}">
                <a16:creationId xmlns:a16="http://schemas.microsoft.com/office/drawing/2014/main" id="{724287DA-FEAD-6E4A-83EC-B59516E2386C}"/>
              </a:ext>
            </a:extLst>
          </p:cNvPr>
          <p:cNvSpPr>
            <a:spLocks noGrp="1"/>
          </p:cNvSpPr>
          <p:nvPr>
            <p:ph idx="36" hasCustomPrompt="1"/>
          </p:nvPr>
        </p:nvSpPr>
        <p:spPr>
          <a:xfrm>
            <a:off x="9410701" y="3545060"/>
            <a:ext cx="1826629" cy="675110"/>
          </a:xfrm>
        </p:spPr>
        <p:txBody>
          <a:bodyPr lIns="0" tIns="0" rIns="0" bIns="0">
            <a:normAutofit/>
          </a:bodyPr>
          <a:lstStyle>
            <a:lvl1pPr marL="0" indent="0">
              <a:buSzPct val="95000"/>
              <a:buFont typeface="Arial" panose="020B0604020202020204" pitchFamily="34" charset="0"/>
              <a:buNone/>
              <a:defRPr sz="20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header</a:t>
            </a:r>
          </a:p>
        </p:txBody>
      </p:sp>
      <p:sp>
        <p:nvSpPr>
          <p:cNvPr id="52" name="Content Placeholder 2">
            <a:extLst>
              <a:ext uri="{FF2B5EF4-FFF2-40B4-BE49-F238E27FC236}">
                <a16:creationId xmlns:a16="http://schemas.microsoft.com/office/drawing/2014/main" id="{4FC143B3-231A-2B46-ABBF-7F6B6BBF4596}"/>
              </a:ext>
            </a:extLst>
          </p:cNvPr>
          <p:cNvSpPr>
            <a:spLocks noGrp="1"/>
          </p:cNvSpPr>
          <p:nvPr>
            <p:ph idx="35" hasCustomPrompt="1"/>
          </p:nvPr>
        </p:nvSpPr>
        <p:spPr>
          <a:xfrm>
            <a:off x="9410702" y="4275590"/>
            <a:ext cx="1826629" cy="1408470"/>
          </a:xfrm>
        </p:spPr>
        <p:txBody>
          <a:bodyPr lIns="0" tIns="0" rIns="0" bIns="0">
            <a:normAutofit/>
          </a:bodyPr>
          <a:lstStyle>
            <a:lvl1pPr marL="0" indent="0">
              <a:buSzPct val="95000"/>
              <a:buFont typeface="Arial" panose="020B0604020202020204" pitchFamily="34" charset="0"/>
              <a:buNone/>
              <a:defRPr sz="16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dirty="0"/>
              <a:t>Click to edit column text</a:t>
            </a:r>
          </a:p>
        </p:txBody>
      </p:sp>
      <p:sp>
        <p:nvSpPr>
          <p:cNvPr id="36" name="Rectangle 35">
            <a:extLst>
              <a:ext uri="{FF2B5EF4-FFF2-40B4-BE49-F238E27FC236}">
                <a16:creationId xmlns:a16="http://schemas.microsoft.com/office/drawing/2014/main" id="{8A4E17D8-CAFF-0E47-97EF-4D4BC59FFC70}"/>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43" name="Picture 42" descr="The University of Iowa">
            <a:extLst>
              <a:ext uri="{FF2B5EF4-FFF2-40B4-BE49-F238E27FC236}">
                <a16:creationId xmlns:a16="http://schemas.microsoft.com/office/drawing/2014/main" id="{924E35CA-EA2E-084A-B4D2-736FEA8C0DDC}"/>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38" name="Footer Placeholder 4">
            <a:extLst>
              <a:ext uri="{FF2B5EF4-FFF2-40B4-BE49-F238E27FC236}">
                <a16:creationId xmlns:a16="http://schemas.microsoft.com/office/drawing/2014/main" id="{D752B61A-80FF-1049-8A33-5614EE9DC804}"/>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3835456899"/>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p15:clr>
            <a:srgbClr val="FBAE40"/>
          </p15:clr>
        </p15:guide>
        <p15:guide id="6" orient="horz" pos="3744">
          <p15:clr>
            <a:srgbClr val="FBAE40"/>
          </p15:clr>
        </p15:guide>
        <p15:guide id="7" orient="horz" pos="69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ullet Slide - Photo">
    <p:spTree>
      <p:nvGrpSpPr>
        <p:cNvPr id="1" name=""/>
        <p:cNvGrpSpPr/>
        <p:nvPr/>
      </p:nvGrpSpPr>
      <p:grpSpPr>
        <a:xfrm>
          <a:off x="0" y="0"/>
          <a:ext cx="0" cy="0"/>
          <a:chOff x="0" y="0"/>
          <a:chExt cx="0" cy="0"/>
        </a:xfrm>
      </p:grpSpPr>
      <p:sp>
        <p:nvSpPr>
          <p:cNvPr id="17" name="Title 20">
            <a:extLst>
              <a:ext uri="{FF2B5EF4-FFF2-40B4-BE49-F238E27FC236}">
                <a16:creationId xmlns:a16="http://schemas.microsoft.com/office/drawing/2014/main" id="{2BA8F287-92C7-4FFD-A7E9-45864F8E91A4}"/>
              </a:ext>
            </a:extLst>
          </p:cNvPr>
          <p:cNvSpPr>
            <a:spLocks noGrp="1"/>
          </p:cNvSpPr>
          <p:nvPr>
            <p:ph type="title" hasCustomPrompt="1"/>
          </p:nvPr>
        </p:nvSpPr>
        <p:spPr>
          <a:xfrm>
            <a:off x="949325" y="498296"/>
            <a:ext cx="5260975" cy="896116"/>
          </a:xfrm>
        </p:spPr>
        <p:txBody>
          <a:bodyPr/>
          <a:lstStyle>
            <a:lvl1pPr>
              <a:defRPr/>
            </a:lvl1pPr>
          </a:lstStyle>
          <a:p>
            <a:r>
              <a:rPr lang="en-US" dirty="0"/>
              <a:t>Click to edit Title</a:t>
            </a:r>
          </a:p>
        </p:txBody>
      </p:sp>
      <p:cxnSp>
        <p:nvCxnSpPr>
          <p:cNvPr id="16" name="Straight Connector 15">
            <a:extLst>
              <a:ext uri="{FF2B5EF4-FFF2-40B4-BE49-F238E27FC236}">
                <a16:creationId xmlns:a16="http://schemas.microsoft.com/office/drawing/2014/main" id="{0F31F03A-71CF-475D-8A3C-99FC106D73E8}"/>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47404DB8-B6AC-4389-8E6E-A115840D1D74}"/>
              </a:ext>
            </a:extLst>
          </p:cNvPr>
          <p:cNvSpPr>
            <a:spLocks noGrp="1"/>
          </p:cNvSpPr>
          <p:nvPr>
            <p:ph idx="1"/>
          </p:nvPr>
        </p:nvSpPr>
        <p:spPr>
          <a:xfrm>
            <a:off x="952499" y="1686757"/>
            <a:ext cx="5257801" cy="4256843"/>
          </a:xfrm>
        </p:spPr>
        <p:txBody>
          <a:bodyPr lIns="0" tIns="0" rIns="0" bIns="0"/>
          <a:lstStyle>
            <a:lvl1pPr marL="228600" indent="-228600">
              <a:buClr>
                <a:schemeClr val="tx2"/>
              </a:buClr>
              <a:buSzPct val="95000"/>
              <a:buFont typeface="Arial" panose="020B0604020202020204" pitchFamily="34" charset="0"/>
              <a:buChar char="•"/>
              <a:defRPr>
                <a:latin typeface="Roboto" panose="02000000000000000000" pitchFamily="2" charset="0"/>
                <a:ea typeface="Roboto" panose="02000000000000000000" pitchFamily="2" charset="0"/>
              </a:defRPr>
            </a:lvl1pPr>
            <a:lvl2pPr marL="685800" indent="-228600">
              <a:buClr>
                <a:schemeClr val="tx2"/>
              </a:buClr>
              <a:buSzPct val="100000"/>
              <a:buFont typeface="Arial" panose="020B0604020202020204" pitchFamily="34" charset="0"/>
              <a:buChar char="‒"/>
              <a:defRPr>
                <a:latin typeface="Roboto" panose="02000000000000000000" pitchFamily="2" charset="0"/>
                <a:ea typeface="Roboto" panose="02000000000000000000" pitchFamily="2" charset="0"/>
              </a:defRPr>
            </a:lvl2pPr>
            <a:lvl3pPr marL="1143000" indent="-228600">
              <a:buClr>
                <a:schemeClr val="tx2"/>
              </a:buClr>
              <a:buSzPct val="100000"/>
              <a:buFont typeface="Roboto" panose="02000000000000000000" pitchFamily="2" charset="0"/>
              <a:buChar char="•"/>
              <a:defRPr>
                <a:latin typeface="Roboto" panose="02000000000000000000" pitchFamily="2" charset="0"/>
                <a:ea typeface="Roboto" panose="02000000000000000000" pitchFamily="2" charset="0"/>
              </a:defRPr>
            </a:lvl3pPr>
            <a:lvl4pPr marL="1600200" indent="-228600">
              <a:buClr>
                <a:schemeClr val="tx2"/>
              </a:buClr>
              <a:buSzPct val="100000"/>
              <a:buFont typeface="Roboto" panose="02000000000000000000" pitchFamily="2" charset="0"/>
              <a:buChar char="―"/>
              <a:defRPr>
                <a:latin typeface="Roboto" panose="02000000000000000000" pitchFamily="2" charset="0"/>
                <a:ea typeface="Roboto" panose="02000000000000000000" pitchFamily="2" charset="0"/>
              </a:defRPr>
            </a:lvl4pPr>
            <a:lvl5pPr marL="2057400" indent="-228600">
              <a:buClr>
                <a:schemeClr val="tx2"/>
              </a:buClr>
              <a:buSzPct val="100000"/>
              <a:buFont typeface="Arial" panose="020B0604020202020204" pitchFamily="34" charset="0"/>
              <a:buChar char="•"/>
              <a:defRPr>
                <a:latin typeface="Roboto" panose="02000000000000000000" pitchFamily="2" charset="0"/>
                <a:ea typeface="Roboto"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4">
            <a:extLst>
              <a:ext uri="{FF2B5EF4-FFF2-40B4-BE49-F238E27FC236}">
                <a16:creationId xmlns:a16="http://schemas.microsoft.com/office/drawing/2014/main" id="{E42EEDE3-0B18-E049-BE23-974E50C72979}"/>
              </a:ext>
            </a:extLst>
          </p:cNvPr>
          <p:cNvSpPr>
            <a:spLocks noGrp="1"/>
          </p:cNvSpPr>
          <p:nvPr>
            <p:ph type="pic" sz="quarter" idx="11"/>
          </p:nvPr>
        </p:nvSpPr>
        <p:spPr>
          <a:xfrm>
            <a:off x="7171534" y="0"/>
            <a:ext cx="5029200" cy="6389511"/>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dirty="0"/>
              <a:t>Click icon to add picture</a:t>
            </a:r>
          </a:p>
        </p:txBody>
      </p:sp>
      <p:sp>
        <p:nvSpPr>
          <p:cNvPr id="9" name="Rectangle 8">
            <a:extLst>
              <a:ext uri="{FF2B5EF4-FFF2-40B4-BE49-F238E27FC236}">
                <a16:creationId xmlns:a16="http://schemas.microsoft.com/office/drawing/2014/main" id="{7420F7CB-393D-BF45-B52D-542FDDEFCAFF}"/>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2" name="Picture 11" descr="The University of Iowa">
            <a:extLst>
              <a:ext uri="{FF2B5EF4-FFF2-40B4-BE49-F238E27FC236}">
                <a16:creationId xmlns:a16="http://schemas.microsoft.com/office/drawing/2014/main" id="{9CE5618D-3613-E04D-A815-ED9A2C5AA3C5}"/>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1" name="Footer Placeholder 4">
            <a:extLst>
              <a:ext uri="{FF2B5EF4-FFF2-40B4-BE49-F238E27FC236}">
                <a16:creationId xmlns:a16="http://schemas.microsoft.com/office/drawing/2014/main" id="{C35C85E8-314E-3E45-BB26-1A95C606F050}"/>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2625500995"/>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3744" userDrawn="1">
          <p15:clr>
            <a:srgbClr val="FBAE40"/>
          </p15:clr>
        </p15:guide>
        <p15:guide id="2" pos="3912" userDrawn="1">
          <p15:clr>
            <a:srgbClr val="FBAE40"/>
          </p15:clr>
        </p15:guide>
        <p15:guide id="3" pos="600" userDrawn="1">
          <p15:clr>
            <a:srgbClr val="FBAE40"/>
          </p15:clr>
        </p15:guide>
        <p15:guide id="4" orient="horz" pos="1056" userDrawn="1">
          <p15:clr>
            <a:srgbClr val="FBAE40"/>
          </p15:clr>
        </p15:guide>
        <p15:guide id="6" orient="horz" pos="697" userDrawn="1">
          <p15:clr>
            <a:srgbClr val="FBAE40"/>
          </p15:clr>
        </p15:guide>
        <p15:guide id="7" orient="horz" pos="240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ullet Slide - Photo Collage">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7524483D-CFE3-E34D-BB74-CEDD541765E2}"/>
              </a:ext>
            </a:extLst>
          </p:cNvPr>
          <p:cNvSpPr>
            <a:spLocks noGrp="1"/>
          </p:cNvSpPr>
          <p:nvPr>
            <p:ph type="title"/>
          </p:nvPr>
        </p:nvSpPr>
        <p:spPr>
          <a:xfrm>
            <a:off x="952499" y="365125"/>
            <a:ext cx="5254505" cy="1331865"/>
          </a:xfrm>
        </p:spPr>
        <p:txBody>
          <a:bodyPr/>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17" name="Straight Connector 16">
            <a:extLst>
              <a:ext uri="{FF2B5EF4-FFF2-40B4-BE49-F238E27FC236}">
                <a16:creationId xmlns:a16="http://schemas.microsoft.com/office/drawing/2014/main" id="{EB28F420-DDD1-5E4A-9513-EAE252D759FE}"/>
              </a:ext>
            </a:extLst>
          </p:cNvPr>
          <p:cNvCxnSpPr>
            <a:cxnSpLocks/>
          </p:cNvCxnSpPr>
          <p:nvPr userDrawn="1"/>
        </p:nvCxnSpPr>
        <p:spPr>
          <a:xfrm>
            <a:off x="952500"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65D1D7B4-E242-C142-8F5F-F3301CC02498}"/>
              </a:ext>
            </a:extLst>
          </p:cNvPr>
          <p:cNvSpPr>
            <a:spLocks noGrp="1"/>
          </p:cNvSpPr>
          <p:nvPr>
            <p:ph idx="1"/>
          </p:nvPr>
        </p:nvSpPr>
        <p:spPr>
          <a:xfrm>
            <a:off x="952499" y="1962386"/>
            <a:ext cx="5266450" cy="3981214"/>
          </a:xfrm>
        </p:spPr>
        <p:txBody>
          <a:bodyPr/>
          <a:lstStyle>
            <a:lvl1pPr marL="228600" indent="-228600">
              <a:buClr>
                <a:schemeClr val="tx2"/>
              </a:buClr>
              <a:buSzPct val="95000"/>
              <a:buFont typeface="Arial" panose="020B0604020202020204" pitchFamily="34" charset="0"/>
              <a:buChar char="•"/>
              <a:defRPr>
                <a:latin typeface="Roboto" panose="02000000000000000000" pitchFamily="2" charset="0"/>
                <a:ea typeface="Roboto" panose="02000000000000000000" pitchFamily="2" charset="0"/>
              </a:defRPr>
            </a:lvl1pPr>
            <a:lvl2pPr marL="685800" indent="-228600">
              <a:buClr>
                <a:schemeClr val="tx2"/>
              </a:buClr>
              <a:buFont typeface="Roboto" panose="02000000000000000000" pitchFamily="2" charset="0"/>
              <a:buChar char="–"/>
              <a:defRPr>
                <a:latin typeface="Roboto" panose="02000000000000000000" pitchFamily="2" charset="0"/>
                <a:ea typeface="Roboto" panose="02000000000000000000" pitchFamily="2" charset="0"/>
              </a:defRPr>
            </a:lvl2pPr>
            <a:lvl3pPr>
              <a:buClr>
                <a:schemeClr val="tx2"/>
              </a:buClr>
              <a:defRPr>
                <a:latin typeface="Roboto" panose="02000000000000000000" pitchFamily="2" charset="0"/>
                <a:ea typeface="Roboto" panose="02000000000000000000" pitchFamily="2" charset="0"/>
              </a:defRPr>
            </a:lvl3pPr>
            <a:lvl4pPr marL="1600200" indent="-228600">
              <a:buClr>
                <a:schemeClr val="tx2"/>
              </a:buClr>
              <a:buFont typeface="Arial" panose="020B0604020202020204" pitchFamily="34" charset="0"/>
              <a:buChar char="‒"/>
              <a:defRPr>
                <a:latin typeface="Roboto" panose="02000000000000000000" pitchFamily="2" charset="0"/>
                <a:ea typeface="Roboto" panose="02000000000000000000" pitchFamily="2" charset="0"/>
              </a:defRPr>
            </a:lvl4pPr>
            <a:lvl5pPr marL="2057400" indent="-228600">
              <a:buClr>
                <a:schemeClr val="tx2"/>
              </a:buClr>
              <a:buFont typeface="Arial" panose="020B0604020202020204" pitchFamily="34" charset="0"/>
              <a:buChar char="•"/>
              <a:defRPr>
                <a:latin typeface="Roboto" panose="02000000000000000000" pitchFamily="2" charset="0"/>
                <a:ea typeface="Roboto"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4">
            <a:extLst>
              <a:ext uri="{FF2B5EF4-FFF2-40B4-BE49-F238E27FC236}">
                <a16:creationId xmlns:a16="http://schemas.microsoft.com/office/drawing/2014/main" id="{04FCC643-718F-7645-8F8D-0BFC94D0506B}"/>
              </a:ext>
            </a:extLst>
          </p:cNvPr>
          <p:cNvSpPr>
            <a:spLocks noGrp="1"/>
          </p:cNvSpPr>
          <p:nvPr>
            <p:ph type="pic" sz="quarter" idx="14"/>
          </p:nvPr>
        </p:nvSpPr>
        <p:spPr>
          <a:xfrm>
            <a:off x="7159502" y="0"/>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Click icon to add picture</a:t>
            </a:r>
          </a:p>
        </p:txBody>
      </p:sp>
      <p:sp>
        <p:nvSpPr>
          <p:cNvPr id="9" name="Picture Placeholder 4">
            <a:extLst>
              <a:ext uri="{FF2B5EF4-FFF2-40B4-BE49-F238E27FC236}">
                <a16:creationId xmlns:a16="http://schemas.microsoft.com/office/drawing/2014/main" id="{41C31617-CC11-4C42-B6D0-164DF6AFBF41}"/>
              </a:ext>
            </a:extLst>
          </p:cNvPr>
          <p:cNvSpPr>
            <a:spLocks noGrp="1"/>
          </p:cNvSpPr>
          <p:nvPr>
            <p:ph type="pic" sz="quarter" idx="15"/>
          </p:nvPr>
        </p:nvSpPr>
        <p:spPr>
          <a:xfrm>
            <a:off x="9713630" y="0"/>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Click icon to add picture</a:t>
            </a:r>
          </a:p>
        </p:txBody>
      </p:sp>
      <p:sp>
        <p:nvSpPr>
          <p:cNvPr id="6" name="Picture Placeholder 4">
            <a:extLst>
              <a:ext uri="{FF2B5EF4-FFF2-40B4-BE49-F238E27FC236}">
                <a16:creationId xmlns:a16="http://schemas.microsoft.com/office/drawing/2014/main" id="{3E5CE386-BEFE-FE49-A675-D93BEDF680BC}"/>
              </a:ext>
            </a:extLst>
          </p:cNvPr>
          <p:cNvSpPr>
            <a:spLocks noGrp="1"/>
          </p:cNvSpPr>
          <p:nvPr>
            <p:ph type="pic" sz="quarter" idx="11" hasCustomPrompt="1"/>
          </p:nvPr>
        </p:nvSpPr>
        <p:spPr>
          <a:xfrm>
            <a:off x="7159502" y="3260862"/>
            <a:ext cx="5032499" cy="3128649"/>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 Click icon to add picture </a:t>
            </a:r>
          </a:p>
        </p:txBody>
      </p:sp>
      <p:sp>
        <p:nvSpPr>
          <p:cNvPr id="11" name="Rectangle 10">
            <a:extLst>
              <a:ext uri="{FF2B5EF4-FFF2-40B4-BE49-F238E27FC236}">
                <a16:creationId xmlns:a16="http://schemas.microsoft.com/office/drawing/2014/main" id="{BC24DFA0-3257-B044-87EF-16154359E2FC}"/>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9" name="Picture 18" descr="The University of Iowa">
            <a:extLst>
              <a:ext uri="{FF2B5EF4-FFF2-40B4-BE49-F238E27FC236}">
                <a16:creationId xmlns:a16="http://schemas.microsoft.com/office/drawing/2014/main" id="{87382191-DF4D-7341-915C-9C1044535279}"/>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5" name="Footer Placeholder 4">
            <a:extLst>
              <a:ext uri="{FF2B5EF4-FFF2-40B4-BE49-F238E27FC236}">
                <a16:creationId xmlns:a16="http://schemas.microsoft.com/office/drawing/2014/main" id="{E21405B1-B61E-0943-909C-EFA16B5EE486}"/>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1338072623"/>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3744" userDrawn="1">
          <p15:clr>
            <a:srgbClr val="FBAE40"/>
          </p15:clr>
        </p15:guide>
        <p15:guide id="2" pos="3926" userDrawn="1">
          <p15:clr>
            <a:srgbClr val="FBAE40"/>
          </p15:clr>
        </p15:guide>
        <p15:guide id="3" pos="600" userDrawn="1">
          <p15:clr>
            <a:srgbClr val="FBAE40"/>
          </p15:clr>
        </p15:guide>
        <p15:guide id="4" orient="horz" pos="240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949325" y="494273"/>
            <a:ext cx="10290175" cy="869089"/>
          </a:xfrm>
        </p:spPr>
        <p:txBody>
          <a:bodyPr lIns="0" tIns="0" rIns="0" bIns="0"/>
          <a:lstStyle/>
          <a:p>
            <a:r>
              <a:rPr lang="en-US" dirty="0"/>
              <a:t>Click to edit Master title style</a:t>
            </a:r>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949325"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hart Placeholder 4">
            <a:extLst>
              <a:ext uri="{FF2B5EF4-FFF2-40B4-BE49-F238E27FC236}">
                <a16:creationId xmlns:a16="http://schemas.microsoft.com/office/drawing/2014/main" id="{DF1F65E7-1CB7-3D42-91A9-88DA4E58EB0E}"/>
              </a:ext>
            </a:extLst>
          </p:cNvPr>
          <p:cNvSpPr>
            <a:spLocks noGrp="1"/>
          </p:cNvSpPr>
          <p:nvPr>
            <p:ph type="chart" sz="quarter" idx="10"/>
          </p:nvPr>
        </p:nvSpPr>
        <p:spPr>
          <a:xfrm>
            <a:off x="949325" y="1570038"/>
            <a:ext cx="10290175" cy="4114800"/>
          </a:xfrm>
        </p:spPr>
        <p:txBody>
          <a:bodyPr lIns="0" tIns="0" rIns="0" bIns="0"/>
          <a:lstStyle/>
          <a:p>
            <a:endParaRPr lang="en-US" dirty="0"/>
          </a:p>
        </p:txBody>
      </p:sp>
      <p:sp>
        <p:nvSpPr>
          <p:cNvPr id="12" name="Rectangle 11">
            <a:extLst>
              <a:ext uri="{FF2B5EF4-FFF2-40B4-BE49-F238E27FC236}">
                <a16:creationId xmlns:a16="http://schemas.microsoft.com/office/drawing/2014/main" id="{1F56D074-0631-F846-A2A3-4A39FEAEFDD7}"/>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4" name="Picture 13" descr="The University of Iowa">
            <a:extLst>
              <a:ext uri="{FF2B5EF4-FFF2-40B4-BE49-F238E27FC236}">
                <a16:creationId xmlns:a16="http://schemas.microsoft.com/office/drawing/2014/main" id="{F53BBB5F-6629-C742-91EE-40B5B8BC1084}"/>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3" name="Footer Placeholder 4">
            <a:extLst>
              <a:ext uri="{FF2B5EF4-FFF2-40B4-BE49-F238E27FC236}">
                <a16:creationId xmlns:a16="http://schemas.microsoft.com/office/drawing/2014/main" id="{B3AC09A7-82B4-6B47-A4FB-CA6800EAFBA4}"/>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3142765285"/>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2" pos="598" userDrawn="1">
          <p15:clr>
            <a:srgbClr val="FBAE40"/>
          </p15:clr>
        </p15:guide>
        <p15:guide id="3" pos="708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1"/>
        </a:solid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AC533B8E-DBF3-664D-901D-8735DE775212}"/>
              </a:ext>
            </a:extLst>
          </p:cNvPr>
          <p:cNvSpPr>
            <a:spLocks noGrp="1"/>
          </p:cNvSpPr>
          <p:nvPr>
            <p:ph type="ctrTitle" hasCustomPrompt="1"/>
          </p:nvPr>
        </p:nvSpPr>
        <p:spPr>
          <a:xfrm>
            <a:off x="989081" y="3367173"/>
            <a:ext cx="7163317" cy="1160369"/>
          </a:xfrm>
        </p:spPr>
        <p:txBody>
          <a:bodyPr lIns="0" tIns="0" rIns="0" bIns="0" anchor="t" anchorCtr="0">
            <a:noAutofit/>
          </a:bodyPr>
          <a:lstStyle>
            <a:lvl1pPr algn="l">
              <a:defRPr sz="6000" b="1">
                <a:solidFill>
                  <a:schemeClr val="tx1"/>
                </a:solidFill>
                <a:latin typeface="+mj-lt"/>
                <a:ea typeface="Roboto Black" panose="02000000000000000000" pitchFamily="2" charset="0"/>
                <a:cs typeface="Arial" panose="020B0604020202020204" pitchFamily="34" charset="0"/>
              </a:defRPr>
            </a:lvl1pPr>
          </a:lstStyle>
          <a:p>
            <a:r>
              <a:rPr lang="en-US" dirty="0"/>
              <a:t>Thank you</a:t>
            </a:r>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974126" y="3029213"/>
            <a:ext cx="768531"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Placeholder 13">
            <a:extLst>
              <a:ext uri="{FF2B5EF4-FFF2-40B4-BE49-F238E27FC236}">
                <a16:creationId xmlns:a16="http://schemas.microsoft.com/office/drawing/2014/main" id="{73873935-43A0-4C23-AC45-B3EF69B188E1}"/>
              </a:ext>
            </a:extLst>
          </p:cNvPr>
          <p:cNvSpPr>
            <a:spLocks noGrp="1"/>
          </p:cNvSpPr>
          <p:nvPr>
            <p:ph type="body" sz="quarter" idx="12" hasCustomPrompt="1"/>
          </p:nvPr>
        </p:nvSpPr>
        <p:spPr>
          <a:xfrm>
            <a:off x="8628383" y="3029213"/>
            <a:ext cx="2687038" cy="1498329"/>
          </a:xfrm>
        </p:spPr>
        <p:txBody>
          <a:bodyPr vert="horz" anchor="ctr" anchorCtr="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Presenter Name</a:t>
            </a:r>
          </a:p>
          <a:p>
            <a:pPr lvl="0"/>
            <a:r>
              <a:rPr lang="en-US" dirty="0"/>
              <a:t>Contact Person Title </a:t>
            </a:r>
          </a:p>
          <a:p>
            <a:pPr lvl="0"/>
            <a:r>
              <a:rPr lang="en-US" dirty="0"/>
              <a:t>Contact Person Unit</a:t>
            </a:r>
          </a:p>
          <a:p>
            <a:pPr lvl="0"/>
            <a:endParaRPr lang="en-US" dirty="0"/>
          </a:p>
          <a:p>
            <a:pPr lvl="0"/>
            <a:r>
              <a:rPr lang="en-US" dirty="0"/>
              <a:t>Phone: </a:t>
            </a:r>
          </a:p>
          <a:p>
            <a:pPr lvl="0"/>
            <a:r>
              <a:rPr lang="en-US" dirty="0"/>
              <a:t>Fax: </a:t>
            </a:r>
          </a:p>
          <a:p>
            <a:pPr lvl="0"/>
            <a:r>
              <a:rPr lang="en-US" dirty="0"/>
              <a:t>Email:</a:t>
            </a:r>
          </a:p>
        </p:txBody>
      </p:sp>
      <p:sp>
        <p:nvSpPr>
          <p:cNvPr id="4" name="Rectangle 3">
            <a:extLst>
              <a:ext uri="{FF2B5EF4-FFF2-40B4-BE49-F238E27FC236}">
                <a16:creationId xmlns:a16="http://schemas.microsoft.com/office/drawing/2014/main" id="{1C6ACD65-4DC5-40D8-89A9-EBA0997790E8}"/>
              </a:ext>
            </a:extLst>
          </p:cNvPr>
          <p:cNvSpPr/>
          <p:nvPr userDrawn="1"/>
        </p:nvSpPr>
        <p:spPr>
          <a:xfrm>
            <a:off x="949325" y="5019085"/>
            <a:ext cx="318908"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33438018-43AE-4329-BACA-C859C7CFF4A2}"/>
              </a:ext>
            </a:extLst>
          </p:cNvPr>
          <p:cNvSpPr>
            <a:spLocks noGrp="1"/>
          </p:cNvSpPr>
          <p:nvPr>
            <p:ph type="body" sz="quarter" idx="10" hasCustomPrompt="1"/>
          </p:nvPr>
        </p:nvSpPr>
        <p:spPr>
          <a:xfrm>
            <a:off x="1268233" y="5019085"/>
            <a:ext cx="2231701" cy="369332"/>
          </a:xfrm>
          <a:solidFill>
            <a:schemeClr val="tx1"/>
          </a:solidFill>
          <a:ln>
            <a:noFill/>
          </a:ln>
        </p:spPr>
        <p:txBody>
          <a:bodyPr wrap="none" lIns="91440" tIns="45720" rIns="91440" bIns="45720">
            <a:spAutoFit/>
          </a:bodyPr>
          <a:lstStyle>
            <a:lvl1pPr marL="0" indent="0">
              <a:buNone/>
              <a:defRPr sz="1800">
                <a:solidFill>
                  <a:schemeClr val="bg1"/>
                </a:solidFill>
                <a:latin typeface="Roboto Black" panose="02000000000000000000" pitchFamily="2" charset="0"/>
                <a:ea typeface="Roboto Black" panose="02000000000000000000" pitchFamily="2" charset="0"/>
              </a:defRPr>
            </a:lvl1pPr>
          </a:lstStyle>
          <a:p>
            <a:pPr lvl="0"/>
            <a:r>
              <a:rPr lang="en-US" dirty="0"/>
              <a:t>Insert Web Address</a:t>
            </a:r>
          </a:p>
        </p:txBody>
      </p:sp>
      <p:grpSp>
        <p:nvGrpSpPr>
          <p:cNvPr id="15" name="Group 14">
            <a:extLst>
              <a:ext uri="{FF2B5EF4-FFF2-40B4-BE49-F238E27FC236}">
                <a16:creationId xmlns:a16="http://schemas.microsoft.com/office/drawing/2014/main" id="{EB262A30-5EEC-5549-B428-7E5B11A5D7A7}"/>
              </a:ext>
            </a:extLst>
          </p:cNvPr>
          <p:cNvGrpSpPr/>
          <p:nvPr userDrawn="1"/>
        </p:nvGrpSpPr>
        <p:grpSpPr>
          <a:xfrm>
            <a:off x="1071271" y="5122118"/>
            <a:ext cx="142379" cy="150373"/>
            <a:chOff x="3057746" y="812006"/>
            <a:chExt cx="173610" cy="183357"/>
          </a:xfrm>
          <a:noFill/>
        </p:grpSpPr>
        <p:cxnSp>
          <p:nvCxnSpPr>
            <p:cNvPr id="16" name="Straight Connector 15">
              <a:extLst>
                <a:ext uri="{FF2B5EF4-FFF2-40B4-BE49-F238E27FC236}">
                  <a16:creationId xmlns:a16="http://schemas.microsoft.com/office/drawing/2014/main" id="{1699B573-1E8F-3547-9D64-50A2EC630F1F}"/>
                </a:ext>
              </a:extLst>
            </p:cNvPr>
            <p:cNvCxnSpPr/>
            <p:nvPr userDrawn="1"/>
          </p:nvCxnSpPr>
          <p:spPr>
            <a:xfrm>
              <a:off x="3057746" y="904875"/>
              <a:ext cx="173610" cy="0"/>
            </a:xfrm>
            <a:prstGeom prst="line">
              <a:avLst/>
            </a:prstGeom>
            <a:grpFill/>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Freeform: Shape 12">
              <a:extLst>
                <a:ext uri="{FF2B5EF4-FFF2-40B4-BE49-F238E27FC236}">
                  <a16:creationId xmlns:a16="http://schemas.microsoft.com/office/drawing/2014/main" id="{68F32139-4BAE-F54C-8358-EF5839C5813E}"/>
                </a:ext>
              </a:extLst>
            </p:cNvPr>
            <p:cNvSpPr/>
            <p:nvPr userDrawn="1"/>
          </p:nvSpPr>
          <p:spPr>
            <a:xfrm>
              <a:off x="3143250" y="812006"/>
              <a:ext cx="85725" cy="183357"/>
            </a:xfrm>
            <a:custGeom>
              <a:avLst/>
              <a:gdLst>
                <a:gd name="connsiteX0" fmla="*/ 4763 w 85725"/>
                <a:gd name="connsiteY0" fmla="*/ 0 h 183357"/>
                <a:gd name="connsiteX1" fmla="*/ 85725 w 85725"/>
                <a:gd name="connsiteY1" fmla="*/ 92869 h 183357"/>
                <a:gd name="connsiteX2" fmla="*/ 0 w 85725"/>
                <a:gd name="connsiteY2" fmla="*/ 183357 h 183357"/>
              </a:gdLst>
              <a:ahLst/>
              <a:cxnLst>
                <a:cxn ang="0">
                  <a:pos x="connsiteX0" y="connsiteY0"/>
                </a:cxn>
                <a:cxn ang="0">
                  <a:pos x="connsiteX1" y="connsiteY1"/>
                </a:cxn>
                <a:cxn ang="0">
                  <a:pos x="connsiteX2" y="connsiteY2"/>
                </a:cxn>
              </a:cxnLst>
              <a:rect l="l" t="t" r="r" b="b"/>
              <a:pathLst>
                <a:path w="85725" h="183357">
                  <a:moveTo>
                    <a:pt x="4763" y="0"/>
                  </a:moveTo>
                  <a:lnTo>
                    <a:pt x="85725" y="92869"/>
                  </a:lnTo>
                  <a:lnTo>
                    <a:pt x="0" y="183357"/>
                  </a:lnTo>
                </a:path>
              </a:pathLst>
            </a:cu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Picture 13">
            <a:extLst>
              <a:ext uri="{FF2B5EF4-FFF2-40B4-BE49-F238E27FC236}">
                <a16:creationId xmlns:a16="http://schemas.microsoft.com/office/drawing/2014/main" id="{4B1807D8-E6B4-C743-A4EC-22D5E0479848}"/>
              </a:ext>
            </a:extLst>
          </p:cNvPr>
          <p:cNvPicPr>
            <a:picLocks noChangeAspect="1"/>
          </p:cNvPicPr>
          <p:nvPr userDrawn="1"/>
        </p:nvPicPr>
        <p:blipFill>
          <a:blip r:embed="rId2"/>
          <a:srcRect/>
          <a:stretch/>
        </p:blipFill>
        <p:spPr>
          <a:xfrm>
            <a:off x="8628383" y="0"/>
            <a:ext cx="2687038" cy="1279542"/>
          </a:xfrm>
          <a:prstGeom prst="rect">
            <a:avLst/>
          </a:prstGeom>
        </p:spPr>
      </p:pic>
      <p:sp>
        <p:nvSpPr>
          <p:cNvPr id="20" name="Footer Placeholder 4">
            <a:extLst>
              <a:ext uri="{FF2B5EF4-FFF2-40B4-BE49-F238E27FC236}">
                <a16:creationId xmlns:a16="http://schemas.microsoft.com/office/drawing/2014/main" id="{4D36833F-B2C7-1C49-9947-A60C1ACB0296}"/>
              </a:ext>
            </a:extLst>
          </p:cNvPr>
          <p:cNvSpPr>
            <a:spLocks noGrp="1"/>
          </p:cNvSpPr>
          <p:nvPr>
            <p:ph type="ftr" sz="quarter" idx="3"/>
          </p:nvPr>
        </p:nvSpPr>
        <p:spPr>
          <a:xfrm>
            <a:off x="956096" y="2463764"/>
            <a:ext cx="7157006" cy="365125"/>
          </a:xfrm>
          <a:prstGeom prst="rect">
            <a:avLst/>
          </a:prstGeom>
          <a:noFill/>
        </p:spPr>
        <p:txBody>
          <a:bodyPr vert="horz" lIns="0" tIns="0" rIns="0" bIns="0" rtlCol="0" anchor="ctr"/>
          <a:lstStyle>
            <a:lvl1pPr algn="l">
              <a:defRPr sz="1800" b="0">
                <a:solidFill>
                  <a:schemeClr val="tx1"/>
                </a:solidFill>
              </a:defRPr>
            </a:lvl1pPr>
          </a:lstStyle>
          <a:p>
            <a:r>
              <a:rPr lang="en-US"/>
              <a:t>Tech Forum 2024</a:t>
            </a:r>
            <a:endParaRPr lang="en-US" dirty="0"/>
          </a:p>
        </p:txBody>
      </p:sp>
    </p:spTree>
    <p:extLst>
      <p:ext uri="{BB962C8B-B14F-4D97-AF65-F5344CB8AC3E}">
        <p14:creationId xmlns:p14="http://schemas.microsoft.com/office/powerpoint/2010/main" val="288363836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FBAE40"/>
          </p15:clr>
        </p15:guide>
        <p15:guide id="2" pos="59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Image–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60097" y="2184901"/>
            <a:ext cx="6155725" cy="2431224"/>
          </a:xfrm>
        </p:spPr>
        <p:txBody>
          <a:bodyPr anchor="ctr" anchorCtr="0">
            <a:normAutofit/>
          </a:bodyPr>
          <a:lstStyle>
            <a:lvl1pPr algn="l">
              <a:defRPr sz="5500" b="1">
                <a:solidFill>
                  <a:schemeClr val="bg1"/>
                </a:solidFill>
                <a:latin typeface="Arial" panose="020B0604020202020204" pitchFamily="34" charset="0"/>
                <a:cs typeface="Arial" panose="020B0604020202020204" pitchFamily="34" charset="0"/>
              </a:defRPr>
            </a:lvl1pPr>
          </a:lstStyle>
          <a:p>
            <a:r>
              <a:rPr lang="en-US" dirty="0"/>
              <a:t>Example of the Presentation </a:t>
            </a:r>
            <a:br>
              <a:rPr lang="en-US" dirty="0"/>
            </a:br>
            <a:r>
              <a:rPr lang="en-US" dirty="0"/>
              <a:t>Title Slide</a:t>
            </a:r>
          </a:p>
        </p:txBody>
      </p:sp>
      <p:sp>
        <p:nvSpPr>
          <p:cNvPr id="12" name="Subtitle 2">
            <a:extLst>
              <a:ext uri="{FF2B5EF4-FFF2-40B4-BE49-F238E27FC236}">
                <a16:creationId xmlns:a16="http://schemas.microsoft.com/office/drawing/2014/main" id="{114C79AA-0B96-2A43-86A1-A71A1D4C8E7A}"/>
              </a:ext>
            </a:extLst>
          </p:cNvPr>
          <p:cNvSpPr>
            <a:spLocks noGrp="1"/>
          </p:cNvSpPr>
          <p:nvPr>
            <p:ph type="subTitle" idx="1" hasCustomPrompt="1"/>
          </p:nvPr>
        </p:nvSpPr>
        <p:spPr>
          <a:xfrm>
            <a:off x="960098" y="4676833"/>
            <a:ext cx="6155726" cy="494797"/>
          </a:xfrm>
        </p:spPr>
        <p:txBody>
          <a:bodyPr/>
          <a:lstStyle>
            <a:lvl1pPr marL="0" indent="0" algn="l">
              <a:buNone/>
              <a:defRPr sz="24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14" name="Text Placeholder 15">
            <a:extLst>
              <a:ext uri="{FF2B5EF4-FFF2-40B4-BE49-F238E27FC236}">
                <a16:creationId xmlns:a16="http://schemas.microsoft.com/office/drawing/2014/main" id="{A7101AB8-54F7-4A4E-9611-F4F2ECFBD1D2}"/>
              </a:ext>
            </a:extLst>
          </p:cNvPr>
          <p:cNvSpPr>
            <a:spLocks noGrp="1"/>
          </p:cNvSpPr>
          <p:nvPr>
            <p:ph type="body" sz="quarter" idx="10" hasCustomPrompt="1"/>
          </p:nvPr>
        </p:nvSpPr>
        <p:spPr>
          <a:xfrm>
            <a:off x="960096" y="5139429"/>
            <a:ext cx="6155726" cy="495309"/>
          </a:xfrm>
        </p:spPr>
        <p:txBody>
          <a:bodyPr>
            <a:normAutofit/>
          </a:bodyPr>
          <a:lstStyle>
            <a:lvl1pPr marL="0" inden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Month XX, 2020</a:t>
            </a:r>
          </a:p>
        </p:txBody>
      </p:sp>
      <p:sp>
        <p:nvSpPr>
          <p:cNvPr id="9" name="Footer Placeholder 4">
            <a:extLst>
              <a:ext uri="{FF2B5EF4-FFF2-40B4-BE49-F238E27FC236}">
                <a16:creationId xmlns:a16="http://schemas.microsoft.com/office/drawing/2014/main" id="{3BDD4F96-5BFE-3049-B4E0-9CDD4F5C3615}"/>
              </a:ext>
            </a:extLst>
          </p:cNvPr>
          <p:cNvSpPr>
            <a:spLocks noGrp="1"/>
          </p:cNvSpPr>
          <p:nvPr>
            <p:ph type="ftr" sz="quarter" idx="3"/>
          </p:nvPr>
        </p:nvSpPr>
        <p:spPr>
          <a:xfrm>
            <a:off x="3929599" y="152400"/>
            <a:ext cx="3385601" cy="919069"/>
          </a:xfrm>
          <a:prstGeom prst="rect">
            <a:avLst/>
          </a:prstGeom>
          <a:noFill/>
        </p:spPr>
        <p:txBody>
          <a:bodyPr vert="horz" lIns="0" tIns="0" rIns="0" bIns="0" rtlCol="0" anchor="b" anchorCtr="0"/>
          <a:lstStyle>
            <a:lvl1pPr algn="l">
              <a:defRPr sz="2000" b="0">
                <a:solidFill>
                  <a:schemeClr val="bg1"/>
                </a:solidFill>
                <a:latin typeface="Roboto" panose="02000000000000000000" pitchFamily="2" charset="0"/>
                <a:ea typeface="Roboto" panose="02000000000000000000" pitchFamily="2" charset="0"/>
              </a:defRPr>
            </a:lvl1pPr>
          </a:lstStyle>
          <a:p>
            <a:r>
              <a:rPr lang="en-US"/>
              <a:t>Tech Forum 2024</a:t>
            </a:r>
            <a:endParaRPr lang="en-US" dirty="0">
              <a:solidFill>
                <a:schemeClr val="bg1"/>
              </a:solidFill>
            </a:endParaRPr>
          </a:p>
        </p:txBody>
      </p:sp>
      <p:pic>
        <p:nvPicPr>
          <p:cNvPr id="13" name="Picture 12">
            <a:extLst>
              <a:ext uri="{FF2B5EF4-FFF2-40B4-BE49-F238E27FC236}">
                <a16:creationId xmlns:a16="http://schemas.microsoft.com/office/drawing/2014/main" id="{F49CB936-90E7-D144-B9DC-7CF3F98E2FF4}"/>
              </a:ext>
            </a:extLst>
          </p:cNvPr>
          <p:cNvPicPr>
            <a:picLocks noChangeAspect="1"/>
          </p:cNvPicPr>
          <p:nvPr userDrawn="1"/>
        </p:nvPicPr>
        <p:blipFill>
          <a:blip r:embed="rId2"/>
          <a:srcRect/>
          <a:stretch/>
        </p:blipFill>
        <p:spPr>
          <a:xfrm>
            <a:off x="947738" y="1599"/>
            <a:ext cx="2687038" cy="1276343"/>
          </a:xfrm>
          <a:prstGeom prst="rect">
            <a:avLst/>
          </a:prstGeom>
        </p:spPr>
      </p:pic>
      <p:sp>
        <p:nvSpPr>
          <p:cNvPr id="18" name="Picture Placeholder 4">
            <a:extLst>
              <a:ext uri="{FF2B5EF4-FFF2-40B4-BE49-F238E27FC236}">
                <a16:creationId xmlns:a16="http://schemas.microsoft.com/office/drawing/2014/main" id="{2C35F063-23A9-F244-9022-8BBB7E277ACC}"/>
              </a:ext>
            </a:extLst>
          </p:cNvPr>
          <p:cNvSpPr>
            <a:spLocks noGrp="1"/>
          </p:cNvSpPr>
          <p:nvPr>
            <p:ph type="pic" sz="quarter" idx="11"/>
          </p:nvPr>
        </p:nvSpPr>
        <p:spPr>
          <a:xfrm>
            <a:off x="7624118" y="0"/>
            <a:ext cx="4567882" cy="6858000"/>
          </a:xfrm>
          <a:prstGeom prst="rect">
            <a:avLst/>
          </a:prstGeom>
        </p:spPr>
        <p:txBody>
          <a:bodyPr anchor="ctr" anchorCtr="0"/>
          <a:lstStyle>
            <a:lvl1pPr marL="0" indent="0" algn="ctr">
              <a:buNone/>
              <a:defRPr b="0" i="0">
                <a:solidFill>
                  <a:schemeClr val="bg1"/>
                </a:solidFill>
                <a:latin typeface="Arial" panose="020B0604020202020204" pitchFamily="34" charset="0"/>
              </a:defRPr>
            </a:lvl1pPr>
          </a:lstStyle>
          <a:p>
            <a:r>
              <a:rPr lang="en-US" dirty="0"/>
              <a:t>Click icon to add picture</a:t>
            </a:r>
          </a:p>
        </p:txBody>
      </p:sp>
    </p:spTree>
    <p:extLst>
      <p:ext uri="{BB962C8B-B14F-4D97-AF65-F5344CB8AC3E}">
        <p14:creationId xmlns:p14="http://schemas.microsoft.com/office/powerpoint/2010/main" val="150941378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losing Slide-Solid Black">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A47420D0-6FF1-9C4A-B953-EA4EEABBA308}"/>
              </a:ext>
            </a:extLst>
          </p:cNvPr>
          <p:cNvSpPr>
            <a:spLocks noGrp="1"/>
          </p:cNvSpPr>
          <p:nvPr>
            <p:ph type="ctrTitle" hasCustomPrompt="1"/>
          </p:nvPr>
        </p:nvSpPr>
        <p:spPr>
          <a:xfrm>
            <a:off x="989081" y="3367173"/>
            <a:ext cx="7163317" cy="1160369"/>
          </a:xfrm>
        </p:spPr>
        <p:txBody>
          <a:bodyPr lIns="0" tIns="0" rIns="0" bIns="0" anchor="t" anchorCtr="0">
            <a:noAutofit/>
          </a:bodyPr>
          <a:lstStyle>
            <a:lvl1pPr algn="l">
              <a:defRPr sz="6000" b="1">
                <a:solidFill>
                  <a:schemeClr val="bg1"/>
                </a:solidFill>
                <a:latin typeface="+mj-lt"/>
                <a:ea typeface="Roboto Black" panose="02000000000000000000" pitchFamily="2" charset="0"/>
                <a:cs typeface="Arial" panose="020B0604020202020204" pitchFamily="34" charset="0"/>
              </a:defRPr>
            </a:lvl1pPr>
          </a:lstStyle>
          <a:p>
            <a:r>
              <a:rPr lang="en-US" dirty="0"/>
              <a:t>Thank you</a:t>
            </a:r>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974126" y="3029213"/>
            <a:ext cx="76853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Text Placeholder 13">
            <a:extLst>
              <a:ext uri="{FF2B5EF4-FFF2-40B4-BE49-F238E27FC236}">
                <a16:creationId xmlns:a16="http://schemas.microsoft.com/office/drawing/2014/main" id="{73873935-43A0-4C23-AC45-B3EF69B188E1}"/>
              </a:ext>
            </a:extLst>
          </p:cNvPr>
          <p:cNvSpPr>
            <a:spLocks noGrp="1"/>
          </p:cNvSpPr>
          <p:nvPr>
            <p:ph type="body" sz="quarter" idx="12" hasCustomPrompt="1"/>
          </p:nvPr>
        </p:nvSpPr>
        <p:spPr>
          <a:xfrm>
            <a:off x="8625016" y="3029213"/>
            <a:ext cx="2693773" cy="1498329"/>
          </a:xfrm>
        </p:spPr>
        <p:txBody>
          <a:bodyPr vert="horz" anchor="ctr" anchorCtr="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b="0">
                <a:solidFill>
                  <a:schemeClr val="bg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Presenter Name</a:t>
            </a:r>
          </a:p>
          <a:p>
            <a:pPr lvl="0"/>
            <a:r>
              <a:rPr lang="en-US" dirty="0"/>
              <a:t>Contact Person Title </a:t>
            </a:r>
          </a:p>
          <a:p>
            <a:pPr lvl="0"/>
            <a:r>
              <a:rPr lang="en-US" dirty="0"/>
              <a:t>Contact Person Unit</a:t>
            </a:r>
          </a:p>
          <a:p>
            <a:pPr lvl="0"/>
            <a:endParaRPr lang="en-US" dirty="0"/>
          </a:p>
          <a:p>
            <a:pPr lvl="0"/>
            <a:r>
              <a:rPr lang="en-US" dirty="0"/>
              <a:t>Phone: </a:t>
            </a:r>
          </a:p>
          <a:p>
            <a:pPr lvl="0"/>
            <a:r>
              <a:rPr lang="en-US" dirty="0"/>
              <a:t>Fax: </a:t>
            </a:r>
          </a:p>
          <a:p>
            <a:pPr lvl="0"/>
            <a:r>
              <a:rPr lang="en-US" dirty="0"/>
              <a:t>Email:</a:t>
            </a:r>
          </a:p>
        </p:txBody>
      </p:sp>
      <p:sp>
        <p:nvSpPr>
          <p:cNvPr id="4" name="Rectangle 3">
            <a:extLst>
              <a:ext uri="{FF2B5EF4-FFF2-40B4-BE49-F238E27FC236}">
                <a16:creationId xmlns:a16="http://schemas.microsoft.com/office/drawing/2014/main" id="{1C6ACD65-4DC5-40D8-89A9-EBA0997790E8}"/>
              </a:ext>
            </a:extLst>
          </p:cNvPr>
          <p:cNvSpPr/>
          <p:nvPr userDrawn="1"/>
        </p:nvSpPr>
        <p:spPr>
          <a:xfrm>
            <a:off x="949325" y="5019085"/>
            <a:ext cx="318908"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33438018-43AE-4329-BACA-C859C7CFF4A2}"/>
              </a:ext>
            </a:extLst>
          </p:cNvPr>
          <p:cNvSpPr>
            <a:spLocks noGrp="1"/>
          </p:cNvSpPr>
          <p:nvPr>
            <p:ph type="body" sz="quarter" idx="10" hasCustomPrompt="1"/>
          </p:nvPr>
        </p:nvSpPr>
        <p:spPr>
          <a:xfrm>
            <a:off x="1268233" y="5019085"/>
            <a:ext cx="2231701" cy="369332"/>
          </a:xfrm>
          <a:solidFill>
            <a:schemeClr val="accent1"/>
          </a:solidFill>
          <a:ln>
            <a:noFill/>
          </a:ln>
        </p:spPr>
        <p:txBody>
          <a:bodyPr wrap="none" lIns="91440" tIns="45720" rIns="91440" bIns="45720">
            <a:spAutoFit/>
          </a:bodyPr>
          <a:lstStyle>
            <a:lvl1pPr marL="0" indent="0">
              <a:buNone/>
              <a:defRPr sz="1800">
                <a:solidFill>
                  <a:schemeClr val="tx1"/>
                </a:solidFill>
                <a:latin typeface="Roboto Black" panose="02000000000000000000" pitchFamily="2" charset="0"/>
                <a:ea typeface="Roboto Black" panose="02000000000000000000" pitchFamily="2" charset="0"/>
              </a:defRPr>
            </a:lvl1pPr>
          </a:lstStyle>
          <a:p>
            <a:pPr lvl="0"/>
            <a:r>
              <a:rPr lang="en-US" dirty="0"/>
              <a:t>Insert Web Address</a:t>
            </a:r>
          </a:p>
        </p:txBody>
      </p:sp>
      <p:grpSp>
        <p:nvGrpSpPr>
          <p:cNvPr id="11" name="Group 10">
            <a:extLst>
              <a:ext uri="{FF2B5EF4-FFF2-40B4-BE49-F238E27FC236}">
                <a16:creationId xmlns:a16="http://schemas.microsoft.com/office/drawing/2014/main" id="{5625728D-FF50-4FF2-AC2E-B13A3D44D5B9}"/>
              </a:ext>
            </a:extLst>
          </p:cNvPr>
          <p:cNvGrpSpPr/>
          <p:nvPr/>
        </p:nvGrpSpPr>
        <p:grpSpPr>
          <a:xfrm>
            <a:off x="1071271" y="5122118"/>
            <a:ext cx="142379" cy="150373"/>
            <a:chOff x="3057746" y="812006"/>
            <a:chExt cx="173610" cy="183357"/>
          </a:xfrm>
          <a:noFill/>
        </p:grpSpPr>
        <p:cxnSp>
          <p:nvCxnSpPr>
            <p:cNvPr id="12" name="Straight Connector 11">
              <a:extLst>
                <a:ext uri="{FF2B5EF4-FFF2-40B4-BE49-F238E27FC236}">
                  <a16:creationId xmlns:a16="http://schemas.microsoft.com/office/drawing/2014/main" id="{58A6E0DE-15E0-485B-8083-6D1BB965B9B6}"/>
                </a:ext>
              </a:extLst>
            </p:cNvPr>
            <p:cNvCxnSpPr/>
            <p:nvPr userDrawn="1"/>
          </p:nvCxnSpPr>
          <p:spPr>
            <a:xfrm>
              <a:off x="3057746" y="904875"/>
              <a:ext cx="173610" cy="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184EFEE4-DF1C-4FDF-ABC6-804BF8FA2941}"/>
                </a:ext>
              </a:extLst>
            </p:cNvPr>
            <p:cNvSpPr/>
            <p:nvPr userDrawn="1"/>
          </p:nvSpPr>
          <p:spPr>
            <a:xfrm>
              <a:off x="3143250" y="812006"/>
              <a:ext cx="85725" cy="183357"/>
            </a:xfrm>
            <a:custGeom>
              <a:avLst/>
              <a:gdLst>
                <a:gd name="connsiteX0" fmla="*/ 4763 w 85725"/>
                <a:gd name="connsiteY0" fmla="*/ 0 h 183357"/>
                <a:gd name="connsiteX1" fmla="*/ 85725 w 85725"/>
                <a:gd name="connsiteY1" fmla="*/ 92869 h 183357"/>
                <a:gd name="connsiteX2" fmla="*/ 0 w 85725"/>
                <a:gd name="connsiteY2" fmla="*/ 183357 h 183357"/>
              </a:gdLst>
              <a:ahLst/>
              <a:cxnLst>
                <a:cxn ang="0">
                  <a:pos x="connsiteX0" y="connsiteY0"/>
                </a:cxn>
                <a:cxn ang="0">
                  <a:pos x="connsiteX1" y="connsiteY1"/>
                </a:cxn>
                <a:cxn ang="0">
                  <a:pos x="connsiteX2" y="connsiteY2"/>
                </a:cxn>
              </a:cxnLst>
              <a:rect l="l" t="t" r="r" b="b"/>
              <a:pathLst>
                <a:path w="85725" h="183357">
                  <a:moveTo>
                    <a:pt x="4763" y="0"/>
                  </a:moveTo>
                  <a:lnTo>
                    <a:pt x="85725" y="92869"/>
                  </a:lnTo>
                  <a:lnTo>
                    <a:pt x="0" y="183357"/>
                  </a:lnTo>
                </a:path>
              </a:pathLst>
            </a:cu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The University of Iowa">
            <a:extLst>
              <a:ext uri="{FF2B5EF4-FFF2-40B4-BE49-F238E27FC236}">
                <a16:creationId xmlns:a16="http://schemas.microsoft.com/office/drawing/2014/main" id="{6179B039-C5FC-F04C-AB21-BEF980B032D5}"/>
              </a:ext>
            </a:extLst>
          </p:cNvPr>
          <p:cNvPicPr>
            <a:picLocks noChangeAspect="1"/>
          </p:cNvPicPr>
          <p:nvPr userDrawn="1"/>
        </p:nvPicPr>
        <p:blipFill>
          <a:blip r:embed="rId2"/>
          <a:stretch>
            <a:fillRect/>
          </a:stretch>
        </p:blipFill>
        <p:spPr>
          <a:xfrm>
            <a:off x="8625016" y="0"/>
            <a:ext cx="2693773" cy="1279542"/>
          </a:xfrm>
          <a:prstGeom prst="rect">
            <a:avLst/>
          </a:prstGeom>
        </p:spPr>
      </p:pic>
      <p:sp>
        <p:nvSpPr>
          <p:cNvPr id="17" name="Footer Placeholder 4">
            <a:extLst>
              <a:ext uri="{FF2B5EF4-FFF2-40B4-BE49-F238E27FC236}">
                <a16:creationId xmlns:a16="http://schemas.microsoft.com/office/drawing/2014/main" id="{70E4C36A-C453-EE4B-A1E5-D1232C361273}"/>
              </a:ext>
            </a:extLst>
          </p:cNvPr>
          <p:cNvSpPr>
            <a:spLocks noGrp="1"/>
          </p:cNvSpPr>
          <p:nvPr>
            <p:ph type="ftr" sz="quarter" idx="3"/>
          </p:nvPr>
        </p:nvSpPr>
        <p:spPr>
          <a:xfrm>
            <a:off x="956096" y="2463764"/>
            <a:ext cx="7157006" cy="365125"/>
          </a:xfrm>
          <a:prstGeom prst="rect">
            <a:avLst/>
          </a:prstGeom>
          <a:noFill/>
        </p:spPr>
        <p:txBody>
          <a:bodyPr vert="horz" lIns="0" tIns="0" rIns="0" bIns="0" rtlCol="0" anchor="ctr"/>
          <a:lstStyle>
            <a:lvl1pPr algn="l">
              <a:defRPr sz="1800" b="0">
                <a:solidFill>
                  <a:schemeClr val="bg1"/>
                </a:solidFill>
              </a:defRPr>
            </a:lvl1pPr>
          </a:lstStyle>
          <a:p>
            <a:r>
              <a:rPr lang="en-US"/>
              <a:t>Tech Forum 2024</a:t>
            </a:r>
            <a:endParaRPr lang="en-US" dirty="0"/>
          </a:p>
        </p:txBody>
      </p:sp>
    </p:spTree>
    <p:extLst>
      <p:ext uri="{BB962C8B-B14F-4D97-AF65-F5344CB8AC3E}">
        <p14:creationId xmlns:p14="http://schemas.microsoft.com/office/powerpoint/2010/main" val="3788644593"/>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FBAE40"/>
          </p15:clr>
        </p15:guide>
        <p15:guide id="2" pos="598"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OWA Logo with Text">
    <p:bg>
      <p:bgPr>
        <a:solidFill>
          <a:schemeClr val="tx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993FB4-4336-2048-A6A4-FA306EBBE714}"/>
              </a:ext>
            </a:extLst>
          </p:cNvPr>
          <p:cNvSpPr>
            <a:spLocks noGrp="1"/>
          </p:cNvSpPr>
          <p:nvPr>
            <p:ph type="title" hasCustomPrompt="1"/>
          </p:nvPr>
        </p:nvSpPr>
        <p:spPr>
          <a:xfrm>
            <a:off x="838200" y="4485842"/>
            <a:ext cx="10515600" cy="896116"/>
          </a:xfrm>
        </p:spPr>
        <p:txBody>
          <a:bodyPr/>
          <a:lstStyle>
            <a:lvl1pPr algn="ctr">
              <a:defRPr>
                <a:solidFill>
                  <a:schemeClr val="bg1"/>
                </a:solidFill>
              </a:defRPr>
            </a:lvl1pPr>
          </a:lstStyle>
          <a:p>
            <a:r>
              <a:rPr lang="en-US" dirty="0"/>
              <a:t>Closing Slide Header</a:t>
            </a:r>
          </a:p>
        </p:txBody>
      </p:sp>
      <p:pic>
        <p:nvPicPr>
          <p:cNvPr id="4" name="Picture 3" descr="The University of Iowa">
            <a:extLst>
              <a:ext uri="{FF2B5EF4-FFF2-40B4-BE49-F238E27FC236}">
                <a16:creationId xmlns:a16="http://schemas.microsoft.com/office/drawing/2014/main" id="{D94B893B-3A5E-A84C-9A26-CCC1CC0A2366}"/>
              </a:ext>
            </a:extLst>
          </p:cNvPr>
          <p:cNvPicPr>
            <a:picLocks noChangeAspect="1"/>
          </p:cNvPicPr>
          <p:nvPr userDrawn="1"/>
        </p:nvPicPr>
        <p:blipFill>
          <a:blip r:embed="rId2"/>
          <a:stretch>
            <a:fillRect/>
          </a:stretch>
        </p:blipFill>
        <p:spPr>
          <a:xfrm>
            <a:off x="2286000" y="675842"/>
            <a:ext cx="7620000" cy="3810000"/>
          </a:xfrm>
          <a:prstGeom prst="rect">
            <a:avLst/>
          </a:prstGeom>
        </p:spPr>
      </p:pic>
    </p:spTree>
    <p:extLst>
      <p:ext uri="{BB962C8B-B14F-4D97-AF65-F5344CB8AC3E}">
        <p14:creationId xmlns:p14="http://schemas.microsoft.com/office/powerpoint/2010/main" val="2730753253"/>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OWA Logo only">
    <p:bg>
      <p:bgPr>
        <a:solidFill>
          <a:schemeClr val="tx1"/>
        </a:solidFill>
        <a:effectLst/>
      </p:bgPr>
    </p:bg>
    <p:spTree>
      <p:nvGrpSpPr>
        <p:cNvPr id="1" name=""/>
        <p:cNvGrpSpPr/>
        <p:nvPr/>
      </p:nvGrpSpPr>
      <p:grpSpPr>
        <a:xfrm>
          <a:off x="0" y="0"/>
          <a:ext cx="0" cy="0"/>
          <a:chOff x="0" y="0"/>
          <a:chExt cx="0" cy="0"/>
        </a:xfrm>
      </p:grpSpPr>
      <p:pic>
        <p:nvPicPr>
          <p:cNvPr id="4" name="Picture 3" descr="The University of Iowa">
            <a:extLst>
              <a:ext uri="{FF2B5EF4-FFF2-40B4-BE49-F238E27FC236}">
                <a16:creationId xmlns:a16="http://schemas.microsoft.com/office/drawing/2014/main" id="{D94B893B-3A5E-A84C-9A26-CCC1CC0A2366}"/>
              </a:ext>
            </a:extLst>
          </p:cNvPr>
          <p:cNvPicPr>
            <a:picLocks noChangeAspect="1"/>
          </p:cNvPicPr>
          <p:nvPr userDrawn="1"/>
        </p:nvPicPr>
        <p:blipFill>
          <a:blip r:embed="rId2"/>
          <a:stretch>
            <a:fillRect/>
          </a:stretch>
        </p:blipFill>
        <p:spPr>
          <a:xfrm>
            <a:off x="2286000" y="1524000"/>
            <a:ext cx="7620000" cy="3810000"/>
          </a:xfrm>
          <a:prstGeom prst="rect">
            <a:avLst/>
          </a:prstGeom>
        </p:spPr>
      </p:pic>
    </p:spTree>
    <p:extLst>
      <p:ext uri="{BB962C8B-B14F-4D97-AF65-F5344CB8AC3E}">
        <p14:creationId xmlns:p14="http://schemas.microsoft.com/office/powerpoint/2010/main" val="197453069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ontent 2 Column">
    <p:bg>
      <p:bgPr>
        <a:solidFill>
          <a:schemeClr val="bg2"/>
        </a:solidFill>
        <a:effectLst/>
      </p:bgPr>
    </p:bg>
    <p:spTree>
      <p:nvGrpSpPr>
        <p:cNvPr id="1" name=""/>
        <p:cNvGrpSpPr/>
        <p:nvPr/>
      </p:nvGrpSpPr>
      <p:grpSpPr>
        <a:xfrm>
          <a:off x="0" y="0"/>
          <a:ext cx="0" cy="0"/>
          <a:chOff x="0" y="0"/>
          <a:chExt cx="0" cy="0"/>
        </a:xfrm>
      </p:grpSpPr>
      <p:grpSp>
        <p:nvGrpSpPr>
          <p:cNvPr id="4" name="Top Left">
            <a:extLst>
              <a:ext uri="{FF2B5EF4-FFF2-40B4-BE49-F238E27FC236}">
                <a16:creationId xmlns:a16="http://schemas.microsoft.com/office/drawing/2014/main" id="{BBD4F959-5EA4-4F76-B85B-21D723B3B3A7}"/>
              </a:ext>
              <a:ext uri="{C183D7F6-B498-43B3-948B-1728B52AA6E4}">
                <adec:decorative xmlns:adec="http://schemas.microsoft.com/office/drawing/2017/decorative" val="1"/>
              </a:ext>
            </a:extLst>
          </p:cNvPr>
          <p:cNvGrpSpPr/>
          <p:nvPr userDrawn="1"/>
        </p:nvGrpSpPr>
        <p:grpSpPr>
          <a:xfrm>
            <a:off x="10849" y="-3086"/>
            <a:ext cx="2198951" cy="3349518"/>
            <a:chOff x="10849" y="-3086"/>
            <a:chExt cx="2198951" cy="3349518"/>
          </a:xfrm>
        </p:grpSpPr>
        <p:sp>
          <p:nvSpPr>
            <p:cNvPr id="5" name="Freeform: Shape 4">
              <a:extLst>
                <a:ext uri="{FF2B5EF4-FFF2-40B4-BE49-F238E27FC236}">
                  <a16:creationId xmlns:a16="http://schemas.microsoft.com/office/drawing/2014/main" id="{FEA59C57-9D10-43F2-A117-CF056B0EE083}"/>
                </a:ext>
                <a:ext uri="{C183D7F6-B498-43B3-948B-1728B52AA6E4}">
                  <adec:decorative xmlns:adec="http://schemas.microsoft.com/office/drawing/2017/decorative" val="1"/>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sp>
          <p:nvSpPr>
            <p:cNvPr id="6" name="Freeform: Shape 5">
              <a:extLst>
                <a:ext uri="{FF2B5EF4-FFF2-40B4-BE49-F238E27FC236}">
                  <a16:creationId xmlns:a16="http://schemas.microsoft.com/office/drawing/2014/main" id="{15FBE050-1863-42EC-8923-851534803290}"/>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7" name="Freeform: Shape 6">
              <a:extLst>
                <a:ext uri="{FF2B5EF4-FFF2-40B4-BE49-F238E27FC236}">
                  <a16:creationId xmlns:a16="http://schemas.microsoft.com/office/drawing/2014/main" id="{53B1833D-57B2-41AD-9621-7D5A33B79274}"/>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8" name="Freeform: Shape 7">
              <a:extLst>
                <a:ext uri="{FF2B5EF4-FFF2-40B4-BE49-F238E27FC236}">
                  <a16:creationId xmlns:a16="http://schemas.microsoft.com/office/drawing/2014/main" id="{D76CF914-CBD8-4950-AC92-B6D0618B9537}"/>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9" name="Freeform: Shape 8">
              <a:extLst>
                <a:ext uri="{FF2B5EF4-FFF2-40B4-BE49-F238E27FC236}">
                  <a16:creationId xmlns:a16="http://schemas.microsoft.com/office/drawing/2014/main" id="{9C115E25-746D-4185-9005-7A0A71516E6A}"/>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10" name="Freeform: Shape 9">
              <a:extLst>
                <a:ext uri="{FF2B5EF4-FFF2-40B4-BE49-F238E27FC236}">
                  <a16:creationId xmlns:a16="http://schemas.microsoft.com/office/drawing/2014/main" id="{43669368-7C2F-4AAB-8948-A821629A7F57}"/>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11" name="Freeform: Shape 10">
              <a:extLst>
                <a:ext uri="{FF2B5EF4-FFF2-40B4-BE49-F238E27FC236}">
                  <a16:creationId xmlns:a16="http://schemas.microsoft.com/office/drawing/2014/main" id="{0CA60BEC-2BDB-42C0-8A61-4653057BEE3C}"/>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12" name="Freeform: Shape 11">
              <a:extLst>
                <a:ext uri="{FF2B5EF4-FFF2-40B4-BE49-F238E27FC236}">
                  <a16:creationId xmlns:a16="http://schemas.microsoft.com/office/drawing/2014/main" id="{4C734BC0-49E3-41A4-AB17-D87FF2D36F92}"/>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a:p>
          </p:txBody>
        </p:sp>
      </p:grpSp>
      <p:sp>
        <p:nvSpPr>
          <p:cNvPr id="13" name="Title 1">
            <a:extLst>
              <a:ext uri="{FF2B5EF4-FFF2-40B4-BE49-F238E27FC236}">
                <a16:creationId xmlns:a16="http://schemas.microsoft.com/office/drawing/2014/main" id="{82113BB3-DE71-4C25-A6D0-241EC8A2B699}"/>
              </a:ext>
            </a:extLst>
          </p:cNvPr>
          <p:cNvSpPr>
            <a:spLocks noGrp="1"/>
          </p:cNvSpPr>
          <p:nvPr>
            <p:ph type="title"/>
          </p:nvPr>
        </p:nvSpPr>
        <p:spPr>
          <a:xfrm>
            <a:off x="1198182" y="559814"/>
            <a:ext cx="9795636" cy="1335662"/>
          </a:xfrm>
          <a:prstGeom prst="rect">
            <a:avLst/>
          </a:prstGeom>
        </p:spPr>
        <p:txBody>
          <a:bodyPr/>
          <a:lstStyle>
            <a:lvl1pPr algn="ctr">
              <a:defRPr/>
            </a:lvl1pPr>
          </a:lstStyle>
          <a:p>
            <a:pPr>
              <a:lnSpc>
                <a:spcPct val="100000"/>
              </a:lnSpc>
            </a:pPr>
            <a:r>
              <a:rPr lang="en-US"/>
              <a:t>Click to edit Master title style</a:t>
            </a:r>
          </a:p>
        </p:txBody>
      </p:sp>
      <p:sp>
        <p:nvSpPr>
          <p:cNvPr id="31" name="Text Placeholder 30">
            <a:extLst>
              <a:ext uri="{FF2B5EF4-FFF2-40B4-BE49-F238E27FC236}">
                <a16:creationId xmlns:a16="http://schemas.microsoft.com/office/drawing/2014/main" id="{DD0D7D96-3677-493A-BA3B-CCC0ACA7D505}"/>
              </a:ext>
            </a:extLst>
          </p:cNvPr>
          <p:cNvSpPr>
            <a:spLocks noGrp="1"/>
          </p:cNvSpPr>
          <p:nvPr>
            <p:ph type="body" sz="quarter" idx="13" hasCustomPrompt="1"/>
          </p:nvPr>
        </p:nvSpPr>
        <p:spPr>
          <a:xfrm>
            <a:off x="1195388" y="2107496"/>
            <a:ext cx="4756714" cy="597604"/>
          </a:xfrm>
          <a:prstGeom prst="rect">
            <a:avLst/>
          </a:prstGeom>
        </p:spPr>
        <p:txBody>
          <a:bodyPr/>
          <a:lstStyle>
            <a:lvl1pPr marL="0" indent="0">
              <a:buNone/>
              <a:defRPr sz="2400" b="1">
                <a:solidFill>
                  <a:schemeClr val="accent1"/>
                </a:solidFill>
              </a:defRPr>
            </a:lvl1pPr>
          </a:lstStyle>
          <a:p>
            <a:pPr lvl="0"/>
            <a:r>
              <a:rPr lang="en-US"/>
              <a:t>Click to add subtitle</a:t>
            </a:r>
          </a:p>
        </p:txBody>
      </p:sp>
      <p:sp>
        <p:nvSpPr>
          <p:cNvPr id="14" name="Content Placeholder 2">
            <a:extLst>
              <a:ext uri="{FF2B5EF4-FFF2-40B4-BE49-F238E27FC236}">
                <a16:creationId xmlns:a16="http://schemas.microsoft.com/office/drawing/2014/main" id="{0C164B7E-5CDD-4C49-94D6-CBB9803DD173}"/>
              </a:ext>
            </a:extLst>
          </p:cNvPr>
          <p:cNvSpPr>
            <a:spLocks noGrp="1"/>
          </p:cNvSpPr>
          <p:nvPr>
            <p:ph idx="1"/>
          </p:nvPr>
        </p:nvSpPr>
        <p:spPr>
          <a:xfrm>
            <a:off x="1195281" y="2717782"/>
            <a:ext cx="4745568" cy="3365605"/>
          </a:xfrm>
          <a:prstGeom prst="rect">
            <a:avLst/>
          </a:prstGeom>
        </p:spPr>
        <p:txBody>
          <a:bodyPr>
            <a:normAutofit/>
          </a:bodyPr>
          <a:lstStyle>
            <a:lvl1pPr>
              <a:lnSpc>
                <a:spcPct val="100000"/>
              </a:lnSpc>
              <a:defRPr sz="1800"/>
            </a:lvl1pPr>
          </a:lstStyle>
          <a:p>
            <a:pPr lvl="0">
              <a:lnSpc>
                <a:spcPct val="110000"/>
              </a:lnSpc>
            </a:pPr>
            <a:r>
              <a:rPr lang="en-US" sz="1800"/>
              <a:t>Click to edit Master text styles</a:t>
            </a:r>
          </a:p>
        </p:txBody>
      </p:sp>
      <p:grpSp>
        <p:nvGrpSpPr>
          <p:cNvPr id="17" name="Bottom Right">
            <a:extLst>
              <a:ext uri="{FF2B5EF4-FFF2-40B4-BE49-F238E27FC236}">
                <a16:creationId xmlns:a16="http://schemas.microsoft.com/office/drawing/2014/main" id="{FDEE985A-E675-4CC8-AB6B-94F735668B73}"/>
              </a:ext>
              <a:ext uri="{C183D7F6-B498-43B3-948B-1728B52AA6E4}">
                <adec:decorative xmlns:adec="http://schemas.microsoft.com/office/drawing/2017/decorative" val="1"/>
              </a:ext>
            </a:extLst>
          </p:cNvPr>
          <p:cNvGrpSpPr/>
          <p:nvPr userDrawn="1"/>
        </p:nvGrpSpPr>
        <p:grpSpPr>
          <a:xfrm>
            <a:off x="7980400" y="3276601"/>
            <a:ext cx="4211600" cy="3581399"/>
            <a:chOff x="7980400" y="3276601"/>
            <a:chExt cx="4211600" cy="3581399"/>
          </a:xfrm>
        </p:grpSpPr>
        <p:sp>
          <p:nvSpPr>
            <p:cNvPr id="18" name="Freeform: Shape 17">
              <a:extLst>
                <a:ext uri="{FF2B5EF4-FFF2-40B4-BE49-F238E27FC236}">
                  <a16:creationId xmlns:a16="http://schemas.microsoft.com/office/drawing/2014/main" id="{7FC5E817-3F3A-422C-88A5-0EDF0234DCA8}"/>
                </a:ext>
                <a:ext uri="{C183D7F6-B498-43B3-948B-1728B52AA6E4}">
                  <adec:decorative xmlns:adec="http://schemas.microsoft.com/office/drawing/2017/decorative" val="1"/>
                </a:ext>
              </a:extLst>
            </p:cNvPr>
            <p:cNvSpPr/>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19" name="Graphic 157">
              <a:extLst>
                <a:ext uri="{FF2B5EF4-FFF2-40B4-BE49-F238E27FC236}">
                  <a16:creationId xmlns:a16="http://schemas.microsoft.com/office/drawing/2014/main" id="{121B83E4-00E3-40BA-9880-8A0D84CD3BE7}"/>
                </a:ext>
                <a:ext uri="{C183D7F6-B498-43B3-948B-1728B52AA6E4}">
                  <adec:decorative xmlns:adec="http://schemas.microsoft.com/office/drawing/2017/decorative" val="1"/>
                </a:ext>
              </a:extLst>
            </p:cNvPr>
            <p:cNvGrpSpPr/>
            <p:nvPr/>
          </p:nvGrpSpPr>
          <p:grpSpPr>
            <a:xfrm>
              <a:off x="8662740" y="3276601"/>
              <a:ext cx="3529260" cy="3581399"/>
              <a:chOff x="4114800" y="1423987"/>
              <a:chExt cx="3961542" cy="4007547"/>
            </a:xfrm>
            <a:noFill/>
          </p:grpSpPr>
          <p:sp>
            <p:nvSpPr>
              <p:cNvPr id="21" name="Freeform: Shape 20">
                <a:extLst>
                  <a:ext uri="{FF2B5EF4-FFF2-40B4-BE49-F238E27FC236}">
                    <a16:creationId xmlns:a16="http://schemas.microsoft.com/office/drawing/2014/main" id="{DB568EA9-E3D2-4FE2-A215-56181CD8DC0D}"/>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286325F6-B50A-451C-9242-76F44D08BCD0}"/>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0BD3EC36-E2A2-4E31-9B9A-DB99BCB1FFCD}"/>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2B0C0B52-C62D-4870-95FC-E72200874998}"/>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EA1BC770-E7E8-4B4C-9E44-AF28FF3478C6}"/>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2DFC082B-D4DC-4554-BD0D-A01C683AD833}"/>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27" name="Freeform: Shape 26">
                <a:extLst>
                  <a:ext uri="{FF2B5EF4-FFF2-40B4-BE49-F238E27FC236}">
                    <a16:creationId xmlns:a16="http://schemas.microsoft.com/office/drawing/2014/main" id="{ECEA946C-6AE4-4E0A-9096-BA3FFF9956E8}"/>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0" name="Freeform: Shape 19">
              <a:extLst>
                <a:ext uri="{FF2B5EF4-FFF2-40B4-BE49-F238E27FC236}">
                  <a16:creationId xmlns:a16="http://schemas.microsoft.com/office/drawing/2014/main" id="{EC0D7998-F951-4D21-85A4-F7F808621994}"/>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6" name="Text Placeholder 30">
            <a:extLst>
              <a:ext uri="{FF2B5EF4-FFF2-40B4-BE49-F238E27FC236}">
                <a16:creationId xmlns:a16="http://schemas.microsoft.com/office/drawing/2014/main" id="{9B5560C7-50D0-4CC5-AD89-48007BB98B11}"/>
              </a:ext>
            </a:extLst>
          </p:cNvPr>
          <p:cNvSpPr>
            <a:spLocks noGrp="1"/>
          </p:cNvSpPr>
          <p:nvPr>
            <p:ph type="body" sz="quarter" idx="15" hasCustomPrompt="1"/>
          </p:nvPr>
        </p:nvSpPr>
        <p:spPr>
          <a:xfrm>
            <a:off x="6243612" y="2107388"/>
            <a:ext cx="4756714" cy="597604"/>
          </a:xfrm>
          <a:prstGeom prst="rect">
            <a:avLst/>
          </a:prstGeom>
        </p:spPr>
        <p:txBody>
          <a:bodyPr/>
          <a:lstStyle>
            <a:lvl1pPr marL="0" indent="0">
              <a:buNone/>
              <a:defRPr sz="2400" b="1">
                <a:solidFill>
                  <a:schemeClr val="accent1"/>
                </a:solidFill>
              </a:defRPr>
            </a:lvl1pPr>
          </a:lstStyle>
          <a:p>
            <a:pPr lvl="0"/>
            <a:r>
              <a:rPr lang="en-US"/>
              <a:t>Click to add subtitle</a:t>
            </a:r>
          </a:p>
        </p:txBody>
      </p:sp>
      <p:sp>
        <p:nvSpPr>
          <p:cNvPr id="35" name="Content Placeholder 2">
            <a:extLst>
              <a:ext uri="{FF2B5EF4-FFF2-40B4-BE49-F238E27FC236}">
                <a16:creationId xmlns:a16="http://schemas.microsoft.com/office/drawing/2014/main" id="{18AD3389-AD6B-43DD-A8D3-747CC5638441}"/>
              </a:ext>
            </a:extLst>
          </p:cNvPr>
          <p:cNvSpPr>
            <a:spLocks noGrp="1"/>
          </p:cNvSpPr>
          <p:nvPr>
            <p:ph idx="14"/>
          </p:nvPr>
        </p:nvSpPr>
        <p:spPr>
          <a:xfrm>
            <a:off x="6243505" y="2717674"/>
            <a:ext cx="4745568" cy="3365605"/>
          </a:xfrm>
          <a:prstGeom prst="rect">
            <a:avLst/>
          </a:prstGeom>
        </p:spPr>
        <p:txBody>
          <a:bodyPr>
            <a:normAutofit/>
          </a:bodyPr>
          <a:lstStyle>
            <a:lvl1pPr>
              <a:lnSpc>
                <a:spcPct val="100000"/>
              </a:lnSpc>
              <a:defRPr sz="1800"/>
            </a:lvl1pPr>
          </a:lstStyle>
          <a:p>
            <a:pPr lvl="0">
              <a:lnSpc>
                <a:spcPct val="110000"/>
              </a:lnSpc>
            </a:pPr>
            <a:r>
              <a:rPr lang="en-US" sz="1800"/>
              <a:t>Click to edit Master text styles</a:t>
            </a:r>
          </a:p>
        </p:txBody>
      </p:sp>
      <p:sp>
        <p:nvSpPr>
          <p:cNvPr id="32" name="Date Placeholder 8">
            <a:extLst>
              <a:ext uri="{FF2B5EF4-FFF2-40B4-BE49-F238E27FC236}">
                <a16:creationId xmlns:a16="http://schemas.microsoft.com/office/drawing/2014/main" id="{20D0392A-9FDF-463E-8831-4E691425672A}"/>
              </a:ext>
            </a:extLst>
          </p:cNvPr>
          <p:cNvSpPr>
            <a:spLocks noGrp="1"/>
          </p:cNvSpPr>
          <p:nvPr>
            <p:ph type="dt" sz="half" idx="10"/>
          </p:nvPr>
        </p:nvSpPr>
        <p:spPr>
          <a:xfrm>
            <a:off x="838200" y="6356350"/>
            <a:ext cx="2743200" cy="365125"/>
          </a:xfrm>
          <a:prstGeom prst="rect">
            <a:avLst/>
          </a:prstGeom>
        </p:spPr>
        <p:txBody>
          <a:bodyPr/>
          <a:lstStyle>
            <a:lvl1pPr>
              <a:defRPr sz="900" spc="200" baseline="0">
                <a:solidFill>
                  <a:schemeClr val="accent1"/>
                </a:solidFill>
                <a:effectLst/>
              </a:defRPr>
            </a:lvl1pPr>
          </a:lstStyle>
          <a:p>
            <a:fld id="{1501EBE1-00D3-A24E-AE1E-BD309C8AFCBF}" type="datetime1">
              <a:rPr lang="en-US" smtClean="0"/>
              <a:t>6/3/2024</a:t>
            </a:fld>
            <a:endParaRPr lang="en-US"/>
          </a:p>
        </p:txBody>
      </p:sp>
      <p:sp>
        <p:nvSpPr>
          <p:cNvPr id="33" name="Footer Placeholder 9">
            <a:extLst>
              <a:ext uri="{FF2B5EF4-FFF2-40B4-BE49-F238E27FC236}">
                <a16:creationId xmlns:a16="http://schemas.microsoft.com/office/drawing/2014/main" id="{1DDEDA5B-5F9E-4C6B-A89B-05B29AF7AB9C}"/>
              </a:ext>
            </a:extLst>
          </p:cNvPr>
          <p:cNvSpPr>
            <a:spLocks noGrp="1"/>
          </p:cNvSpPr>
          <p:nvPr>
            <p:ph type="ftr" sz="quarter" idx="11"/>
          </p:nvPr>
        </p:nvSpPr>
        <p:spPr>
          <a:xfrm>
            <a:off x="4038600" y="6356350"/>
            <a:ext cx="4114800" cy="365125"/>
          </a:xfrm>
          <a:prstGeom prst="rect">
            <a:avLst/>
          </a:prstGeom>
        </p:spPr>
        <p:txBody>
          <a:bodyPr/>
          <a:lstStyle>
            <a:lvl1pPr algn="ctr">
              <a:defRPr sz="900" spc="200" baseline="0">
                <a:solidFill>
                  <a:schemeClr val="accent1"/>
                </a:solidFill>
                <a:effectLst/>
              </a:defRPr>
            </a:lvl1pPr>
          </a:lstStyle>
          <a:p>
            <a:r>
              <a:rPr lang="en-US"/>
              <a:t>Getting started with AI: A guided introduction</a:t>
            </a:r>
          </a:p>
        </p:txBody>
      </p:sp>
      <p:sp>
        <p:nvSpPr>
          <p:cNvPr id="34" name="Slide Number Placeholder 10">
            <a:extLst>
              <a:ext uri="{FF2B5EF4-FFF2-40B4-BE49-F238E27FC236}">
                <a16:creationId xmlns:a16="http://schemas.microsoft.com/office/drawing/2014/main" id="{C8ED2EA9-7B76-428A-B33B-166EFA2452C0}"/>
              </a:ext>
            </a:extLst>
          </p:cNvPr>
          <p:cNvSpPr>
            <a:spLocks noGrp="1"/>
          </p:cNvSpPr>
          <p:nvPr>
            <p:ph type="sldNum" sz="quarter" idx="12"/>
          </p:nvPr>
        </p:nvSpPr>
        <p:spPr>
          <a:xfrm>
            <a:off x="9906000" y="6356350"/>
            <a:ext cx="1447800" cy="365125"/>
          </a:xfrm>
          <a:prstGeom prst="rect">
            <a:avLst/>
          </a:prstGeom>
        </p:spPr>
        <p:txBody>
          <a:bodyPr/>
          <a:lstStyle>
            <a:lvl1pPr algn="r">
              <a:defRPr sz="900" spc="200" baseline="0">
                <a:solidFill>
                  <a:schemeClr val="accent1"/>
                </a:solidFill>
                <a:effectLs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28278611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Image– Solid Go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60097" y="2184901"/>
            <a:ext cx="6155725" cy="2561760"/>
          </a:xfrm>
        </p:spPr>
        <p:txBody>
          <a:bodyPr anchor="ctr" anchorCtr="0">
            <a:normAutofit/>
          </a:bodyPr>
          <a:lstStyle>
            <a:lvl1pPr algn="l">
              <a:defRPr sz="5500" b="1">
                <a:solidFill>
                  <a:schemeClr val="tx1"/>
                </a:solidFill>
                <a:latin typeface="Arial" panose="020B0604020202020204" pitchFamily="34" charset="0"/>
                <a:cs typeface="Arial" panose="020B0604020202020204" pitchFamily="34" charset="0"/>
              </a:defRPr>
            </a:lvl1pPr>
          </a:lstStyle>
          <a:p>
            <a:r>
              <a:rPr lang="en-US" dirty="0"/>
              <a:t>Example of the Presentation </a:t>
            </a:r>
            <a:br>
              <a:rPr lang="en-US" dirty="0"/>
            </a:br>
            <a:r>
              <a:rPr lang="en-US" dirty="0"/>
              <a:t>Title Slide</a:t>
            </a:r>
          </a:p>
        </p:txBody>
      </p:sp>
      <p:sp>
        <p:nvSpPr>
          <p:cNvPr id="3" name="Subtitle 2">
            <a:extLst>
              <a:ext uri="{FF2B5EF4-FFF2-40B4-BE49-F238E27FC236}">
                <a16:creationId xmlns:a16="http://schemas.microsoft.com/office/drawing/2014/main" id="{95B3A797-13D4-A243-B1AE-4498B36D475C}"/>
              </a:ext>
            </a:extLst>
          </p:cNvPr>
          <p:cNvSpPr>
            <a:spLocks noGrp="1"/>
          </p:cNvSpPr>
          <p:nvPr>
            <p:ph type="subTitle" idx="1" hasCustomPrompt="1"/>
          </p:nvPr>
        </p:nvSpPr>
        <p:spPr>
          <a:xfrm>
            <a:off x="960098" y="4676833"/>
            <a:ext cx="6155726" cy="494797"/>
          </a:xfrm>
        </p:spPr>
        <p:txBody>
          <a:bodyPr/>
          <a:lstStyle>
            <a:lvl1pPr marL="0" indent="0" algn="l">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17" name="Text Placeholder 15">
            <a:extLst>
              <a:ext uri="{FF2B5EF4-FFF2-40B4-BE49-F238E27FC236}">
                <a16:creationId xmlns:a16="http://schemas.microsoft.com/office/drawing/2014/main" id="{884DA5E7-4B71-0543-8E46-EC2A81EAE3C1}"/>
              </a:ext>
            </a:extLst>
          </p:cNvPr>
          <p:cNvSpPr>
            <a:spLocks noGrp="1"/>
          </p:cNvSpPr>
          <p:nvPr>
            <p:ph type="body" sz="quarter" idx="10" hasCustomPrompt="1"/>
          </p:nvPr>
        </p:nvSpPr>
        <p:spPr>
          <a:xfrm>
            <a:off x="960096" y="5139429"/>
            <a:ext cx="6155726" cy="495309"/>
          </a:xfrm>
        </p:spPr>
        <p:txBody>
          <a:bodyPr>
            <a:normAutofit/>
          </a:bodyPr>
          <a:lstStyle>
            <a:lvl1pPr marL="0" indent="0">
              <a:buNone/>
              <a:defRPr sz="24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Month XX, 2020</a:t>
            </a:r>
          </a:p>
        </p:txBody>
      </p:sp>
      <p:sp>
        <p:nvSpPr>
          <p:cNvPr id="8" name="Footer Placeholder 4">
            <a:extLst>
              <a:ext uri="{FF2B5EF4-FFF2-40B4-BE49-F238E27FC236}">
                <a16:creationId xmlns:a16="http://schemas.microsoft.com/office/drawing/2014/main" id="{6EBCADCB-4DBB-9C43-A696-780C05775738}"/>
              </a:ext>
            </a:extLst>
          </p:cNvPr>
          <p:cNvSpPr>
            <a:spLocks noGrp="1"/>
          </p:cNvSpPr>
          <p:nvPr>
            <p:ph type="ftr" sz="quarter" idx="3"/>
          </p:nvPr>
        </p:nvSpPr>
        <p:spPr>
          <a:xfrm>
            <a:off x="3929599" y="152400"/>
            <a:ext cx="3385601" cy="919069"/>
          </a:xfrm>
          <a:prstGeom prst="rect">
            <a:avLst/>
          </a:prstGeom>
          <a:noFill/>
        </p:spPr>
        <p:txBody>
          <a:bodyPr vert="horz" lIns="0" tIns="0" rIns="0" bIns="0" rtlCol="0" anchor="b" anchorCtr="0"/>
          <a:lstStyle>
            <a:lvl1pPr algn="l">
              <a:defRPr sz="2000" b="0">
                <a:solidFill>
                  <a:schemeClr val="tx1"/>
                </a:solidFill>
                <a:latin typeface="Roboto" panose="02000000000000000000" pitchFamily="2" charset="0"/>
                <a:ea typeface="Roboto" panose="02000000000000000000" pitchFamily="2" charset="0"/>
              </a:defRPr>
            </a:lvl1pPr>
          </a:lstStyle>
          <a:p>
            <a:r>
              <a:rPr lang="en-US"/>
              <a:t>Tech Forum 2024</a:t>
            </a:r>
            <a:endParaRPr lang="en-US" dirty="0"/>
          </a:p>
        </p:txBody>
      </p:sp>
      <p:sp>
        <p:nvSpPr>
          <p:cNvPr id="18" name="Picture Placeholder 4">
            <a:extLst>
              <a:ext uri="{FF2B5EF4-FFF2-40B4-BE49-F238E27FC236}">
                <a16:creationId xmlns:a16="http://schemas.microsoft.com/office/drawing/2014/main" id="{2C35F063-23A9-F244-9022-8BBB7E277ACC}"/>
              </a:ext>
            </a:extLst>
          </p:cNvPr>
          <p:cNvSpPr>
            <a:spLocks noGrp="1"/>
          </p:cNvSpPr>
          <p:nvPr>
            <p:ph type="pic" sz="quarter" idx="11"/>
          </p:nvPr>
        </p:nvSpPr>
        <p:spPr>
          <a:xfrm>
            <a:off x="7624118" y="0"/>
            <a:ext cx="4567882" cy="6858000"/>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dirty="0"/>
              <a:t>Click icon to add picture</a:t>
            </a:r>
          </a:p>
        </p:txBody>
      </p:sp>
      <p:pic>
        <p:nvPicPr>
          <p:cNvPr id="13" name="Picture 12">
            <a:extLst>
              <a:ext uri="{FF2B5EF4-FFF2-40B4-BE49-F238E27FC236}">
                <a16:creationId xmlns:a16="http://schemas.microsoft.com/office/drawing/2014/main" id="{D73F5E00-2329-6246-A2BB-7BCD46F83907}"/>
              </a:ext>
            </a:extLst>
          </p:cNvPr>
          <p:cNvPicPr>
            <a:picLocks noChangeAspect="1"/>
          </p:cNvPicPr>
          <p:nvPr userDrawn="1"/>
        </p:nvPicPr>
        <p:blipFill>
          <a:blip r:embed="rId2"/>
          <a:srcRect/>
          <a:stretch/>
        </p:blipFill>
        <p:spPr>
          <a:xfrm>
            <a:off x="947738" y="0"/>
            <a:ext cx="2687038" cy="1279542"/>
          </a:xfrm>
          <a:prstGeom prst="rect">
            <a:avLst/>
          </a:prstGeom>
        </p:spPr>
      </p:pic>
    </p:spTree>
    <p:extLst>
      <p:ext uri="{BB962C8B-B14F-4D97-AF65-F5344CB8AC3E}">
        <p14:creationId xmlns:p14="http://schemas.microsoft.com/office/powerpoint/2010/main" val="2339209882"/>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 Solid Go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52500" y="2805221"/>
            <a:ext cx="10286999" cy="759906"/>
          </a:xfrm>
        </p:spPr>
        <p:txBody>
          <a:bodyPr lIns="0" tIns="0" rIns="0" bIns="0" anchor="t" anchorCtr="0">
            <a:normAutofit/>
          </a:bodyPr>
          <a:lstStyle>
            <a:lvl1pPr algn="l">
              <a:defRPr sz="6000" b="1">
                <a:solidFill>
                  <a:schemeClr val="tx1"/>
                </a:solidFill>
                <a:latin typeface="+mj-lt"/>
                <a:ea typeface="Roboto Black" panose="02000000000000000000" pitchFamily="2" charset="0"/>
                <a:cs typeface="Arial" panose="020B0604020202020204" pitchFamily="34" charset="0"/>
              </a:defRPr>
            </a:lvl1pPr>
          </a:lstStyle>
          <a:p>
            <a:r>
              <a:rPr lang="en-US" dirty="0"/>
              <a:t>Section Header</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578471"/>
            <a:ext cx="768531"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952500" y="3791876"/>
            <a:ext cx="10286999" cy="407460"/>
          </a:xfrm>
        </p:spPr>
        <p:txBody>
          <a:bodyPr lIns="0" tIns="0" rIns="0" bIns="0"/>
          <a:lstStyle>
            <a:lvl1pPr marL="0" indent="0" algn="l">
              <a:buNone/>
              <a:defRPr sz="2400" b="0">
                <a:solidFill>
                  <a:schemeClr val="tx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Subtitle</a:t>
            </a:r>
          </a:p>
        </p:txBody>
      </p:sp>
    </p:spTree>
    <p:extLst>
      <p:ext uri="{BB962C8B-B14F-4D97-AF65-F5344CB8AC3E}">
        <p14:creationId xmlns:p14="http://schemas.microsoft.com/office/powerpoint/2010/main" val="2721272033"/>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00" userDrawn="1">
          <p15:clr>
            <a:srgbClr val="FBAE40"/>
          </p15:clr>
        </p15:guide>
        <p15:guide id="4" pos="70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52500" y="2805221"/>
            <a:ext cx="10286999" cy="759907"/>
          </a:xfrm>
        </p:spPr>
        <p:txBody>
          <a:bodyPr lIns="0" tIns="0" rIns="0" bIns="0" anchor="t" anchorCtr="0">
            <a:normAutofit/>
          </a:bodyPr>
          <a:lstStyle>
            <a:lvl1pPr algn="l">
              <a:defRPr sz="6000" b="1">
                <a:solidFill>
                  <a:schemeClr val="bg1"/>
                </a:solidFill>
                <a:latin typeface="+mj-lt"/>
                <a:ea typeface="Roboto Black" panose="02000000000000000000" pitchFamily="2" charset="0"/>
                <a:cs typeface="Arial" panose="020B0604020202020204" pitchFamily="34" charset="0"/>
              </a:defRPr>
            </a:lvl1pPr>
          </a:lstStyle>
          <a:p>
            <a:r>
              <a:rPr lang="en-US" noProof="0" dirty="0"/>
              <a:t>Section Header</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578471"/>
            <a:ext cx="76853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8FB54BE8-0526-614C-A06E-8C6258999B24}"/>
              </a:ext>
            </a:extLst>
          </p:cNvPr>
          <p:cNvSpPr>
            <a:spLocks noGrp="1"/>
          </p:cNvSpPr>
          <p:nvPr>
            <p:ph type="subTitle" idx="1" hasCustomPrompt="1"/>
          </p:nvPr>
        </p:nvSpPr>
        <p:spPr>
          <a:xfrm>
            <a:off x="952500" y="3791876"/>
            <a:ext cx="10286999" cy="407460"/>
          </a:xfrm>
        </p:spPr>
        <p:txBody>
          <a:bodyPr lIns="0" tIns="0" rIns="0" bIns="0"/>
          <a:lstStyle>
            <a:lvl1pPr marL="0" indent="0" algn="l">
              <a:buNone/>
              <a:defRPr sz="2400" b="0">
                <a:solidFill>
                  <a:schemeClr val="accent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Subtitle</a:t>
            </a:r>
          </a:p>
        </p:txBody>
      </p:sp>
    </p:spTree>
    <p:extLst>
      <p:ext uri="{BB962C8B-B14F-4D97-AF65-F5344CB8AC3E}">
        <p14:creationId xmlns:p14="http://schemas.microsoft.com/office/powerpoint/2010/main" val="509282894"/>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guide id="3" pos="600">
          <p15:clr>
            <a:srgbClr val="FBAE40"/>
          </p15:clr>
        </p15:guide>
        <p15:guide id="4" pos="70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lide – Photo">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2C17923A-4119-CF48-9F2D-05B0A69EBAD5}"/>
              </a:ext>
            </a:extLst>
          </p:cNvPr>
          <p:cNvSpPr>
            <a:spLocks noGrp="1"/>
          </p:cNvSpPr>
          <p:nvPr>
            <p:ph type="pic" sz="quarter" idx="11"/>
          </p:nvPr>
        </p:nvSpPr>
        <p:spPr>
          <a:xfrm>
            <a:off x="0" y="0"/>
            <a:ext cx="12192000" cy="6858000"/>
          </a:xfrm>
        </p:spPr>
        <p:txBody>
          <a:bodyPr anchor="ctr" anchorCtr="0"/>
          <a:lstStyle>
            <a:lvl1pPr marL="0" indent="0" algn="ctr">
              <a:buNone/>
              <a:defRPr>
                <a:solidFill>
                  <a:schemeClr val="accent3"/>
                </a:solidFill>
              </a:defRPr>
            </a:lvl1pPr>
          </a:lstStyle>
          <a:p>
            <a:r>
              <a:rPr lang="en-US" dirty="0"/>
              <a:t>Click icon to add picture</a:t>
            </a:r>
          </a:p>
        </p:txBody>
      </p:sp>
      <p:sp>
        <p:nvSpPr>
          <p:cNvPr id="2" name="Title 1">
            <a:extLst>
              <a:ext uri="{FF2B5EF4-FFF2-40B4-BE49-F238E27FC236}">
                <a16:creationId xmlns:a16="http://schemas.microsoft.com/office/drawing/2014/main" id="{D8224488-0ADE-1843-91C1-1CA371373F2D}"/>
              </a:ext>
            </a:extLst>
          </p:cNvPr>
          <p:cNvSpPr>
            <a:spLocks noGrp="1"/>
          </p:cNvSpPr>
          <p:nvPr>
            <p:ph type="title" hasCustomPrompt="1"/>
          </p:nvPr>
        </p:nvSpPr>
        <p:spPr>
          <a:xfrm>
            <a:off x="1027661" y="2215171"/>
            <a:ext cx="4368798" cy="646331"/>
          </a:xfrm>
          <a:solidFill>
            <a:schemeClr val="accent1"/>
          </a:solidFill>
        </p:spPr>
        <p:txBody>
          <a:bodyPr wrap="square" lIns="91440" tIns="91440" bIns="0">
            <a:spAutoFit/>
          </a:bodyPr>
          <a:lstStyle/>
          <a:p>
            <a:r>
              <a:rPr lang="en-US" dirty="0"/>
              <a:t>SECTION HEADER</a:t>
            </a:r>
          </a:p>
        </p:txBody>
      </p:sp>
    </p:spTree>
    <p:extLst>
      <p:ext uri="{BB962C8B-B14F-4D97-AF65-F5344CB8AC3E}">
        <p14:creationId xmlns:p14="http://schemas.microsoft.com/office/powerpoint/2010/main" val="2388073694"/>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C070F21D-F194-034E-812B-69D1C6CDD0DE}"/>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24" name="Straight Connector 23">
            <a:extLst>
              <a:ext uri="{FF2B5EF4-FFF2-40B4-BE49-F238E27FC236}">
                <a16:creationId xmlns:a16="http://schemas.microsoft.com/office/drawing/2014/main" id="{9BA13FBC-A4AA-9B4F-8E9B-12CD6600150E}"/>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22C1D3A-9762-7F4D-AB5C-A3F0114B67B2}"/>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6" name="Picture 15" descr="The University of Iowa">
            <a:extLst>
              <a:ext uri="{FF2B5EF4-FFF2-40B4-BE49-F238E27FC236}">
                <a16:creationId xmlns:a16="http://schemas.microsoft.com/office/drawing/2014/main" id="{7148CCDA-64E4-6A4E-A6A7-D2AB55159A1A}"/>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5" name="Footer Placeholder 4">
            <a:extLst>
              <a:ext uri="{FF2B5EF4-FFF2-40B4-BE49-F238E27FC236}">
                <a16:creationId xmlns:a16="http://schemas.microsoft.com/office/drawing/2014/main" id="{EFAE079D-23CF-2543-B543-90A5EB0D2C26}"/>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177833841"/>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696">
          <p15:clr>
            <a:srgbClr val="FBAE40"/>
          </p15:clr>
        </p15:guide>
        <p15:guide id="2" pos="600">
          <p15:clr>
            <a:srgbClr val="FBAE40"/>
          </p15:clr>
        </p15:guide>
        <p15:guide id="3" pos="7080">
          <p15:clr>
            <a:srgbClr val="FBAE40"/>
          </p15:clr>
        </p15:guide>
        <p15:guide id="4" pos="3840">
          <p15:clr>
            <a:srgbClr val="FBAE40"/>
          </p15:clr>
        </p15:guide>
        <p15:guide id="5" orient="horz" pos="1056">
          <p15:clr>
            <a:srgbClr val="FBAE40"/>
          </p15:clr>
        </p15:guide>
        <p15:guide id="7" orient="horz" pos="2400" userDrawn="1">
          <p15:clr>
            <a:srgbClr val="FBAE40"/>
          </p15:clr>
        </p15:guide>
        <p15:guide id="8" orient="horz" pos="374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Slide">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BE68DE55-0579-EC46-BD52-181870AFB63C}"/>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dirty="0"/>
              <a:t>Click to edit Master title style</a:t>
            </a:r>
          </a:p>
        </p:txBody>
      </p:sp>
      <p:cxnSp>
        <p:nvCxnSpPr>
          <p:cNvPr id="20" name="Straight Connector 19">
            <a:extLst>
              <a:ext uri="{FF2B5EF4-FFF2-40B4-BE49-F238E27FC236}">
                <a16:creationId xmlns:a16="http://schemas.microsoft.com/office/drawing/2014/main" id="{88200BB2-D6D1-6642-8F66-9B4F37EC8187}"/>
              </a:ext>
            </a:extLst>
          </p:cNvPr>
          <p:cNvCxnSpPr>
            <a:cxnSpLocks/>
          </p:cNvCxnSpPr>
          <p:nvPr userDrawn="1"/>
        </p:nvCxnSpPr>
        <p:spPr>
          <a:xfrm>
            <a:off x="952498"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F35C2BC9-7AF3-6D49-8036-36D81872E84B}"/>
              </a:ext>
            </a:extLst>
          </p:cNvPr>
          <p:cNvSpPr>
            <a:spLocks noGrp="1"/>
          </p:cNvSpPr>
          <p:nvPr>
            <p:ph idx="10"/>
          </p:nvPr>
        </p:nvSpPr>
        <p:spPr>
          <a:xfrm>
            <a:off x="952498" y="1686757"/>
            <a:ext cx="10251527" cy="4256843"/>
          </a:xfrm>
        </p:spPr>
        <p:txBody>
          <a:bodyPr lIns="0" tIns="0" rIns="0" bIns="0"/>
          <a:lstStyle>
            <a:lvl1pPr marL="228600" indent="-228600">
              <a:buClr>
                <a:schemeClr val="tx2"/>
              </a:buClr>
              <a:buSzPct val="95000"/>
              <a:buFont typeface="Arial" panose="020B0604020202020204" pitchFamily="34" charset="0"/>
              <a:buChar char="•"/>
              <a:defRPr>
                <a:latin typeface="Roboto" panose="02000000000000000000" pitchFamily="2" charset="0"/>
                <a:ea typeface="Roboto" panose="02000000000000000000" pitchFamily="2" charset="0"/>
              </a:defRPr>
            </a:lvl1pPr>
            <a:lvl2pPr marL="685800" indent="-228600">
              <a:buClr>
                <a:schemeClr val="tx2"/>
              </a:buClr>
              <a:buSzPct val="100000"/>
              <a:buFont typeface="Arial" panose="020B0604020202020204" pitchFamily="34" charset="0"/>
              <a:buChar char="‒"/>
              <a:defRPr>
                <a:latin typeface="Roboto" panose="02000000000000000000" pitchFamily="2" charset="0"/>
                <a:ea typeface="Roboto" panose="02000000000000000000" pitchFamily="2" charset="0"/>
              </a:defRPr>
            </a:lvl2pPr>
            <a:lvl3pPr marL="1143000" indent="-228600">
              <a:buClr>
                <a:schemeClr val="tx2"/>
              </a:buClr>
              <a:buSzPct val="100000"/>
              <a:buFont typeface="Roboto" panose="02000000000000000000" pitchFamily="2" charset="0"/>
              <a:buChar char="•"/>
              <a:defRPr>
                <a:latin typeface="Roboto" panose="02000000000000000000" pitchFamily="2" charset="0"/>
                <a:ea typeface="Roboto" panose="02000000000000000000" pitchFamily="2" charset="0"/>
              </a:defRPr>
            </a:lvl3pPr>
            <a:lvl4pPr marL="1600200" indent="-228600">
              <a:buClr>
                <a:schemeClr val="tx2"/>
              </a:buClr>
              <a:buSzPct val="100000"/>
              <a:buFont typeface="Roboto" panose="02000000000000000000" pitchFamily="2" charset="0"/>
              <a:buChar char="―"/>
              <a:defRPr>
                <a:latin typeface="Roboto" panose="02000000000000000000" pitchFamily="2" charset="0"/>
                <a:ea typeface="Roboto" panose="02000000000000000000" pitchFamily="2" charset="0"/>
              </a:defRPr>
            </a:lvl4pPr>
            <a:lvl5pPr marL="2057400" indent="-228600">
              <a:buClr>
                <a:schemeClr val="tx2"/>
              </a:buClr>
              <a:buSzPct val="100000"/>
              <a:buFont typeface="Arial" panose="020B0604020202020204" pitchFamily="34" charset="0"/>
              <a:buChar char="•"/>
              <a:defRPr>
                <a:latin typeface="Roboto" panose="02000000000000000000" pitchFamily="2" charset="0"/>
                <a:ea typeface="Roboto"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80937044-371D-C149-9F72-3D8FBA4605CF}"/>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4" name="Picture 13" descr="The University of Iowa">
            <a:extLst>
              <a:ext uri="{FF2B5EF4-FFF2-40B4-BE49-F238E27FC236}">
                <a16:creationId xmlns:a16="http://schemas.microsoft.com/office/drawing/2014/main" id="{DC5F3A3D-928C-F445-ACB3-2C38F21F6DAC}"/>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13" name="Footer Placeholder 4">
            <a:extLst>
              <a:ext uri="{FF2B5EF4-FFF2-40B4-BE49-F238E27FC236}">
                <a16:creationId xmlns:a16="http://schemas.microsoft.com/office/drawing/2014/main" id="{52F140A7-DF6E-3245-BC22-1F0E9CFEE8E1}"/>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Tech Forum 2024</a:t>
            </a:r>
            <a:endParaRPr lang="en-US" b="0" dirty="0"/>
          </a:p>
        </p:txBody>
      </p:sp>
    </p:spTree>
    <p:extLst>
      <p:ext uri="{BB962C8B-B14F-4D97-AF65-F5344CB8AC3E}">
        <p14:creationId xmlns:p14="http://schemas.microsoft.com/office/powerpoint/2010/main" val="691165391"/>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extLst>
    <p:ext uri="{DCECCB84-F9BA-43D5-87BE-67443E8EF086}">
      <p15:sldGuideLst xmlns:p15="http://schemas.microsoft.com/office/powerpoint/2012/main">
        <p15:guide id="1" orient="horz" pos="696" userDrawn="1">
          <p15:clr>
            <a:srgbClr val="FBAE40"/>
          </p15:clr>
        </p15:guide>
        <p15:guide id="2" pos="600" userDrawn="1">
          <p15:clr>
            <a:srgbClr val="FBAE40"/>
          </p15:clr>
        </p15:guide>
        <p15:guide id="3" pos="7080" userDrawn="1">
          <p15:clr>
            <a:srgbClr val="FBAE40"/>
          </p15:clr>
        </p15:guide>
        <p15:guide id="4" pos="3840" userDrawn="1">
          <p15:clr>
            <a:srgbClr val="FBAE40"/>
          </p15:clr>
        </p15:guide>
        <p15:guide id="5" orient="horz" pos="1056" userDrawn="1">
          <p15:clr>
            <a:srgbClr val="FBAE40"/>
          </p15:clr>
        </p15:guide>
        <p15:guide id="7" orient="horz" pos="3744" userDrawn="1">
          <p15:clr>
            <a:srgbClr val="FBAE40"/>
          </p15:clr>
        </p15:guide>
        <p15:guide id="8" orient="horz" pos="240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47C82-65E8-6F4A-93F5-B60D5D90FAEC}"/>
              </a:ext>
            </a:extLst>
          </p:cNvPr>
          <p:cNvSpPr>
            <a:spLocks noGrp="1"/>
          </p:cNvSpPr>
          <p:nvPr>
            <p:ph type="title"/>
          </p:nvPr>
        </p:nvSpPr>
        <p:spPr>
          <a:xfrm>
            <a:off x="838200" y="365126"/>
            <a:ext cx="10515600" cy="896116"/>
          </a:xfrm>
          <a:prstGeom prst="rect">
            <a:avLst/>
          </a:prstGeom>
        </p:spPr>
        <p:txBody>
          <a:bodyPr vert="horz" lIns="0" tIns="0" rIns="0" bIns="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D0A12C-E82E-3F40-8F2F-F914F24F0B62}"/>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0061491"/>
      </p:ext>
    </p:extLst>
  </p:cSld>
  <p:clrMap bg1="lt1" tx1="dk1" bg2="lt2" tx2="dk2" accent1="accent1" accent2="accent2" accent3="accent3" accent4="accent4" accent5="accent5" accent6="accent6" hlink="hlink" folHlink="folHlink"/>
  <p:sldLayoutIdLst>
    <p:sldLayoutId id="2147483656" r:id="rId1"/>
    <p:sldLayoutId id="2147483687" r:id="rId2"/>
    <p:sldLayoutId id="2147483688" r:id="rId3"/>
    <p:sldLayoutId id="2147483684" r:id="rId4"/>
    <p:sldLayoutId id="2147483663" r:id="rId5"/>
    <p:sldLayoutId id="2147483686" r:id="rId6"/>
    <p:sldLayoutId id="2147483690" r:id="rId7"/>
    <p:sldLayoutId id="2147483682" r:id="rId8"/>
    <p:sldLayoutId id="2147483650" r:id="rId9"/>
    <p:sldLayoutId id="2147483662" r:id="rId10"/>
    <p:sldLayoutId id="2147483670" r:id="rId11"/>
    <p:sldLayoutId id="2147483667" r:id="rId12"/>
    <p:sldLayoutId id="2147483668" r:id="rId13"/>
    <p:sldLayoutId id="2147483674" r:id="rId14"/>
    <p:sldLayoutId id="2147483675" r:id="rId15"/>
    <p:sldLayoutId id="2147483677" r:id="rId16"/>
    <p:sldLayoutId id="2147483676" r:id="rId17"/>
    <p:sldLayoutId id="2147483672" r:id="rId18"/>
    <p:sldLayoutId id="2147483692" r:id="rId19"/>
    <p:sldLayoutId id="2147483669" r:id="rId20"/>
    <p:sldLayoutId id="2147483671" r:id="rId21"/>
    <p:sldLayoutId id="2147483673" r:id="rId22"/>
    <p:sldLayoutId id="2147483679" r:id="rId23"/>
    <p:sldLayoutId id="2147483680" r:id="rId24"/>
    <p:sldLayoutId id="2147483681" r:id="rId25"/>
    <p:sldLayoutId id="2147483654" r:id="rId26"/>
    <p:sldLayoutId id="2147483655" r:id="rId27"/>
    <p:sldLayoutId id="2147483665" r:id="rId28"/>
    <p:sldLayoutId id="2147483664" r:id="rId29"/>
    <p:sldLayoutId id="2147483689" r:id="rId30"/>
    <p:sldLayoutId id="2147483693" r:id="rId31"/>
    <p:sldLayoutId id="2147483691" r:id="rId32"/>
    <p:sldLayoutId id="2147483694" r:id="rId33"/>
  </p:sldLayoutIdLst>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hf sldNum="0" hdr="0" dt="0"/>
  <p:txStyles>
    <p:titleStyle>
      <a:lvl1pPr algn="l" defTabSz="914400" rtl="0" eaLnBrk="1" latinLnBrk="0" hangingPunct="1">
        <a:lnSpc>
          <a:spcPct val="90000"/>
        </a:lnSpc>
        <a:spcBef>
          <a:spcPct val="0"/>
        </a:spcBef>
        <a:buNone/>
        <a:defRPr sz="4000" b="1" kern="1200">
          <a:solidFill>
            <a:schemeClr val="tx1"/>
          </a:solidFill>
          <a:latin typeface="Roboto" panose="02000000000000000000" pitchFamily="2" charset="0"/>
          <a:ea typeface="Roboto" panose="02000000000000000000" pitchFamily="2" charset="0"/>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1pPr>
      <a:lvl2pPr marL="685800" indent="-228600" algn="l" defTabSz="914400" rtl="0" eaLnBrk="1" latinLnBrk="0" hangingPunct="1">
        <a:lnSpc>
          <a:spcPct val="100000"/>
        </a:lnSpc>
        <a:spcBef>
          <a:spcPts val="500"/>
        </a:spcBef>
        <a:buFont typeface="Roboto" panose="02000000000000000000" pitchFamily="2" charset="0"/>
        <a:buChar char="–"/>
        <a:defRPr sz="2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0B23-7308-1745-A1A9-A5522BA49EE8}"/>
              </a:ext>
            </a:extLst>
          </p:cNvPr>
          <p:cNvSpPr>
            <a:spLocks noGrp="1"/>
          </p:cNvSpPr>
          <p:nvPr>
            <p:ph type="ctrTitle"/>
          </p:nvPr>
        </p:nvSpPr>
        <p:spPr>
          <a:xfrm>
            <a:off x="974725" y="2677626"/>
            <a:ext cx="10354360" cy="1843238"/>
          </a:xfrm>
        </p:spPr>
        <p:txBody>
          <a:bodyPr>
            <a:normAutofit/>
          </a:bodyPr>
          <a:lstStyle/>
          <a:p>
            <a:r>
              <a:rPr lang="en-US" dirty="0"/>
              <a:t>The Art of Prompting</a:t>
            </a:r>
          </a:p>
        </p:txBody>
      </p:sp>
      <p:sp>
        <p:nvSpPr>
          <p:cNvPr id="12" name="Subtitle 11">
            <a:extLst>
              <a:ext uri="{FF2B5EF4-FFF2-40B4-BE49-F238E27FC236}">
                <a16:creationId xmlns:a16="http://schemas.microsoft.com/office/drawing/2014/main" id="{ADA0161C-D166-6E4C-8069-E1FBFE0BE5F2}"/>
              </a:ext>
            </a:extLst>
          </p:cNvPr>
          <p:cNvSpPr>
            <a:spLocks noGrp="1"/>
          </p:cNvSpPr>
          <p:nvPr>
            <p:ph type="subTitle" idx="1"/>
          </p:nvPr>
        </p:nvSpPr>
        <p:spPr>
          <a:xfrm>
            <a:off x="974725" y="4709626"/>
            <a:ext cx="10354360" cy="407460"/>
          </a:xfrm>
        </p:spPr>
        <p:txBody>
          <a:bodyPr>
            <a:normAutofit/>
          </a:bodyPr>
          <a:lstStyle/>
          <a:p>
            <a:r>
              <a:rPr lang="en-US" dirty="0"/>
              <a:t>Tech Forum 2024</a:t>
            </a:r>
          </a:p>
        </p:txBody>
      </p:sp>
      <p:sp>
        <p:nvSpPr>
          <p:cNvPr id="13" name="Text Placeholder 12">
            <a:extLst>
              <a:ext uri="{FF2B5EF4-FFF2-40B4-BE49-F238E27FC236}">
                <a16:creationId xmlns:a16="http://schemas.microsoft.com/office/drawing/2014/main" id="{6C5EE2B8-026E-D04B-8925-60FA6F76C380}"/>
              </a:ext>
            </a:extLst>
          </p:cNvPr>
          <p:cNvSpPr>
            <a:spLocks noGrp="1"/>
          </p:cNvSpPr>
          <p:nvPr>
            <p:ph type="body" sz="quarter" idx="10"/>
          </p:nvPr>
        </p:nvSpPr>
        <p:spPr>
          <a:xfrm>
            <a:off x="974725" y="5148794"/>
            <a:ext cx="10354360" cy="463108"/>
          </a:xfrm>
        </p:spPr>
        <p:txBody>
          <a:bodyPr/>
          <a:lstStyle/>
          <a:p>
            <a:r>
              <a:rPr lang="en-US" dirty="0"/>
              <a:t>June 3, 2024</a:t>
            </a:r>
          </a:p>
        </p:txBody>
      </p:sp>
      <p:pic>
        <p:nvPicPr>
          <p:cNvPr id="4" name="Picture 3" descr="Tech Forum logo with a light bulb and dots">
            <a:extLst>
              <a:ext uri="{FF2B5EF4-FFF2-40B4-BE49-F238E27FC236}">
                <a16:creationId xmlns:a16="http://schemas.microsoft.com/office/drawing/2014/main" id="{AA326C1B-775D-220F-101F-557DF4195A49}"/>
              </a:ext>
            </a:extLst>
          </p:cNvPr>
          <p:cNvPicPr>
            <a:picLocks noChangeAspect="1"/>
          </p:cNvPicPr>
          <p:nvPr/>
        </p:nvPicPr>
        <p:blipFill>
          <a:blip r:embed="rId3"/>
          <a:stretch>
            <a:fillRect/>
          </a:stretch>
        </p:blipFill>
        <p:spPr>
          <a:xfrm>
            <a:off x="9721867" y="4520863"/>
            <a:ext cx="2670003" cy="2670003"/>
          </a:xfrm>
          <a:prstGeom prst="rect">
            <a:avLst/>
          </a:prstGeom>
        </p:spPr>
      </p:pic>
    </p:spTree>
    <p:extLst>
      <p:ext uri="{BB962C8B-B14F-4D97-AF65-F5344CB8AC3E}">
        <p14:creationId xmlns:p14="http://schemas.microsoft.com/office/powerpoint/2010/main" val="389251087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BB2-F610-40B4-A124-363EF63EBDD4}"/>
              </a:ext>
            </a:extLst>
          </p:cNvPr>
          <p:cNvSpPr>
            <a:spLocks noGrp="1"/>
          </p:cNvSpPr>
          <p:nvPr>
            <p:ph type="title"/>
          </p:nvPr>
        </p:nvSpPr>
        <p:spPr>
          <a:xfrm>
            <a:off x="952499" y="526777"/>
            <a:ext cx="10287001" cy="869089"/>
          </a:xfrm>
        </p:spPr>
        <p:txBody>
          <a:bodyPr/>
          <a:lstStyle/>
          <a:p>
            <a:r>
              <a:rPr lang="en-US" dirty="0"/>
              <a:t>A prompt for interview task instructions</a:t>
            </a:r>
          </a:p>
        </p:txBody>
      </p:sp>
      <p:sp>
        <p:nvSpPr>
          <p:cNvPr id="3" name="Content Placeholder 2">
            <a:extLst>
              <a:ext uri="{FF2B5EF4-FFF2-40B4-BE49-F238E27FC236}">
                <a16:creationId xmlns:a16="http://schemas.microsoft.com/office/drawing/2014/main" id="{9113FCDE-F6D7-41FF-9845-D3893750EB08}"/>
              </a:ext>
            </a:extLst>
          </p:cNvPr>
          <p:cNvSpPr>
            <a:spLocks noGrp="1"/>
          </p:cNvSpPr>
          <p:nvPr>
            <p:ph idx="10"/>
          </p:nvPr>
        </p:nvSpPr>
        <p:spPr>
          <a:xfrm>
            <a:off x="952498" y="1686757"/>
            <a:ext cx="10251527" cy="4256843"/>
          </a:xfrm>
        </p:spPr>
        <p:txBody>
          <a:bodyPr>
            <a:normAutofit/>
          </a:bodyPr>
          <a:lstStyle/>
          <a:p>
            <a:pPr marL="457200" lvl="1" indent="0">
              <a:buNone/>
            </a:pPr>
            <a:r>
              <a:rPr lang="en-US" sz="3200" dirty="0"/>
              <a:t>“I’m a technical recruiter…”</a:t>
            </a:r>
          </a:p>
          <a:p>
            <a:pPr marL="457200" lvl="1" indent="0">
              <a:buNone/>
            </a:pPr>
            <a:r>
              <a:rPr lang="en-US" sz="3200" dirty="0"/>
              <a:t> </a:t>
            </a:r>
          </a:p>
          <a:p>
            <a:pPr marL="457200" lvl="1" indent="0">
              <a:buNone/>
            </a:pPr>
            <a:r>
              <a:rPr lang="en-US" sz="3200" dirty="0"/>
              <a:t>“I would like to give applicants for this role tasks to complete prior to the interview to assess their R program skills and their thinking processes.”</a:t>
            </a:r>
          </a:p>
          <a:p>
            <a:pPr marL="457200" lvl="1" indent="0">
              <a:buNone/>
            </a:pPr>
            <a:endParaRPr lang="en-US" sz="3200" dirty="0"/>
          </a:p>
          <a:p>
            <a:pPr marL="457200" lvl="1" indent="0">
              <a:buNone/>
            </a:pPr>
            <a:r>
              <a:rPr lang="en-US" sz="3200" dirty="0"/>
              <a:t>“Can you help me draft example instructions for potential applicants that meet the criteria?”</a:t>
            </a:r>
          </a:p>
          <a:p>
            <a:pPr marL="0" indent="0">
              <a:buNone/>
            </a:pPr>
            <a:endParaRPr lang="en-US" dirty="0"/>
          </a:p>
        </p:txBody>
      </p:sp>
      <p:sp>
        <p:nvSpPr>
          <p:cNvPr id="5" name="Footer Placeholder 3">
            <a:extLst>
              <a:ext uri="{FF2B5EF4-FFF2-40B4-BE49-F238E27FC236}">
                <a16:creationId xmlns:a16="http://schemas.microsoft.com/office/drawing/2014/main" id="{68BCB527-2259-FA40-8DB3-056BA3C1B22F}"/>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761265094"/>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BB2-F610-40B4-A124-363EF63EBDD4}"/>
              </a:ext>
            </a:extLst>
          </p:cNvPr>
          <p:cNvSpPr>
            <a:spLocks noGrp="1"/>
          </p:cNvSpPr>
          <p:nvPr>
            <p:ph type="title"/>
          </p:nvPr>
        </p:nvSpPr>
        <p:spPr>
          <a:xfrm>
            <a:off x="952499" y="526777"/>
            <a:ext cx="10287001" cy="869089"/>
          </a:xfrm>
        </p:spPr>
        <p:txBody>
          <a:bodyPr/>
          <a:lstStyle/>
          <a:p>
            <a:r>
              <a:rPr lang="en-US" dirty="0"/>
              <a:t>Prompting tips</a:t>
            </a:r>
          </a:p>
        </p:txBody>
      </p:sp>
      <p:sp>
        <p:nvSpPr>
          <p:cNvPr id="3" name="Content Placeholder 2">
            <a:extLst>
              <a:ext uri="{FF2B5EF4-FFF2-40B4-BE49-F238E27FC236}">
                <a16:creationId xmlns:a16="http://schemas.microsoft.com/office/drawing/2014/main" id="{9113FCDE-F6D7-41FF-9845-D3893750EB08}"/>
              </a:ext>
            </a:extLst>
          </p:cNvPr>
          <p:cNvSpPr>
            <a:spLocks noGrp="1"/>
          </p:cNvSpPr>
          <p:nvPr>
            <p:ph idx="10"/>
          </p:nvPr>
        </p:nvSpPr>
        <p:spPr>
          <a:xfrm>
            <a:off x="952498" y="1686757"/>
            <a:ext cx="10251527" cy="4256843"/>
          </a:xfrm>
        </p:spPr>
        <p:txBody>
          <a:bodyPr>
            <a:normAutofit/>
          </a:bodyPr>
          <a:lstStyle/>
          <a:p>
            <a:r>
              <a:rPr lang="en-US" sz="3200" dirty="0"/>
              <a:t>Be explicit in the output that you would like to see:</a:t>
            </a:r>
          </a:p>
          <a:p>
            <a:pPr marL="457200" lvl="1" indent="0">
              <a:buNone/>
            </a:pPr>
            <a:r>
              <a:rPr lang="en-US" sz="3200" dirty="0"/>
              <a:t>“Please use a communication style that is active, simple, concise, intentional, clear, and compelling and make the message no more than # words.”</a:t>
            </a:r>
          </a:p>
          <a:p>
            <a:pPr marL="0" indent="0">
              <a:buNone/>
            </a:pPr>
            <a:endParaRPr lang="en-US" dirty="0"/>
          </a:p>
          <a:p>
            <a:r>
              <a:rPr lang="en-US" sz="3200" dirty="0"/>
              <a:t>Be explicit in the output that you would </a:t>
            </a:r>
            <a:r>
              <a:rPr lang="en-US" sz="3200" b="1" dirty="0"/>
              <a:t>NOT</a:t>
            </a:r>
            <a:r>
              <a:rPr lang="en-US" sz="3200" dirty="0"/>
              <a:t> like to see:</a:t>
            </a:r>
          </a:p>
          <a:p>
            <a:pPr marL="457200" lvl="1" indent="0">
              <a:buNone/>
            </a:pPr>
            <a:r>
              <a:rPr lang="en-US" sz="3200" dirty="0"/>
              <a:t>“Please avoid using the word ‘dynamic’.”</a:t>
            </a:r>
          </a:p>
          <a:p>
            <a:pPr marL="0" indent="0">
              <a:buNone/>
            </a:pPr>
            <a:endParaRPr lang="en-US" dirty="0"/>
          </a:p>
        </p:txBody>
      </p:sp>
      <p:sp>
        <p:nvSpPr>
          <p:cNvPr id="5" name="Footer Placeholder 3">
            <a:extLst>
              <a:ext uri="{FF2B5EF4-FFF2-40B4-BE49-F238E27FC236}">
                <a16:creationId xmlns:a16="http://schemas.microsoft.com/office/drawing/2014/main" id="{68BCB527-2259-FA40-8DB3-056BA3C1B22F}"/>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774079030"/>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BB2-F610-40B4-A124-363EF63EBDD4}"/>
              </a:ext>
            </a:extLst>
          </p:cNvPr>
          <p:cNvSpPr>
            <a:spLocks noGrp="1"/>
          </p:cNvSpPr>
          <p:nvPr>
            <p:ph type="title"/>
          </p:nvPr>
        </p:nvSpPr>
        <p:spPr>
          <a:xfrm>
            <a:off x="952499" y="526777"/>
            <a:ext cx="10287001" cy="869089"/>
          </a:xfrm>
        </p:spPr>
        <p:txBody>
          <a:bodyPr/>
          <a:lstStyle/>
          <a:p>
            <a:r>
              <a:rPr lang="en-US" dirty="0"/>
              <a:t>Prompting example number 3</a:t>
            </a:r>
          </a:p>
        </p:txBody>
      </p:sp>
      <p:sp>
        <p:nvSpPr>
          <p:cNvPr id="3" name="Content Placeholder 2">
            <a:extLst>
              <a:ext uri="{FF2B5EF4-FFF2-40B4-BE49-F238E27FC236}">
                <a16:creationId xmlns:a16="http://schemas.microsoft.com/office/drawing/2014/main" id="{9113FCDE-F6D7-41FF-9845-D3893750EB08}"/>
              </a:ext>
            </a:extLst>
          </p:cNvPr>
          <p:cNvSpPr>
            <a:spLocks noGrp="1"/>
          </p:cNvSpPr>
          <p:nvPr>
            <p:ph idx="10"/>
          </p:nvPr>
        </p:nvSpPr>
        <p:spPr>
          <a:xfrm>
            <a:off x="952498" y="1686757"/>
            <a:ext cx="10251527" cy="4256843"/>
          </a:xfrm>
        </p:spPr>
        <p:txBody>
          <a:bodyPr/>
          <a:lstStyle/>
          <a:p>
            <a:pPr marL="0" indent="0" algn="ctr">
              <a:buNone/>
            </a:pPr>
            <a:r>
              <a:rPr lang="en-US" dirty="0"/>
              <a:t>Dave Kelly</a:t>
            </a:r>
          </a:p>
          <a:p>
            <a:pPr marL="0" indent="0" algn="ctr">
              <a:buNone/>
            </a:pPr>
            <a:r>
              <a:rPr lang="en-US" dirty="0"/>
              <a:t>Executive IT Director, Enterprise Infrastructure</a:t>
            </a:r>
          </a:p>
          <a:p>
            <a:pPr marL="0" indent="0">
              <a:buNone/>
            </a:pPr>
            <a:endParaRPr lang="en-US" dirty="0"/>
          </a:p>
          <a:p>
            <a:pPr marL="0" indent="0" algn="ctr">
              <a:buNone/>
            </a:pPr>
            <a:r>
              <a:rPr lang="en-US" dirty="0"/>
              <a:t>Prompting Copilot to align projects with the missions of both the </a:t>
            </a:r>
            <a:r>
              <a:rPr lang="en-US" dirty="0" err="1"/>
              <a:t>OneIT</a:t>
            </a:r>
            <a:r>
              <a:rPr lang="en-US" dirty="0"/>
              <a:t> and the University of Iowa strategic plans.</a:t>
            </a:r>
          </a:p>
          <a:p>
            <a:pPr marL="0" indent="0" algn="ctr">
              <a:buNone/>
            </a:pPr>
            <a:endParaRPr lang="en-US" dirty="0"/>
          </a:p>
          <a:p>
            <a:pPr marL="0" indent="0" algn="ctr">
              <a:buNone/>
            </a:pPr>
            <a:r>
              <a:rPr lang="en-US" dirty="0"/>
              <a:t>“Assume I am an IT Project Manager at the University of Iowa…”</a:t>
            </a:r>
          </a:p>
          <a:p>
            <a:pPr marL="0" indent="0">
              <a:buNone/>
            </a:pPr>
            <a:endParaRPr lang="en-US" dirty="0"/>
          </a:p>
        </p:txBody>
      </p:sp>
      <p:sp>
        <p:nvSpPr>
          <p:cNvPr id="5" name="Footer Placeholder 3">
            <a:extLst>
              <a:ext uri="{FF2B5EF4-FFF2-40B4-BE49-F238E27FC236}">
                <a16:creationId xmlns:a16="http://schemas.microsoft.com/office/drawing/2014/main" id="{68BCB527-2259-FA40-8DB3-056BA3C1B22F}"/>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1426529951"/>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72AD14-BED4-4A3E-8474-5AB4CAE61C4F}"/>
              </a:ext>
            </a:extLst>
          </p:cNvPr>
          <p:cNvSpPr>
            <a:spLocks noGrp="1"/>
          </p:cNvSpPr>
          <p:nvPr>
            <p:ph type="ctrTitle"/>
          </p:nvPr>
        </p:nvSpPr>
        <p:spPr>
          <a:xfrm>
            <a:off x="989081" y="3367173"/>
            <a:ext cx="7163317" cy="1160369"/>
          </a:xfrm>
        </p:spPr>
        <p:txBody>
          <a:bodyPr/>
          <a:lstStyle/>
          <a:p>
            <a:r>
              <a:rPr lang="en-US" dirty="0"/>
              <a:t>Questions?</a:t>
            </a:r>
          </a:p>
        </p:txBody>
      </p:sp>
      <p:sp>
        <p:nvSpPr>
          <p:cNvPr id="2" name="Text Placeholder 1">
            <a:extLst>
              <a:ext uri="{FF2B5EF4-FFF2-40B4-BE49-F238E27FC236}">
                <a16:creationId xmlns:a16="http://schemas.microsoft.com/office/drawing/2014/main" id="{667688D6-D1F7-479C-B181-0D4C46EDC327}"/>
              </a:ext>
            </a:extLst>
          </p:cNvPr>
          <p:cNvSpPr>
            <a:spLocks noGrp="1"/>
          </p:cNvSpPr>
          <p:nvPr>
            <p:ph type="body" sz="quarter" idx="10"/>
          </p:nvPr>
        </p:nvSpPr>
        <p:spPr>
          <a:xfrm>
            <a:off x="1268413" y="5019675"/>
            <a:ext cx="2621230" cy="369332"/>
          </a:xfrm>
        </p:spPr>
        <p:txBody>
          <a:bodyPr/>
          <a:lstStyle/>
          <a:p>
            <a:r>
              <a:rPr lang="en-US" dirty="0"/>
              <a:t>https://its.uiowa.edu/ai</a:t>
            </a:r>
          </a:p>
        </p:txBody>
      </p:sp>
      <p:sp>
        <p:nvSpPr>
          <p:cNvPr id="4" name="Footer Placeholder 3">
            <a:extLst>
              <a:ext uri="{FF2B5EF4-FFF2-40B4-BE49-F238E27FC236}">
                <a16:creationId xmlns:a16="http://schemas.microsoft.com/office/drawing/2014/main" id="{DE2C2ECF-87F8-4FF3-9AD3-24240896F6A3}"/>
              </a:ext>
            </a:extLst>
          </p:cNvPr>
          <p:cNvSpPr>
            <a:spLocks noGrp="1"/>
          </p:cNvSpPr>
          <p:nvPr>
            <p:ph type="ftr" sz="quarter" idx="3"/>
          </p:nvPr>
        </p:nvSpPr>
        <p:spPr>
          <a:xfrm>
            <a:off x="956096" y="2463764"/>
            <a:ext cx="7157006" cy="365125"/>
          </a:xfrm>
        </p:spPr>
        <p:txBody>
          <a:bodyPr/>
          <a:lstStyle/>
          <a:p>
            <a:r>
              <a:rPr lang="en-US"/>
              <a:t>Tech Forum 2024</a:t>
            </a:r>
            <a:endParaRPr lang="en-US" dirty="0"/>
          </a:p>
        </p:txBody>
      </p:sp>
      <p:sp>
        <p:nvSpPr>
          <p:cNvPr id="7" name="Text Placeholder 6">
            <a:extLst>
              <a:ext uri="{FF2B5EF4-FFF2-40B4-BE49-F238E27FC236}">
                <a16:creationId xmlns:a16="http://schemas.microsoft.com/office/drawing/2014/main" id="{B2BEDA0C-F844-AB9A-331D-26139CB412F8}"/>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100679256"/>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A848C61-C124-4C49-97C4-0B76F6D2E36A}"/>
              </a:ext>
            </a:extLst>
          </p:cNvPr>
          <p:cNvSpPr>
            <a:spLocks noGrp="1"/>
          </p:cNvSpPr>
          <p:nvPr>
            <p:ph type="ctrTitle"/>
          </p:nvPr>
        </p:nvSpPr>
        <p:spPr>
          <a:xfrm>
            <a:off x="989081" y="3367173"/>
            <a:ext cx="7163317" cy="1160369"/>
          </a:xfrm>
        </p:spPr>
        <p:txBody>
          <a:bodyPr>
            <a:normAutofit/>
          </a:bodyPr>
          <a:lstStyle/>
          <a:p>
            <a:r>
              <a:rPr lang="en-US" dirty="0"/>
              <a:t>Thank you</a:t>
            </a:r>
          </a:p>
        </p:txBody>
      </p:sp>
      <p:sp>
        <p:nvSpPr>
          <p:cNvPr id="7" name="Text Placeholder 6">
            <a:extLst>
              <a:ext uri="{FF2B5EF4-FFF2-40B4-BE49-F238E27FC236}">
                <a16:creationId xmlns:a16="http://schemas.microsoft.com/office/drawing/2014/main" id="{7626708A-2BEF-4E77-BD87-2AAB61F6EA7A}"/>
              </a:ext>
            </a:extLst>
          </p:cNvPr>
          <p:cNvSpPr>
            <a:spLocks noGrp="1"/>
          </p:cNvSpPr>
          <p:nvPr>
            <p:ph type="body" sz="quarter" idx="10"/>
          </p:nvPr>
        </p:nvSpPr>
        <p:spPr>
          <a:xfrm>
            <a:off x="1268413" y="5019675"/>
            <a:ext cx="2609524" cy="369332"/>
          </a:xfrm>
        </p:spPr>
        <p:txBody>
          <a:bodyPr wrap="square">
            <a:spAutoFit/>
          </a:bodyPr>
          <a:lstStyle/>
          <a:p>
            <a:r>
              <a:rPr lang="en-US" dirty="0"/>
              <a:t>https://its.uiowa.edu/ai</a:t>
            </a:r>
          </a:p>
        </p:txBody>
      </p:sp>
      <p:sp>
        <p:nvSpPr>
          <p:cNvPr id="2" name="Footer Placeholder 1">
            <a:extLst>
              <a:ext uri="{FF2B5EF4-FFF2-40B4-BE49-F238E27FC236}">
                <a16:creationId xmlns:a16="http://schemas.microsoft.com/office/drawing/2014/main" id="{57AB9F6C-73AD-294A-A3E0-6E87246DD627}"/>
              </a:ext>
            </a:extLst>
          </p:cNvPr>
          <p:cNvSpPr>
            <a:spLocks noGrp="1"/>
          </p:cNvSpPr>
          <p:nvPr>
            <p:ph type="ftr" sz="quarter" idx="3"/>
          </p:nvPr>
        </p:nvSpPr>
        <p:spPr>
          <a:xfrm>
            <a:off x="956096" y="2463764"/>
            <a:ext cx="7157006" cy="365125"/>
          </a:xfrm>
        </p:spPr>
        <p:txBody>
          <a:bodyPr/>
          <a:lstStyle/>
          <a:p>
            <a:r>
              <a:rPr lang="en-US"/>
              <a:t>Tech Forum 2024</a:t>
            </a:r>
            <a:endParaRPr lang="en-US" dirty="0"/>
          </a:p>
        </p:txBody>
      </p:sp>
      <p:sp>
        <p:nvSpPr>
          <p:cNvPr id="4" name="Text Placeholder 3">
            <a:extLst>
              <a:ext uri="{FF2B5EF4-FFF2-40B4-BE49-F238E27FC236}">
                <a16:creationId xmlns:a16="http://schemas.microsoft.com/office/drawing/2014/main" id="{7849FAA7-AD5B-94D3-BDF6-F875E536CCAE}"/>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987231189"/>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BC1C-912A-BF40-96FC-B9FF38E497C4}"/>
              </a:ext>
            </a:extLst>
          </p:cNvPr>
          <p:cNvSpPr>
            <a:spLocks noGrp="1"/>
          </p:cNvSpPr>
          <p:nvPr>
            <p:ph type="title" idx="4294967295"/>
          </p:nvPr>
        </p:nvSpPr>
        <p:spPr>
          <a:xfrm>
            <a:off x="838200" y="4485842"/>
            <a:ext cx="10515600" cy="896116"/>
          </a:xfrm>
        </p:spPr>
        <p:txBody>
          <a:bodyPr/>
          <a:lstStyle/>
          <a:p>
            <a:r>
              <a:rPr lang="en-US" dirty="0"/>
              <a:t>Closing Slide Header</a:t>
            </a:r>
          </a:p>
        </p:txBody>
      </p:sp>
    </p:spTree>
    <p:extLst>
      <p:ext uri="{BB962C8B-B14F-4D97-AF65-F5344CB8AC3E}">
        <p14:creationId xmlns:p14="http://schemas.microsoft.com/office/powerpoint/2010/main" val="1458488867"/>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BB2-F610-40B4-A124-363EF63EBDD4}"/>
              </a:ext>
            </a:extLst>
          </p:cNvPr>
          <p:cNvSpPr>
            <a:spLocks noGrp="1"/>
          </p:cNvSpPr>
          <p:nvPr>
            <p:ph type="title"/>
          </p:nvPr>
        </p:nvSpPr>
        <p:spPr>
          <a:xfrm>
            <a:off x="952499" y="526777"/>
            <a:ext cx="10287001" cy="869089"/>
          </a:xfrm>
        </p:spPr>
        <p:txBody>
          <a:bodyPr/>
          <a:lstStyle/>
          <a:p>
            <a:r>
              <a:rPr lang="en-US" dirty="0"/>
              <a:t>What is Prompting?</a:t>
            </a:r>
          </a:p>
        </p:txBody>
      </p:sp>
      <p:sp>
        <p:nvSpPr>
          <p:cNvPr id="3" name="Content Placeholder 2">
            <a:extLst>
              <a:ext uri="{FF2B5EF4-FFF2-40B4-BE49-F238E27FC236}">
                <a16:creationId xmlns:a16="http://schemas.microsoft.com/office/drawing/2014/main" id="{9113FCDE-F6D7-41FF-9845-D3893750EB08}"/>
              </a:ext>
            </a:extLst>
          </p:cNvPr>
          <p:cNvSpPr>
            <a:spLocks noGrp="1"/>
          </p:cNvSpPr>
          <p:nvPr>
            <p:ph idx="10"/>
          </p:nvPr>
        </p:nvSpPr>
        <p:spPr>
          <a:xfrm>
            <a:off x="952498" y="1686757"/>
            <a:ext cx="10251527" cy="4256843"/>
          </a:xfrm>
        </p:spPr>
        <p:txBody>
          <a:bodyPr>
            <a:normAutofit lnSpcReduction="10000"/>
          </a:bodyPr>
          <a:lstStyle/>
          <a:p>
            <a:pPr marL="0" indent="0">
              <a:buNone/>
            </a:pPr>
            <a:r>
              <a:rPr lang="en-US" b="0" i="0" dirty="0">
                <a:solidFill>
                  <a:srgbClr val="0D3C26"/>
                </a:solidFill>
                <a:effectLst/>
                <a:latin typeface="__ALPINA_d83382"/>
              </a:rPr>
              <a:t>“The delicate art of taming AI language models, where carefully crafted questions unlock a Pandora's box of insightful, absurd, or hilariously unexpected responses.” </a:t>
            </a:r>
            <a:r>
              <a:rPr lang="en-US" dirty="0"/>
              <a:t>–</a:t>
            </a:r>
            <a:r>
              <a:rPr lang="en-US" b="0" i="0" dirty="0">
                <a:solidFill>
                  <a:srgbClr val="0D3C26"/>
                </a:solidFill>
                <a:effectLst/>
                <a:latin typeface="__ALPINA_d83382"/>
              </a:rPr>
              <a:t> Pi.ai</a:t>
            </a:r>
          </a:p>
          <a:p>
            <a:pPr marL="0" indent="0">
              <a:buNone/>
            </a:pPr>
            <a:endParaRPr lang="en-US" dirty="0">
              <a:solidFill>
                <a:srgbClr val="0D3C26"/>
              </a:solidFill>
              <a:latin typeface="__ALPINA_d83382"/>
            </a:endParaRPr>
          </a:p>
          <a:p>
            <a:pPr marL="0" indent="0">
              <a:buNone/>
            </a:pPr>
            <a:r>
              <a:rPr lang="en-US" b="0" i="0" dirty="0">
                <a:solidFill>
                  <a:srgbClr val="0D3C26"/>
                </a:solidFill>
                <a:effectLst/>
                <a:latin typeface="__ALPINA_d83382"/>
              </a:rPr>
              <a:t>“Prompting is the act of poking an AI model with textual stick, akin to training a recalcitrant parrot to recite Shakespearean soliloquies. Too vague a prompt, and you'll get gibberish. Too leading, and you'll bias the poor thing. But get it just right, and you'll be rewarded with insights that make you question whether you're the real intelligence in the room.” – Claude.ai</a:t>
            </a:r>
          </a:p>
          <a:p>
            <a:pPr marL="0" indent="0">
              <a:buNone/>
            </a:pPr>
            <a:endParaRPr lang="en-US" dirty="0">
              <a:solidFill>
                <a:srgbClr val="0D3C26"/>
              </a:solidFill>
              <a:latin typeface="__ALPINA_d83382"/>
            </a:endParaRPr>
          </a:p>
          <a:p>
            <a:pPr marL="0" indent="0">
              <a:buNone/>
            </a:pPr>
            <a:endParaRPr lang="en-US" dirty="0"/>
          </a:p>
        </p:txBody>
      </p:sp>
      <p:sp>
        <p:nvSpPr>
          <p:cNvPr id="5" name="Footer Placeholder 3">
            <a:extLst>
              <a:ext uri="{FF2B5EF4-FFF2-40B4-BE49-F238E27FC236}">
                <a16:creationId xmlns:a16="http://schemas.microsoft.com/office/drawing/2014/main" id="{68BCB527-2259-FA40-8DB3-056BA3C1B22F}"/>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3195977951"/>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3A8D-5BF5-3CCF-5EE9-1FF8499847BC}"/>
              </a:ext>
            </a:extLst>
          </p:cNvPr>
          <p:cNvSpPr>
            <a:spLocks noGrp="1"/>
          </p:cNvSpPr>
          <p:nvPr>
            <p:ph type="title"/>
          </p:nvPr>
        </p:nvSpPr>
        <p:spPr/>
        <p:txBody>
          <a:bodyPr/>
          <a:lstStyle/>
          <a:p>
            <a:r>
              <a:rPr lang="en-US" dirty="0"/>
              <a:t>A definition of Prompting</a:t>
            </a:r>
          </a:p>
        </p:txBody>
      </p:sp>
      <p:sp>
        <p:nvSpPr>
          <p:cNvPr id="3" name="Content Placeholder 2">
            <a:extLst>
              <a:ext uri="{FF2B5EF4-FFF2-40B4-BE49-F238E27FC236}">
                <a16:creationId xmlns:a16="http://schemas.microsoft.com/office/drawing/2014/main" id="{ECAFC465-3DB5-893E-BC54-1DC909816006}"/>
              </a:ext>
            </a:extLst>
          </p:cNvPr>
          <p:cNvSpPr>
            <a:spLocks noGrp="1"/>
          </p:cNvSpPr>
          <p:nvPr>
            <p:ph idx="10"/>
          </p:nvPr>
        </p:nvSpPr>
        <p:spPr/>
        <p:txBody>
          <a:bodyPr>
            <a:normAutofit lnSpcReduction="10000"/>
          </a:bodyPr>
          <a:lstStyle/>
          <a:p>
            <a:pPr marL="0" indent="0">
              <a:buNone/>
            </a:pPr>
            <a:r>
              <a:rPr lang="en-US" dirty="0"/>
              <a:t>“The process of providing an AI model with a text input (the prompt) that guides the generation of content. The prompt acts as an instruction or catalyst for the AI to create text, images, code, or other forms of media that are relevant to the input provided. </a:t>
            </a:r>
          </a:p>
          <a:p>
            <a:pPr marL="0" indent="0">
              <a:buNone/>
            </a:pPr>
            <a:r>
              <a:rPr lang="en-US" dirty="0"/>
              <a:t>The quality and relevance of the generated content heavily depend on the clarity and specificity of the prompt given. Prompting is a crucial aspect of interacting with generative AI models, as it directly influences the output they produce.” </a:t>
            </a:r>
            <a:br>
              <a:rPr lang="en-US" dirty="0"/>
            </a:br>
            <a:r>
              <a:rPr lang="en-US" dirty="0"/>
              <a:t>– Copilot.Microsoft.com</a:t>
            </a:r>
          </a:p>
        </p:txBody>
      </p:sp>
      <p:sp>
        <p:nvSpPr>
          <p:cNvPr id="4" name="Footer Placeholder 3">
            <a:extLst>
              <a:ext uri="{FF2B5EF4-FFF2-40B4-BE49-F238E27FC236}">
                <a16:creationId xmlns:a16="http://schemas.microsoft.com/office/drawing/2014/main" id="{D943F04C-401F-8B19-C4CC-F281F1A9BF8A}"/>
              </a:ext>
            </a:extLst>
          </p:cNvPr>
          <p:cNvSpPr>
            <a:spLocks noGrp="1"/>
          </p:cNvSpPr>
          <p:nvPr>
            <p:ph type="ftr" sz="quarter" idx="3"/>
          </p:nvPr>
        </p:nvSpPr>
        <p:spPr/>
        <p:txBody>
          <a:bodyPr/>
          <a:lstStyle/>
          <a:p>
            <a:r>
              <a:rPr lang="en-US" dirty="0"/>
              <a:t>Tech Forum 2024</a:t>
            </a:r>
            <a:endParaRPr lang="en-US" b="0" dirty="0"/>
          </a:p>
        </p:txBody>
      </p:sp>
    </p:spTree>
    <p:extLst>
      <p:ext uri="{BB962C8B-B14F-4D97-AF65-F5344CB8AC3E}">
        <p14:creationId xmlns:p14="http://schemas.microsoft.com/office/powerpoint/2010/main" val="3722346041"/>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71A6-4FE9-466F-52A9-93E75F085908}"/>
              </a:ext>
            </a:extLst>
          </p:cNvPr>
          <p:cNvSpPr>
            <a:spLocks noGrp="1"/>
          </p:cNvSpPr>
          <p:nvPr>
            <p:ph type="title"/>
          </p:nvPr>
        </p:nvSpPr>
        <p:spPr/>
        <p:txBody>
          <a:bodyPr/>
          <a:lstStyle/>
          <a:p>
            <a:r>
              <a:rPr lang="en-US" sz="4400" dirty="0"/>
              <a:t>Prompt Engineering: RTRI</a:t>
            </a:r>
            <a:endParaRPr lang="en-US" dirty="0"/>
          </a:p>
        </p:txBody>
      </p:sp>
      <p:sp>
        <p:nvSpPr>
          <p:cNvPr id="4" name="Content Placeholder 3">
            <a:extLst>
              <a:ext uri="{FF2B5EF4-FFF2-40B4-BE49-F238E27FC236}">
                <a16:creationId xmlns:a16="http://schemas.microsoft.com/office/drawing/2014/main" id="{92349E53-9E2B-D6EE-267E-B1029D7743F6}"/>
              </a:ext>
            </a:extLst>
          </p:cNvPr>
          <p:cNvSpPr>
            <a:spLocks noGrp="1"/>
          </p:cNvSpPr>
          <p:nvPr>
            <p:ph idx="10"/>
          </p:nvPr>
        </p:nvSpPr>
        <p:spPr/>
        <p:txBody>
          <a:bodyPr lIns="91440" tIns="45720" rIns="91440" bIns="45720" anchor="t">
            <a:normAutofit/>
          </a:bodyPr>
          <a:lstStyle/>
          <a:p>
            <a:pPr marL="342900" indent="-342900">
              <a:buFont typeface="+mj-lt"/>
              <a:buAutoNum type="arabicPeriod"/>
            </a:pPr>
            <a:r>
              <a:rPr lang="en-US" sz="3600" dirty="0"/>
              <a:t>Role/Persona</a:t>
            </a:r>
          </a:p>
          <a:p>
            <a:pPr marL="342900" indent="-342900">
              <a:buFont typeface="+mj-lt"/>
              <a:buAutoNum type="arabicPeriod"/>
            </a:pPr>
            <a:r>
              <a:rPr lang="en-US" sz="3600" dirty="0"/>
              <a:t>Task (summary of what the AI needs to do)</a:t>
            </a:r>
          </a:p>
          <a:p>
            <a:pPr marL="342900" indent="-342900">
              <a:buFont typeface="+mj-lt"/>
              <a:buAutoNum type="arabicPeriod"/>
            </a:pPr>
            <a:r>
              <a:rPr lang="en-US" sz="3600" dirty="0"/>
              <a:t>Requirements (what the completion needs to include, exclude, be, etc.)</a:t>
            </a:r>
          </a:p>
          <a:p>
            <a:pPr marL="342900" indent="-342900">
              <a:buFont typeface="+mj-lt"/>
              <a:buAutoNum type="arabicPeriod"/>
            </a:pPr>
            <a:r>
              <a:rPr lang="en-US" sz="3600" dirty="0"/>
              <a:t>Information (context, format of output, steps to take)</a:t>
            </a:r>
            <a:endParaRPr lang="en-US" sz="4000" dirty="0"/>
          </a:p>
        </p:txBody>
      </p:sp>
      <p:sp>
        <p:nvSpPr>
          <p:cNvPr id="3" name="TextBox 2">
            <a:extLst>
              <a:ext uri="{FF2B5EF4-FFF2-40B4-BE49-F238E27FC236}">
                <a16:creationId xmlns:a16="http://schemas.microsoft.com/office/drawing/2014/main" id="{60627BA0-13D7-1308-1B76-FCB24304C6FC}"/>
              </a:ext>
            </a:extLst>
          </p:cNvPr>
          <p:cNvSpPr txBox="1"/>
          <p:nvPr/>
        </p:nvSpPr>
        <p:spPr>
          <a:xfrm>
            <a:off x="8621792" y="6099664"/>
            <a:ext cx="3570208" cy="253916"/>
          </a:xfrm>
          <a:prstGeom prst="rect">
            <a:avLst/>
          </a:prstGeom>
          <a:noFill/>
        </p:spPr>
        <p:txBody>
          <a:bodyPr wrap="none" rtlCol="0">
            <a:spAutoFit/>
          </a:bodyPr>
          <a:lstStyle/>
          <a:p>
            <a:r>
              <a:rPr lang="en-US" sz="1050" dirty="0">
                <a:latin typeface="Arial" panose="020B0604020202020204" pitchFamily="34" charset="0"/>
                <a:cs typeface="Arial" panose="020B0604020202020204" pitchFamily="34" charset="0"/>
              </a:rPr>
              <a:t>Adapted from Danny Liu (2023) and Rob Lennon (2023) </a:t>
            </a:r>
          </a:p>
        </p:txBody>
      </p:sp>
      <p:sp>
        <p:nvSpPr>
          <p:cNvPr id="5" name="Footer Placeholder 3">
            <a:extLst>
              <a:ext uri="{FF2B5EF4-FFF2-40B4-BE49-F238E27FC236}">
                <a16:creationId xmlns:a16="http://schemas.microsoft.com/office/drawing/2014/main" id="{08804EFC-E3DA-4581-3B1D-433FDB70F22E}"/>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2837842916"/>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71A6-4FE9-466F-52A9-93E75F085908}"/>
              </a:ext>
            </a:extLst>
          </p:cNvPr>
          <p:cNvSpPr>
            <a:spLocks noGrp="1"/>
          </p:cNvSpPr>
          <p:nvPr>
            <p:ph type="title"/>
          </p:nvPr>
        </p:nvSpPr>
        <p:spPr/>
        <p:txBody>
          <a:bodyPr/>
          <a:lstStyle/>
          <a:p>
            <a:r>
              <a:rPr lang="en-US" sz="4400"/>
              <a:t>Prompt Engineering: Some Basics</a:t>
            </a:r>
            <a:endParaRPr lang="en-US"/>
          </a:p>
        </p:txBody>
      </p:sp>
      <p:sp>
        <p:nvSpPr>
          <p:cNvPr id="4" name="Content Placeholder 3">
            <a:extLst>
              <a:ext uri="{FF2B5EF4-FFF2-40B4-BE49-F238E27FC236}">
                <a16:creationId xmlns:a16="http://schemas.microsoft.com/office/drawing/2014/main" id="{92349E53-9E2B-D6EE-267E-B1029D7743F6}"/>
              </a:ext>
            </a:extLst>
          </p:cNvPr>
          <p:cNvSpPr>
            <a:spLocks noGrp="1"/>
          </p:cNvSpPr>
          <p:nvPr>
            <p:ph idx="10"/>
          </p:nvPr>
        </p:nvSpPr>
        <p:spPr>
          <a:xfrm>
            <a:off x="952499" y="1686757"/>
            <a:ext cx="5267680" cy="4256843"/>
          </a:xfrm>
        </p:spPr>
        <p:txBody>
          <a:bodyPr lIns="91440" tIns="45720" rIns="91440" bIns="45720" anchor="t">
            <a:normAutofit/>
          </a:bodyPr>
          <a:lstStyle/>
          <a:p>
            <a:pPr marL="342900" indent="-342900">
              <a:buFont typeface="+mj-lt"/>
              <a:buAutoNum type="arabicPeriod"/>
            </a:pPr>
            <a:r>
              <a:rPr lang="en-US" sz="2800" dirty="0"/>
              <a:t>Role/Persona</a:t>
            </a:r>
          </a:p>
          <a:p>
            <a:pPr marL="342900" indent="-342900">
              <a:buFont typeface="+mj-lt"/>
              <a:buAutoNum type="arabicPeriod"/>
            </a:pPr>
            <a:r>
              <a:rPr lang="en-US" sz="2800" dirty="0"/>
              <a:t>Task (summary of what the AI needs to do)</a:t>
            </a:r>
          </a:p>
          <a:p>
            <a:pPr marL="342900" indent="-342900">
              <a:buFont typeface="+mj-lt"/>
              <a:buAutoNum type="arabicPeriod"/>
            </a:pPr>
            <a:r>
              <a:rPr lang="en-US" sz="2800" dirty="0"/>
              <a:t>Requirements (what the completion needs to include, contain, be, etc.)</a:t>
            </a:r>
          </a:p>
          <a:p>
            <a:pPr marL="342900" indent="-342900">
              <a:buFont typeface="+mj-lt"/>
              <a:buAutoNum type="arabicPeriod"/>
            </a:pPr>
            <a:r>
              <a:rPr lang="en-US" sz="2800" dirty="0"/>
              <a:t>Information (context, format of output, steps to take)</a:t>
            </a:r>
            <a:endParaRPr lang="en-US" sz="3400" dirty="0"/>
          </a:p>
          <a:p>
            <a:endParaRPr lang="en-US" dirty="0"/>
          </a:p>
        </p:txBody>
      </p:sp>
      <p:sp>
        <p:nvSpPr>
          <p:cNvPr id="6" name="Text Placeholder 5">
            <a:extLst>
              <a:ext uri="{FF2B5EF4-FFF2-40B4-BE49-F238E27FC236}">
                <a16:creationId xmlns:a16="http://schemas.microsoft.com/office/drawing/2014/main" id="{556AA2D5-F3F2-0DF7-2A0E-9F881B7C2A33}"/>
              </a:ext>
            </a:extLst>
          </p:cNvPr>
          <p:cNvSpPr>
            <a:spLocks noGrp="1"/>
          </p:cNvSpPr>
          <p:nvPr>
            <p:ph type="body" sz="quarter" idx="4294967295"/>
          </p:nvPr>
        </p:nvSpPr>
        <p:spPr>
          <a:xfrm>
            <a:off x="6545439" y="1774900"/>
            <a:ext cx="5454650" cy="4421188"/>
          </a:xfrm>
        </p:spPr>
        <p:txBody>
          <a:bodyPr>
            <a:normAutofit lnSpcReduction="10000"/>
          </a:bodyPr>
          <a:lstStyle/>
          <a:p>
            <a:pPr marL="0" marR="0">
              <a:spcBef>
                <a:spcPts val="0"/>
              </a:spcBef>
              <a:spcAft>
                <a:spcPts val="0"/>
              </a:spcAft>
            </a:pPr>
            <a:r>
              <a:rPr lang="en-US" sz="2800" b="1" dirty="0">
                <a:solidFill>
                  <a:schemeClr val="tx1"/>
                </a:solidFill>
                <a:effectLst/>
                <a:latin typeface="Calibri" panose="020F0502020204030204" pitchFamily="34" charset="0"/>
              </a:rPr>
              <a:t>Basic Instruction:</a:t>
            </a:r>
            <a:r>
              <a:rPr lang="en-US" sz="2800" dirty="0">
                <a:solidFill>
                  <a:schemeClr val="tx1"/>
                </a:solidFill>
                <a:effectLst/>
                <a:latin typeface="Calibri" panose="020F0502020204030204" pitchFamily="34" charset="0"/>
              </a:rPr>
              <a:t> Explain in simple terms what a certain medical condition is to a patient.</a:t>
            </a:r>
          </a:p>
          <a:p>
            <a:pPr marL="0" marR="0" indent="0">
              <a:spcBef>
                <a:spcPts val="0"/>
              </a:spcBef>
              <a:spcAft>
                <a:spcPts val="0"/>
              </a:spcAft>
              <a:buNone/>
            </a:pPr>
            <a:endParaRPr lang="en-US" sz="2800" dirty="0">
              <a:solidFill>
                <a:schemeClr val="tx1"/>
              </a:solidFill>
              <a:effectLst/>
              <a:latin typeface="Calibri" panose="020F0502020204030204" pitchFamily="34" charset="0"/>
            </a:endParaRPr>
          </a:p>
          <a:p>
            <a:pPr marL="0" marR="0">
              <a:spcBef>
                <a:spcPts val="0"/>
              </a:spcBef>
              <a:spcAft>
                <a:spcPts val="0"/>
              </a:spcAft>
            </a:pPr>
            <a:r>
              <a:rPr lang="en-US" sz="2800" b="1" dirty="0">
                <a:solidFill>
                  <a:schemeClr val="tx1"/>
                </a:solidFill>
                <a:effectLst/>
                <a:latin typeface="Calibri" panose="020F0502020204030204" pitchFamily="34" charset="0"/>
              </a:rPr>
              <a:t>Developed Instruction:</a:t>
            </a:r>
            <a:r>
              <a:rPr lang="en-US" sz="2800" dirty="0">
                <a:solidFill>
                  <a:schemeClr val="tx1"/>
                </a:solidFill>
                <a:effectLst/>
                <a:latin typeface="Calibri" panose="020F0502020204030204" pitchFamily="34" charset="0"/>
              </a:rPr>
              <a:t> You are a volunteer at a community health clinic. Your patient is an elderly man who has just been diagnosed with a serious medical condition. His family is worried sick, and they need you to explain this condition</a:t>
            </a:r>
            <a:endParaRPr lang="en-US" dirty="0"/>
          </a:p>
        </p:txBody>
      </p:sp>
      <p:sp>
        <p:nvSpPr>
          <p:cNvPr id="10" name="TextBox 9">
            <a:extLst>
              <a:ext uri="{FF2B5EF4-FFF2-40B4-BE49-F238E27FC236}">
                <a16:creationId xmlns:a16="http://schemas.microsoft.com/office/drawing/2014/main" id="{86FD8412-BC7C-41E5-64F5-A3C4E69E5059}"/>
              </a:ext>
            </a:extLst>
          </p:cNvPr>
          <p:cNvSpPr txBox="1"/>
          <p:nvPr/>
        </p:nvSpPr>
        <p:spPr>
          <a:xfrm>
            <a:off x="8429881" y="6077307"/>
            <a:ext cx="3570208" cy="253916"/>
          </a:xfrm>
          <a:prstGeom prst="rect">
            <a:avLst/>
          </a:prstGeom>
          <a:noFill/>
        </p:spPr>
        <p:txBody>
          <a:bodyPr wrap="none" rtlCol="0">
            <a:spAutoFit/>
          </a:bodyPr>
          <a:lstStyle/>
          <a:p>
            <a:r>
              <a:rPr lang="en-US" sz="1050" dirty="0">
                <a:latin typeface="Arial" panose="020B0604020202020204" pitchFamily="34" charset="0"/>
                <a:cs typeface="Arial" panose="020B0604020202020204" pitchFamily="34" charset="0"/>
              </a:rPr>
              <a:t>Adapted from Danny Liu (2023) and Rob Lennon (2023) </a:t>
            </a:r>
          </a:p>
        </p:txBody>
      </p:sp>
      <p:sp>
        <p:nvSpPr>
          <p:cNvPr id="3" name="Footer Placeholder 3">
            <a:extLst>
              <a:ext uri="{FF2B5EF4-FFF2-40B4-BE49-F238E27FC236}">
                <a16:creationId xmlns:a16="http://schemas.microsoft.com/office/drawing/2014/main" id="{5E599AA2-98C6-464A-D019-5B3B1D9F0BDD}"/>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223759990"/>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457C8-E805-087B-E9BB-2472C3F9DC24}"/>
              </a:ext>
            </a:extLst>
          </p:cNvPr>
          <p:cNvSpPr>
            <a:spLocks noGrp="1"/>
          </p:cNvSpPr>
          <p:nvPr>
            <p:ph type="title"/>
          </p:nvPr>
        </p:nvSpPr>
        <p:spPr/>
        <p:txBody>
          <a:bodyPr/>
          <a:lstStyle/>
          <a:p>
            <a:r>
              <a:rPr lang="en-US" dirty="0"/>
              <a:t>Prompt Engineering – Refine for Results</a:t>
            </a:r>
          </a:p>
        </p:txBody>
      </p:sp>
      <p:sp>
        <p:nvSpPr>
          <p:cNvPr id="6" name="Content Placeholder 5">
            <a:extLst>
              <a:ext uri="{FF2B5EF4-FFF2-40B4-BE49-F238E27FC236}">
                <a16:creationId xmlns:a16="http://schemas.microsoft.com/office/drawing/2014/main" id="{D914B804-B65F-0C31-DEC9-2781E0457369}"/>
              </a:ext>
            </a:extLst>
          </p:cNvPr>
          <p:cNvSpPr>
            <a:spLocks noGrp="1"/>
          </p:cNvSpPr>
          <p:nvPr>
            <p:ph idx="10"/>
          </p:nvPr>
        </p:nvSpPr>
        <p:spPr>
          <a:xfrm>
            <a:off x="6385298" y="2259367"/>
            <a:ext cx="5350913" cy="3312094"/>
          </a:xfrm>
        </p:spPr>
        <p:txBody>
          <a:bodyPr>
            <a:normAutofit/>
          </a:bodyPr>
          <a:lstStyle/>
          <a:p>
            <a:pPr marL="0" indent="0">
              <a:buNone/>
            </a:pPr>
            <a:r>
              <a:rPr lang="en-US" dirty="0"/>
              <a:t>Examples:</a:t>
            </a:r>
          </a:p>
          <a:p>
            <a:r>
              <a:rPr lang="en-US" sz="2800" dirty="0"/>
              <a:t>“Can you cut this down to three sentences?”</a:t>
            </a:r>
          </a:p>
          <a:p>
            <a:r>
              <a:rPr lang="en-US" sz="2800" dirty="0"/>
              <a:t>“This is too complicated. Can you simplify the language?”</a:t>
            </a:r>
          </a:p>
          <a:p>
            <a:r>
              <a:rPr lang="en-US" sz="2800" dirty="0"/>
              <a:t>“Add a title to this.”</a:t>
            </a:r>
          </a:p>
          <a:p>
            <a:endParaRPr lang="en-US" dirty="0"/>
          </a:p>
        </p:txBody>
      </p:sp>
      <p:sp>
        <p:nvSpPr>
          <p:cNvPr id="3" name="Text Placeholder 2">
            <a:extLst>
              <a:ext uri="{FF2B5EF4-FFF2-40B4-BE49-F238E27FC236}">
                <a16:creationId xmlns:a16="http://schemas.microsoft.com/office/drawing/2014/main" id="{6BA6D8E3-D293-9F40-2E51-60D262F2E1CA}"/>
              </a:ext>
            </a:extLst>
          </p:cNvPr>
          <p:cNvSpPr>
            <a:spLocks noGrp="1"/>
          </p:cNvSpPr>
          <p:nvPr>
            <p:ph type="body" sz="quarter" idx="4294967295"/>
          </p:nvPr>
        </p:nvSpPr>
        <p:spPr>
          <a:xfrm>
            <a:off x="780421" y="1871330"/>
            <a:ext cx="4900613" cy="3904349"/>
          </a:xfrm>
        </p:spPr>
        <p:txBody>
          <a:bodyPr>
            <a:normAutofit/>
          </a:bodyPr>
          <a:lstStyle/>
          <a:p>
            <a:r>
              <a:rPr lang="en-US" sz="3200" dirty="0" err="1">
                <a:solidFill>
                  <a:schemeClr val="tx1"/>
                </a:solidFill>
              </a:rPr>
              <a:t>GenAI</a:t>
            </a:r>
            <a:r>
              <a:rPr lang="en-US" sz="3200" dirty="0">
                <a:solidFill>
                  <a:schemeClr val="tx1"/>
                </a:solidFill>
              </a:rPr>
              <a:t> chatbots allow you to interact with the bot to improve upon its responses.</a:t>
            </a:r>
          </a:p>
          <a:p>
            <a:r>
              <a:rPr lang="en-US" sz="3200" dirty="0">
                <a:solidFill>
                  <a:schemeClr val="tx1"/>
                </a:solidFill>
              </a:rPr>
              <a:t>You can hone the outputs by prompting the bot multiple times.</a:t>
            </a:r>
          </a:p>
          <a:p>
            <a:endParaRPr lang="en-US" dirty="0"/>
          </a:p>
        </p:txBody>
      </p:sp>
      <p:sp>
        <p:nvSpPr>
          <p:cNvPr id="4" name="Footer Placeholder 3">
            <a:extLst>
              <a:ext uri="{FF2B5EF4-FFF2-40B4-BE49-F238E27FC236}">
                <a16:creationId xmlns:a16="http://schemas.microsoft.com/office/drawing/2014/main" id="{71C18B9F-760F-306D-C87B-BFAFC54BABA4}"/>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3602460776"/>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BB2-F610-40B4-A124-363EF63EBDD4}"/>
              </a:ext>
            </a:extLst>
          </p:cNvPr>
          <p:cNvSpPr>
            <a:spLocks noGrp="1"/>
          </p:cNvSpPr>
          <p:nvPr>
            <p:ph type="title"/>
          </p:nvPr>
        </p:nvSpPr>
        <p:spPr>
          <a:xfrm>
            <a:off x="952499" y="526777"/>
            <a:ext cx="10287001" cy="869089"/>
          </a:xfrm>
        </p:spPr>
        <p:txBody>
          <a:bodyPr/>
          <a:lstStyle/>
          <a:p>
            <a:r>
              <a:rPr lang="en-US" dirty="0"/>
              <a:t>Prompting example number 1</a:t>
            </a:r>
          </a:p>
        </p:txBody>
      </p:sp>
      <p:sp>
        <p:nvSpPr>
          <p:cNvPr id="3" name="Content Placeholder 2">
            <a:extLst>
              <a:ext uri="{FF2B5EF4-FFF2-40B4-BE49-F238E27FC236}">
                <a16:creationId xmlns:a16="http://schemas.microsoft.com/office/drawing/2014/main" id="{9113FCDE-F6D7-41FF-9845-D3893750EB08}"/>
              </a:ext>
            </a:extLst>
          </p:cNvPr>
          <p:cNvSpPr>
            <a:spLocks noGrp="1"/>
          </p:cNvSpPr>
          <p:nvPr>
            <p:ph idx="10"/>
          </p:nvPr>
        </p:nvSpPr>
        <p:spPr>
          <a:xfrm>
            <a:off x="952498" y="1686757"/>
            <a:ext cx="10251527" cy="4256843"/>
          </a:xfrm>
        </p:spPr>
        <p:txBody>
          <a:bodyPr/>
          <a:lstStyle/>
          <a:p>
            <a:pPr marL="0" indent="0" algn="ctr">
              <a:buNone/>
            </a:pPr>
            <a:r>
              <a:rPr lang="en-US" dirty="0"/>
              <a:t>Justin Hess</a:t>
            </a:r>
          </a:p>
          <a:p>
            <a:pPr marL="0" indent="0" algn="ctr">
              <a:buNone/>
            </a:pPr>
            <a:r>
              <a:rPr lang="en-US" dirty="0"/>
              <a:t>Senior Systems Administrator, College of Pharmacy</a:t>
            </a:r>
          </a:p>
          <a:p>
            <a:pPr marL="0" indent="0">
              <a:buNone/>
            </a:pPr>
            <a:endParaRPr lang="en-US" dirty="0"/>
          </a:p>
          <a:p>
            <a:pPr marL="0" indent="0" algn="ctr">
              <a:buNone/>
            </a:pPr>
            <a:r>
              <a:rPr lang="en-US" dirty="0"/>
              <a:t>Prompting Copilot to create a validation document by having copilot analyze two documents and match items on both.</a:t>
            </a:r>
          </a:p>
          <a:p>
            <a:pPr marL="0" indent="0" algn="ctr">
              <a:buNone/>
            </a:pPr>
            <a:endParaRPr lang="en-US" dirty="0"/>
          </a:p>
          <a:p>
            <a:pPr marL="0" indent="0" algn="ctr">
              <a:buNone/>
            </a:pPr>
            <a:r>
              <a:rPr lang="en-US" dirty="0"/>
              <a:t>“You are a computer systems validation specialist…”</a:t>
            </a:r>
          </a:p>
          <a:p>
            <a:pPr marL="0" indent="0" algn="ctr">
              <a:buNone/>
            </a:pPr>
            <a:endParaRPr lang="en-US" dirty="0"/>
          </a:p>
          <a:p>
            <a:pPr marL="0" indent="0">
              <a:buNone/>
            </a:pPr>
            <a:endParaRPr lang="en-US" dirty="0"/>
          </a:p>
        </p:txBody>
      </p:sp>
      <p:sp>
        <p:nvSpPr>
          <p:cNvPr id="5" name="Footer Placeholder 3">
            <a:extLst>
              <a:ext uri="{FF2B5EF4-FFF2-40B4-BE49-F238E27FC236}">
                <a16:creationId xmlns:a16="http://schemas.microsoft.com/office/drawing/2014/main" id="{68BCB527-2259-FA40-8DB3-056BA3C1B22F}"/>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94307779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BB2-F610-40B4-A124-363EF63EBDD4}"/>
              </a:ext>
            </a:extLst>
          </p:cNvPr>
          <p:cNvSpPr>
            <a:spLocks noGrp="1"/>
          </p:cNvSpPr>
          <p:nvPr>
            <p:ph type="title"/>
          </p:nvPr>
        </p:nvSpPr>
        <p:spPr>
          <a:xfrm>
            <a:off x="952499" y="526777"/>
            <a:ext cx="10287001" cy="869089"/>
          </a:xfrm>
        </p:spPr>
        <p:txBody>
          <a:bodyPr/>
          <a:lstStyle/>
          <a:p>
            <a:r>
              <a:rPr lang="en-US" dirty="0"/>
              <a:t>Prompting tips</a:t>
            </a:r>
          </a:p>
        </p:txBody>
      </p:sp>
      <p:sp>
        <p:nvSpPr>
          <p:cNvPr id="3" name="Content Placeholder 2">
            <a:extLst>
              <a:ext uri="{FF2B5EF4-FFF2-40B4-BE49-F238E27FC236}">
                <a16:creationId xmlns:a16="http://schemas.microsoft.com/office/drawing/2014/main" id="{9113FCDE-F6D7-41FF-9845-D3893750EB08}"/>
              </a:ext>
            </a:extLst>
          </p:cNvPr>
          <p:cNvSpPr>
            <a:spLocks noGrp="1"/>
          </p:cNvSpPr>
          <p:nvPr>
            <p:ph idx="10"/>
          </p:nvPr>
        </p:nvSpPr>
        <p:spPr>
          <a:xfrm>
            <a:off x="952498" y="1686757"/>
            <a:ext cx="10251527" cy="4256843"/>
          </a:xfrm>
        </p:spPr>
        <p:txBody>
          <a:bodyPr/>
          <a:lstStyle/>
          <a:p>
            <a:pPr marL="0" indent="0">
              <a:buNone/>
            </a:pPr>
            <a:r>
              <a:rPr lang="en-US" dirty="0"/>
              <a:t>“Rephrase and expand the question and respond.</a:t>
            </a:r>
          </a:p>
          <a:p>
            <a:endParaRPr lang="en-US" dirty="0"/>
          </a:p>
          <a:p>
            <a:pPr marL="0" indent="0">
              <a:buNone/>
            </a:pPr>
            <a:r>
              <a:rPr lang="en-US" dirty="0"/>
              <a:t>Before your response:</a:t>
            </a:r>
          </a:p>
          <a:p>
            <a:pPr marL="514350" indent="-514350">
              <a:buFont typeface="+mj-lt"/>
              <a:buAutoNum type="arabicPeriod"/>
            </a:pPr>
            <a:r>
              <a:rPr lang="en-US" dirty="0"/>
              <a:t>Add a heading. “Prompts” with “Heading 2” HTML styling</a:t>
            </a:r>
          </a:p>
          <a:p>
            <a:pPr marL="514350" indent="-514350">
              <a:buFont typeface="+mj-lt"/>
              <a:buAutoNum type="arabicPeriod"/>
            </a:pPr>
            <a:r>
              <a:rPr lang="en-US" dirty="0"/>
              <a:t>Include the first paragraph of text from my prompt, verbatim</a:t>
            </a:r>
          </a:p>
          <a:p>
            <a:pPr marL="514350" indent="-514350">
              <a:buFont typeface="+mj-lt"/>
              <a:buAutoNum type="arabicPeriod"/>
            </a:pPr>
            <a:r>
              <a:rPr lang="en-US" dirty="0"/>
              <a:t>Add a heading. “Response” with “Heading 2” HTML styling”</a:t>
            </a:r>
          </a:p>
          <a:p>
            <a:pPr marL="0" indent="0">
              <a:buNone/>
            </a:pPr>
            <a:endParaRPr lang="en-US" dirty="0"/>
          </a:p>
        </p:txBody>
      </p:sp>
      <p:sp>
        <p:nvSpPr>
          <p:cNvPr id="5" name="Footer Placeholder 3">
            <a:extLst>
              <a:ext uri="{FF2B5EF4-FFF2-40B4-BE49-F238E27FC236}">
                <a16:creationId xmlns:a16="http://schemas.microsoft.com/office/drawing/2014/main" id="{68BCB527-2259-FA40-8DB3-056BA3C1B22F}"/>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3058341224"/>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BB2-F610-40B4-A124-363EF63EBDD4}"/>
              </a:ext>
            </a:extLst>
          </p:cNvPr>
          <p:cNvSpPr>
            <a:spLocks noGrp="1"/>
          </p:cNvSpPr>
          <p:nvPr>
            <p:ph type="title"/>
          </p:nvPr>
        </p:nvSpPr>
        <p:spPr>
          <a:xfrm>
            <a:off x="952499" y="526777"/>
            <a:ext cx="10287001" cy="869089"/>
          </a:xfrm>
        </p:spPr>
        <p:txBody>
          <a:bodyPr/>
          <a:lstStyle/>
          <a:p>
            <a:r>
              <a:rPr lang="en-US" dirty="0"/>
              <a:t>Prompting example number 2</a:t>
            </a:r>
          </a:p>
        </p:txBody>
      </p:sp>
      <p:sp>
        <p:nvSpPr>
          <p:cNvPr id="3" name="Content Placeholder 2">
            <a:extLst>
              <a:ext uri="{FF2B5EF4-FFF2-40B4-BE49-F238E27FC236}">
                <a16:creationId xmlns:a16="http://schemas.microsoft.com/office/drawing/2014/main" id="{9113FCDE-F6D7-41FF-9845-D3893750EB08}"/>
              </a:ext>
            </a:extLst>
          </p:cNvPr>
          <p:cNvSpPr>
            <a:spLocks noGrp="1"/>
          </p:cNvSpPr>
          <p:nvPr>
            <p:ph idx="10"/>
          </p:nvPr>
        </p:nvSpPr>
        <p:spPr>
          <a:xfrm>
            <a:off x="952498" y="1686757"/>
            <a:ext cx="10251527" cy="4256843"/>
          </a:xfrm>
        </p:spPr>
        <p:txBody>
          <a:bodyPr/>
          <a:lstStyle/>
          <a:p>
            <a:pPr marL="0" indent="0" algn="ctr">
              <a:buNone/>
            </a:pPr>
            <a:r>
              <a:rPr lang="en-US" dirty="0"/>
              <a:t>Melanie Bell</a:t>
            </a:r>
          </a:p>
          <a:p>
            <a:pPr marL="0" indent="0" algn="ctr">
              <a:buNone/>
            </a:pPr>
            <a:r>
              <a:rPr lang="en-US" dirty="0"/>
              <a:t>Technical Recruiting Specialist, CIO Office</a:t>
            </a:r>
          </a:p>
          <a:p>
            <a:pPr marL="0" indent="0">
              <a:buNone/>
            </a:pPr>
            <a:endParaRPr lang="en-US" dirty="0"/>
          </a:p>
          <a:p>
            <a:pPr marL="0" indent="0" algn="ctr">
              <a:buNone/>
            </a:pPr>
            <a:r>
              <a:rPr lang="en-US" dirty="0"/>
              <a:t>Prompting Copilot to communicate with candidates in a style that conforms with University of Iowa guidelines.</a:t>
            </a:r>
          </a:p>
          <a:p>
            <a:pPr marL="0" indent="0" algn="ctr">
              <a:buNone/>
            </a:pPr>
            <a:endParaRPr lang="en-US" dirty="0"/>
          </a:p>
          <a:p>
            <a:pPr marL="0" indent="0" algn="ctr">
              <a:buNone/>
            </a:pPr>
            <a:r>
              <a:rPr lang="en-US" dirty="0"/>
              <a:t>“I’m a technical recruiter for IT Services…”</a:t>
            </a:r>
          </a:p>
          <a:p>
            <a:pPr marL="0" indent="0">
              <a:buNone/>
            </a:pPr>
            <a:endParaRPr lang="en-US" dirty="0"/>
          </a:p>
        </p:txBody>
      </p:sp>
      <p:sp>
        <p:nvSpPr>
          <p:cNvPr id="5" name="Footer Placeholder 3">
            <a:extLst>
              <a:ext uri="{FF2B5EF4-FFF2-40B4-BE49-F238E27FC236}">
                <a16:creationId xmlns:a16="http://schemas.microsoft.com/office/drawing/2014/main" id="{68BCB527-2259-FA40-8DB3-056BA3C1B22F}"/>
              </a:ext>
            </a:extLst>
          </p:cNvPr>
          <p:cNvSpPr>
            <a:spLocks noGrp="1"/>
          </p:cNvSpPr>
          <p:nvPr>
            <p:ph type="ftr" sz="quarter" idx="3"/>
          </p:nvPr>
        </p:nvSpPr>
        <p:spPr>
          <a:xfrm>
            <a:off x="2519853" y="6441192"/>
            <a:ext cx="8684173" cy="365125"/>
          </a:xfrm>
        </p:spPr>
        <p:txBody>
          <a:bodyPr/>
          <a:lstStyle/>
          <a:p>
            <a:r>
              <a:rPr lang="en-US"/>
              <a:t>Tech Forum 2024</a:t>
            </a:r>
            <a:endParaRPr lang="en-US" dirty="0"/>
          </a:p>
        </p:txBody>
      </p:sp>
    </p:spTree>
    <p:extLst>
      <p:ext uri="{BB962C8B-B14F-4D97-AF65-F5344CB8AC3E}">
        <p14:creationId xmlns:p14="http://schemas.microsoft.com/office/powerpoint/2010/main" val="9549153"/>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theme/theme1.xml><?xml version="1.0" encoding="utf-8"?>
<a:theme xmlns:a="http://schemas.openxmlformats.org/drawingml/2006/main" name="Office Theme">
  <a:themeElements>
    <a:clrScheme name="IOWA BRAND COLORS">
      <a:dk1>
        <a:srgbClr val="000000"/>
      </a:dk1>
      <a:lt1>
        <a:srgbClr val="FFFFFF"/>
      </a:lt1>
      <a:dk2>
        <a:srgbClr val="62666A"/>
      </a:dk2>
      <a:lt2>
        <a:srgbClr val="BBBCBC"/>
      </a:lt2>
      <a:accent1>
        <a:srgbClr val="FFCD00"/>
      </a:accent1>
      <a:accent2>
        <a:srgbClr val="616669"/>
      </a:accent2>
      <a:accent3>
        <a:srgbClr val="BBBCBC"/>
      </a:accent3>
      <a:accent4>
        <a:srgbClr val="00A9E0"/>
      </a:accent4>
      <a:accent5>
        <a:srgbClr val="00AF66"/>
      </a:accent5>
      <a:accent6>
        <a:srgbClr val="FF8200"/>
      </a:accent6>
      <a:hlink>
        <a:srgbClr val="00558C"/>
      </a:hlink>
      <a:folHlink>
        <a:srgbClr val="636669"/>
      </a:folHlink>
    </a:clrScheme>
    <a:fontScheme name="University of Iowa">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9CCDD9754E9B40B13882595ECD5F7A" ma:contentTypeVersion="0" ma:contentTypeDescription="Create a new document." ma:contentTypeScope="" ma:versionID="48ffdc5cb6ca8bf97cbe1bd0206e10b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7FFD54-27B0-415C-8654-D843242BD071}">
  <ds:schemaRef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terms/"/>
    <ds:schemaRef ds:uri="http://purl.org/dc/elements/1.1/"/>
    <ds:schemaRef ds:uri="http://purl.org/dc/dcmitype/"/>
  </ds:schemaRefs>
</ds:datastoreItem>
</file>

<file path=customXml/itemProps2.xml><?xml version="1.0" encoding="utf-8"?>
<ds:datastoreItem xmlns:ds="http://schemas.openxmlformats.org/officeDocument/2006/customXml" ds:itemID="{5421B56A-5C82-479A-80D0-662CC28B93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14B8143-C3D6-460D-830C-A8DBEE8551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5101</TotalTime>
  <Words>1061</Words>
  <Application>Microsoft Office PowerPoint</Application>
  <PresentationFormat>Widescreen</PresentationFormat>
  <Paragraphs>109</Paragraphs>
  <Slides>15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__ALPINA_d83382</vt:lpstr>
      <vt:lpstr>Arial</vt:lpstr>
      <vt:lpstr>AvenirNext LT Pro Medium</vt:lpstr>
      <vt:lpstr>Calibri</vt:lpstr>
      <vt:lpstr>Roboto</vt:lpstr>
      <vt:lpstr>Roboto Black</vt:lpstr>
      <vt:lpstr>Times New Roman</vt:lpstr>
      <vt:lpstr>Office Theme</vt:lpstr>
      <vt:lpstr>The Art of Prompting</vt:lpstr>
      <vt:lpstr>What is Prompting?</vt:lpstr>
      <vt:lpstr>A definition of Prompting</vt:lpstr>
      <vt:lpstr>Prompt Engineering: RTRI</vt:lpstr>
      <vt:lpstr>Prompt Engineering: Some Basics</vt:lpstr>
      <vt:lpstr>Prompt Engineering – Refine for Results</vt:lpstr>
      <vt:lpstr>Prompting example number 1</vt:lpstr>
      <vt:lpstr>Prompting tips</vt:lpstr>
      <vt:lpstr>Prompting example number 2</vt:lpstr>
      <vt:lpstr>A prompt for interview task instructions</vt:lpstr>
      <vt:lpstr>Prompting tips</vt:lpstr>
      <vt:lpstr>Prompting example number 3</vt:lpstr>
      <vt:lpstr>Questions?</vt:lpstr>
      <vt:lpstr>Thank you</vt:lpstr>
      <vt:lpstr>Closing Slide Header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ryan-potter@uiowa.edu</dc:creator>
  <cp:lastModifiedBy>Maloy, Vicky E</cp:lastModifiedBy>
  <cp:revision>274</cp:revision>
  <dcterms:created xsi:type="dcterms:W3CDTF">2020-01-21T18:13:39Z</dcterms:created>
  <dcterms:modified xsi:type="dcterms:W3CDTF">2024-06-04T13:32:25Z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0x010100579CCDD9754E9B40B13882595ECD5F7A</vt:lpwstr>
  </property>
</Properties>
</file>