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5"/>
  </p:notesMasterIdLst>
  <p:handoutMasterIdLst>
    <p:handoutMasterId r:id="rId16"/>
  </p:handoutMasterIdLst>
  <p:sldIdLst>
    <p:sldId id="321" r:id="rId5"/>
    <p:sldId id="304" r:id="rId6"/>
    <p:sldId id="339" r:id="rId7"/>
    <p:sldId id="338" r:id="rId8"/>
    <p:sldId id="293" r:id="rId9"/>
    <p:sldId id="341" r:id="rId10"/>
    <p:sldId id="340" r:id="rId11"/>
    <p:sldId id="294" r:id="rId12"/>
    <p:sldId id="267" r:id="rId13"/>
    <p:sldId id="330"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6CF0CA-DB22-4AE2-B4B2-8097A7B9A8E1}" v="21" dt="2024-05-29T22:01:29.576"/>
    <p1510:client id="{EBFD78A3-87CB-443E-AEFB-F32BAC2147A9}" v="14" dt="2024-05-31T19:02:34.870"/>
    <p1510:client id="{F6B6C5B4-73D7-4D1C-B27E-32881ABEF17F}" v="2" dt="2024-05-31T17:56:01.3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zen, Amanda M" userId="S::amfranzen@uiowa.edu::9e7a804d-06ad-4fc1-84ec-42399a8c38b5" providerId="AD" clId="Web-{EBFD78A3-87CB-443E-AEFB-F32BAC2147A9}"/>
    <pc:docChg chg="modSld">
      <pc:chgData name="Franzen, Amanda M" userId="S::amfranzen@uiowa.edu::9e7a804d-06ad-4fc1-84ec-42399a8c38b5" providerId="AD" clId="Web-{EBFD78A3-87CB-443E-AEFB-F32BAC2147A9}" dt="2024-05-31T19:02:34.870" v="13" actId="1076"/>
      <pc:docMkLst>
        <pc:docMk/>
      </pc:docMkLst>
      <pc:sldChg chg="modSp">
        <pc:chgData name="Franzen, Amanda M" userId="S::amfranzen@uiowa.edu::9e7a804d-06ad-4fc1-84ec-42399a8c38b5" providerId="AD" clId="Web-{EBFD78A3-87CB-443E-AEFB-F32BAC2147A9}" dt="2024-05-31T19:01:19.680" v="2" actId="1076"/>
        <pc:sldMkLst>
          <pc:docMk/>
          <pc:sldMk cId="3987231189" sldId="267"/>
        </pc:sldMkLst>
        <pc:spChg chg="mod">
          <ac:chgData name="Franzen, Amanda M" userId="S::amfranzen@uiowa.edu::9e7a804d-06ad-4fc1-84ec-42399a8c38b5" providerId="AD" clId="Web-{EBFD78A3-87CB-443E-AEFB-F32BAC2147A9}" dt="2024-05-31T19:01:19.680" v="2" actId="1076"/>
          <ac:spMkLst>
            <pc:docMk/>
            <pc:sldMk cId="3987231189" sldId="267"/>
            <ac:spMk id="7" creationId="{7626708A-2BEF-4E77-BD87-2AAB61F6EA7A}"/>
          </ac:spMkLst>
        </pc:spChg>
      </pc:sldChg>
      <pc:sldChg chg="modSp">
        <pc:chgData name="Franzen, Amanda M" userId="S::amfranzen@uiowa.edu::9e7a804d-06ad-4fc1-84ec-42399a8c38b5" providerId="AD" clId="Web-{EBFD78A3-87CB-443E-AEFB-F32BAC2147A9}" dt="2024-05-31T19:02:09.025" v="8" actId="1076"/>
        <pc:sldMkLst>
          <pc:docMk/>
          <pc:sldMk cId="597119651" sldId="293"/>
        </pc:sldMkLst>
        <pc:picChg chg="mod">
          <ac:chgData name="Franzen, Amanda M" userId="S::amfranzen@uiowa.edu::9e7a804d-06ad-4fc1-84ec-42399a8c38b5" providerId="AD" clId="Web-{EBFD78A3-87CB-443E-AEFB-F32BAC2147A9}" dt="2024-05-31T19:02:09.025" v="8" actId="1076"/>
          <ac:picMkLst>
            <pc:docMk/>
            <pc:sldMk cId="597119651" sldId="293"/>
            <ac:picMk id="3" creationId="{543A190D-6F46-B393-AC10-43C0C9F4E42F}"/>
          </ac:picMkLst>
        </pc:picChg>
      </pc:sldChg>
      <pc:sldChg chg="modSp">
        <pc:chgData name="Franzen, Amanda M" userId="S::amfranzen@uiowa.edu::9e7a804d-06ad-4fc1-84ec-42399a8c38b5" providerId="AD" clId="Web-{EBFD78A3-87CB-443E-AEFB-F32BAC2147A9}" dt="2024-05-31T19:01:28.430" v="3" actId="1076"/>
        <pc:sldMkLst>
          <pc:docMk/>
          <pc:sldMk cId="3355918015" sldId="294"/>
        </pc:sldMkLst>
        <pc:picChg chg="mod">
          <ac:chgData name="Franzen, Amanda M" userId="S::amfranzen@uiowa.edu::9e7a804d-06ad-4fc1-84ec-42399a8c38b5" providerId="AD" clId="Web-{EBFD78A3-87CB-443E-AEFB-F32BAC2147A9}" dt="2024-05-31T19:01:28.430" v="3" actId="1076"/>
          <ac:picMkLst>
            <pc:docMk/>
            <pc:sldMk cId="3355918015" sldId="294"/>
            <ac:picMk id="3" creationId="{D7D5CDBB-F9C4-00E4-8DDC-497AFBAB72AE}"/>
          </ac:picMkLst>
        </pc:picChg>
      </pc:sldChg>
      <pc:sldChg chg="modSp">
        <pc:chgData name="Franzen, Amanda M" userId="S::amfranzen@uiowa.edu::9e7a804d-06ad-4fc1-84ec-42399a8c38b5" providerId="AD" clId="Web-{EBFD78A3-87CB-443E-AEFB-F32BAC2147A9}" dt="2024-05-31T19:01:39.337" v="4" actId="1076"/>
        <pc:sldMkLst>
          <pc:docMk/>
          <pc:sldMk cId="3336205159" sldId="304"/>
        </pc:sldMkLst>
        <pc:picChg chg="mod">
          <ac:chgData name="Franzen, Amanda M" userId="S::amfranzen@uiowa.edu::9e7a804d-06ad-4fc1-84ec-42399a8c38b5" providerId="AD" clId="Web-{EBFD78A3-87CB-443E-AEFB-F32BAC2147A9}" dt="2024-05-31T19:01:39.337" v="4" actId="1076"/>
          <ac:picMkLst>
            <pc:docMk/>
            <pc:sldMk cId="3336205159" sldId="304"/>
            <ac:picMk id="2" creationId="{1F5B6E30-EB39-35FB-92A0-B3A94CFF52A3}"/>
          </ac:picMkLst>
        </pc:picChg>
      </pc:sldChg>
      <pc:sldChg chg="modSp">
        <pc:chgData name="Franzen, Amanda M" userId="S::amfranzen@uiowa.edu::9e7a804d-06ad-4fc1-84ec-42399a8c38b5" providerId="AD" clId="Web-{EBFD78A3-87CB-443E-AEFB-F32BAC2147A9}" dt="2024-05-31T19:02:34.870" v="13" actId="1076"/>
        <pc:sldMkLst>
          <pc:docMk/>
          <pc:sldMk cId="576586525" sldId="341"/>
        </pc:sldMkLst>
        <pc:picChg chg="mod">
          <ac:chgData name="Franzen, Amanda M" userId="S::amfranzen@uiowa.edu::9e7a804d-06ad-4fc1-84ec-42399a8c38b5" providerId="AD" clId="Web-{EBFD78A3-87CB-443E-AEFB-F32BAC2147A9}" dt="2024-05-31T19:02:34.870" v="13" actId="1076"/>
          <ac:picMkLst>
            <pc:docMk/>
            <pc:sldMk cId="576586525" sldId="341"/>
            <ac:picMk id="3" creationId="{543A190D-6F46-B393-AC10-43C0C9F4E42F}"/>
          </ac:picMkLst>
        </pc:picChg>
      </pc:sldChg>
    </pc:docChg>
  </pc:docChgLst>
  <pc:docChgLst>
    <pc:chgData name="Franzen, Amanda M" userId="S::amfranzen@uiowa.edu::9e7a804d-06ad-4fc1-84ec-42399a8c38b5" providerId="AD" clId="Web-{F6B6C5B4-73D7-4D1C-B27E-32881ABEF17F}"/>
    <pc:docChg chg="modSld">
      <pc:chgData name="Franzen, Amanda M" userId="S::amfranzen@uiowa.edu::9e7a804d-06ad-4fc1-84ec-42399a8c38b5" providerId="AD" clId="Web-{F6B6C5B4-73D7-4D1C-B27E-32881ABEF17F}" dt="2024-05-31T17:58:01.695" v="30"/>
      <pc:docMkLst>
        <pc:docMk/>
      </pc:docMkLst>
      <pc:sldChg chg="modNotes">
        <pc:chgData name="Franzen, Amanda M" userId="S::amfranzen@uiowa.edu::9e7a804d-06ad-4fc1-84ec-42399a8c38b5" providerId="AD" clId="Web-{F6B6C5B4-73D7-4D1C-B27E-32881ABEF17F}" dt="2024-05-31T17:55:49.143" v="1"/>
        <pc:sldMkLst>
          <pc:docMk/>
          <pc:sldMk cId="310302846" sldId="338"/>
        </pc:sldMkLst>
      </pc:sldChg>
      <pc:sldChg chg="modNotes">
        <pc:chgData name="Franzen, Amanda M" userId="S::amfranzen@uiowa.edu::9e7a804d-06ad-4fc1-84ec-42399a8c38b5" providerId="AD" clId="Web-{F6B6C5B4-73D7-4D1C-B27E-32881ABEF17F}" dt="2024-05-31T17:55:57.065" v="2"/>
        <pc:sldMkLst>
          <pc:docMk/>
          <pc:sldMk cId="4088014612" sldId="340"/>
        </pc:sldMkLst>
      </pc:sldChg>
      <pc:sldChg chg="modNotes">
        <pc:chgData name="Franzen, Amanda M" userId="S::amfranzen@uiowa.edu::9e7a804d-06ad-4fc1-84ec-42399a8c38b5" providerId="AD" clId="Web-{F6B6C5B4-73D7-4D1C-B27E-32881ABEF17F}" dt="2024-05-31T17:58:01.695" v="30"/>
        <pc:sldMkLst>
          <pc:docMk/>
          <pc:sldMk cId="576586525" sldId="341"/>
        </pc:sldMkLst>
      </pc:sldChg>
    </pc:docChg>
  </pc:docChgLst>
  <pc:docChgLst>
    <pc:chgData name="Franzen, Amanda M" userId="S::amfranzen@uiowa.edu::9e7a804d-06ad-4fc1-84ec-42399a8c38b5" providerId="AD" clId="Web-{6D00C729-9959-422D-B5BE-DCFB20C50287}"/>
    <pc:docChg chg="modSld">
      <pc:chgData name="Franzen, Amanda M" userId="S::amfranzen@uiowa.edu::9e7a804d-06ad-4fc1-84ec-42399a8c38b5" providerId="AD" clId="Web-{6D00C729-9959-422D-B5BE-DCFB20C50287}" dt="2024-05-31T19:20:36.431" v="14"/>
      <pc:docMkLst>
        <pc:docMk/>
      </pc:docMkLst>
      <pc:sldChg chg="modNotes">
        <pc:chgData name="Franzen, Amanda M" userId="S::amfranzen@uiowa.edu::9e7a804d-06ad-4fc1-84ec-42399a8c38b5" providerId="AD" clId="Web-{6D00C729-9959-422D-B5BE-DCFB20C50287}" dt="2024-05-31T19:14:43.261" v="5"/>
        <pc:sldMkLst>
          <pc:docMk/>
          <pc:sldMk cId="398312158" sldId="339"/>
        </pc:sldMkLst>
      </pc:sldChg>
      <pc:sldChg chg="modNotes">
        <pc:chgData name="Franzen, Amanda M" userId="S::amfranzen@uiowa.edu::9e7a804d-06ad-4fc1-84ec-42399a8c38b5" providerId="AD" clId="Web-{6D00C729-9959-422D-B5BE-DCFB20C50287}" dt="2024-05-31T19:20:36.431" v="14"/>
        <pc:sldMkLst>
          <pc:docMk/>
          <pc:sldMk cId="4088014612" sldId="340"/>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F77051E-B811-D949-830F-55D35BA79CE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72EC375-152E-3F4A-8C1A-308E3DFABC4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C830E4C-56B7-2443-B370-610F8D1BCD9C}" type="datetimeFigureOut">
              <a:rPr lang="en-US" smtClean="0"/>
              <a:t>5/31/2024</a:t>
            </a:fld>
            <a:endParaRPr lang="en-US"/>
          </a:p>
        </p:txBody>
      </p:sp>
      <p:sp>
        <p:nvSpPr>
          <p:cNvPr id="4" name="Footer Placeholder 3">
            <a:extLst>
              <a:ext uri="{FF2B5EF4-FFF2-40B4-BE49-F238E27FC236}">
                <a16:creationId xmlns:a16="http://schemas.microsoft.com/office/drawing/2014/main" id="{3DAD90D4-C48B-C647-BA8A-B43CFA99A43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B40E78B-91EF-F148-8F7B-2AEC532510C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57D0152-5968-C24B-9EC0-2DFF74304A89}" type="slidenum">
              <a:rPr lang="en-US" smtClean="0"/>
              <a:t>‹#›</a:t>
            </a:fld>
            <a:endParaRPr lang="en-US"/>
          </a:p>
        </p:txBody>
      </p:sp>
    </p:spTree>
    <p:extLst>
      <p:ext uri="{BB962C8B-B14F-4D97-AF65-F5344CB8AC3E}">
        <p14:creationId xmlns:p14="http://schemas.microsoft.com/office/powerpoint/2010/main" val="15802488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CD2FD1-B169-9B41-A890-0ECD81C3476C}" type="datetimeFigureOut">
              <a:rPr lang="en-US" smtClean="0"/>
              <a:t>5/31/2024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9943EA-69D9-7E49-97CD-A49926F617C9}" type="slidenum">
              <a:rPr lang="en-US" smtClean="0"/>
              <a:t>‹#›</a:t>
            </a:fld>
            <a:endParaRPr lang="en-US"/>
          </a:p>
        </p:txBody>
      </p:sp>
    </p:spTree>
    <p:extLst>
      <p:ext uri="{BB962C8B-B14F-4D97-AF65-F5344CB8AC3E}">
        <p14:creationId xmlns:p14="http://schemas.microsoft.com/office/powerpoint/2010/main" val="1735127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a typeface="Calibri"/>
                <a:cs typeface="Calibri"/>
              </a:rPr>
              <a:t>Griffin will read the text, advance the slide, and people will walk across the stage to Lee or Steve, where they will hand the certificates to their respective staff. Martin </a:t>
            </a:r>
            <a:r>
              <a:rPr lang="en-US" b="1" err="1">
                <a:ea typeface="Calibri"/>
                <a:cs typeface="Calibri"/>
              </a:rPr>
              <a:t>Happ</a:t>
            </a:r>
            <a:r>
              <a:rPr lang="en-US" b="1">
                <a:ea typeface="Calibri"/>
                <a:cs typeface="Calibri"/>
              </a:rPr>
              <a:t> will snap photos.</a:t>
            </a:r>
          </a:p>
          <a:p>
            <a:endParaRPr lang="en-US">
              <a:ea typeface="Calibri"/>
              <a:cs typeface="Calibri"/>
            </a:endParaRPr>
          </a:p>
          <a:p>
            <a:endParaRPr lang="en-US">
              <a:ea typeface="Calibri"/>
              <a:cs typeface="Calibri"/>
            </a:endParaRPr>
          </a:p>
          <a:p>
            <a:r>
              <a:rPr lang="en-US">
                <a:ea typeface="Calibri"/>
                <a:cs typeface="Calibri"/>
              </a:rPr>
              <a:t>The IT Leadership Award is sponsored by the IT Leadership Development Team, along with CIOs Steve Fleagle and Lee Carmen. </a:t>
            </a:r>
          </a:p>
          <a:p>
            <a:endParaRPr lang="en-US">
              <a:cs typeface="Calibri"/>
            </a:endParaRPr>
          </a:p>
          <a:p>
            <a:r>
              <a:rPr lang="en-US"/>
              <a:t>The IT award is part of a continuing effort to develop, encourage, and support IT leadership for all IT professionals at the University of Iowa. </a:t>
            </a:r>
          </a:p>
          <a:p>
            <a:endParaRPr lang="en-US">
              <a:cs typeface="Calibri" panose="020F0502020204030204"/>
            </a:endParaRPr>
          </a:p>
          <a:p>
            <a:r>
              <a:rPr lang="en-US"/>
              <a:t>Each year we receive a host of nominations for deserving leaders in the IT community. </a:t>
            </a:r>
            <a:endParaRPr lang="en-US">
              <a:cs typeface="Calibri"/>
            </a:endParaRPr>
          </a:p>
          <a:p>
            <a:endParaRPr lang="en-US"/>
          </a:p>
          <a:p>
            <a:r>
              <a:rPr lang="en-US"/>
              <a:t>We are excited to announce that we have winners in six categories this year: Transformational Achievement, Team Achievement, Community Engagement, Welcoming and Respectful Workplace, Unsung Hero, and Rising Star. </a:t>
            </a:r>
          </a:p>
          <a:p>
            <a:endParaRPr lang="en-US">
              <a:ea typeface="Calibri"/>
              <a:cs typeface="Calibri"/>
            </a:endParaRPr>
          </a:p>
          <a:p>
            <a:r>
              <a:rPr lang="en-US">
                <a:ea typeface="Calibri"/>
                <a:cs typeface="Calibri"/>
              </a:rPr>
              <a:t>We would ask that the recipients who are here in person please come up to the stage when their names are called to receive their certificates from the CIOs.</a:t>
            </a:r>
          </a:p>
        </p:txBody>
      </p:sp>
      <p:sp>
        <p:nvSpPr>
          <p:cNvPr id="4" name="Slide Number Placeholder 3"/>
          <p:cNvSpPr>
            <a:spLocks noGrp="1"/>
          </p:cNvSpPr>
          <p:nvPr>
            <p:ph type="sldNum" sz="quarter" idx="5"/>
          </p:nvPr>
        </p:nvSpPr>
        <p:spPr/>
        <p:txBody>
          <a:bodyPr/>
          <a:lstStyle/>
          <a:p>
            <a:fld id="{769943EA-69D9-7E49-97CD-A49926F617C9}" type="slidenum">
              <a:rPr lang="en-US" smtClean="0"/>
              <a:t>2</a:t>
            </a:fld>
            <a:endParaRPr lang="en-US"/>
          </a:p>
        </p:txBody>
      </p:sp>
    </p:spTree>
    <p:extLst>
      <p:ext uri="{BB962C8B-B14F-4D97-AF65-F5344CB8AC3E}">
        <p14:creationId xmlns:p14="http://schemas.microsoft.com/office/powerpoint/2010/main" val="1120016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The leadership award for Transformational Achievement goes to Nick Dreyer.</a:t>
            </a:r>
            <a:endParaRPr lang="en-US"/>
          </a:p>
          <a:p>
            <a:endParaRPr lang="en-US" b="1"/>
          </a:p>
          <a:p>
            <a:r>
              <a:rPr lang="en-US" b="1">
                <a:highlight>
                  <a:srgbClr val="FFFF00"/>
                </a:highlight>
              </a:rPr>
              <a:t>Lee gives certificate to Nick.</a:t>
            </a:r>
            <a:endParaRPr lang="en-US" b="1">
              <a:highlight>
                <a:srgbClr val="FFFF00"/>
              </a:highlight>
              <a:cs typeface="Calibri"/>
            </a:endParaRPr>
          </a:p>
          <a:p>
            <a:endParaRPr lang="en-US" b="1"/>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Arial" panose="020B0604020202020204" pitchFamily="34" charset="0"/>
              </a:rPr>
              <a:t>Nick is the assistant director of Clinical Applications in HCIS and leads a variety of high profile and mission critical Epic applications. Nick has led several significant initiatives related to the electronic release of health information, including the 21st Century Cures Act: Information Blocking project.</a:t>
            </a:r>
          </a:p>
          <a:p>
            <a:endParaRPr lang="en-US"/>
          </a:p>
          <a:p>
            <a:pPr>
              <a:lnSpc>
                <a:spcPct val="107000"/>
              </a:lnSpc>
              <a:spcAft>
                <a:spcPts val="800"/>
              </a:spcAft>
            </a:pPr>
            <a:r>
              <a:rPr lang="en-US" sz="1800" kern="100">
                <a:effectLst/>
                <a:latin typeface="Aptos"/>
                <a:ea typeface="Aptos" panose="020B0004020202020204" pitchFamily="34" charset="0"/>
                <a:cs typeface="Arial" panose="020B0604020202020204" pitchFamily="34" charset="0"/>
              </a:rPr>
              <a:t>He conducted his own review of the ONC final rule, assembled team members, led an evaluation of current policies, and developed a plan to address each area, including workflow, written policies, and technical changes to Epic EMR. He partnered with his team leads, which resulted in his team members having an opportunity to participate and feel ownership of the changes.</a:t>
            </a:r>
            <a:r>
              <a:rPr lang="en-US" sz="1800" kern="100">
                <a:latin typeface="Aptos"/>
                <a:ea typeface="Aptos" panose="020B0004020202020204" pitchFamily="34" charset="0"/>
                <a:cs typeface="Arial" panose="020B0604020202020204" pitchFamily="34" charset="0"/>
              </a:rPr>
              <a:t> </a:t>
            </a:r>
            <a:r>
              <a:rPr lang="en-US" sz="1800" kern="100">
                <a:effectLst/>
                <a:latin typeface="Aptos"/>
                <a:ea typeface="Aptos" panose="020B0004020202020204" pitchFamily="34" charset="0"/>
                <a:cs typeface="Arial" panose="020B0604020202020204" pitchFamily="34" charset="0"/>
              </a:rPr>
              <a:t>As a result of Nick's dedication and hard work, UI Heath Care was able to comply with the regulations before they took effect. </a:t>
            </a:r>
            <a:endParaRPr lang="en-US">
              <a:latin typeface="Aptos"/>
              <a:ea typeface="Aptos" panose="020B0004020202020204" pitchFamily="34" charset="0"/>
              <a:cs typeface="Calibri" panose="020F0502020204030204"/>
            </a:endParaRPr>
          </a:p>
          <a:p>
            <a:pPr>
              <a:lnSpc>
                <a:spcPct val="107000"/>
              </a:lnSpc>
              <a:spcAft>
                <a:spcPts val="800"/>
              </a:spcAft>
            </a:pPr>
            <a:endParaRPr lang="en-US" sz="1800" kern="100">
              <a:latin typeface="Aptos"/>
              <a:ea typeface="Aptos" panose="020B0004020202020204" pitchFamily="34" charset="0"/>
              <a:cs typeface="Arial" panose="020B0604020202020204" pitchFamily="34" charset="0"/>
            </a:endParaRPr>
          </a:p>
          <a:p>
            <a:pPr>
              <a:lnSpc>
                <a:spcPct val="107000"/>
              </a:lnSpc>
              <a:spcAft>
                <a:spcPts val="800"/>
              </a:spcAft>
            </a:pPr>
            <a:r>
              <a:rPr lang="en-US" sz="1800" kern="100">
                <a:effectLst/>
                <a:latin typeface="Aptos"/>
                <a:ea typeface="Aptos" panose="020B0004020202020204" pitchFamily="34" charset="0"/>
                <a:cs typeface="Arial" panose="020B0604020202020204" pitchFamily="34" charset="0"/>
              </a:rPr>
              <a:t>He remains steadfast in his analysis and comprehension of the regulations, understands the risks to our organization, and plays an essential role ensuring we comply with requirements.</a:t>
            </a:r>
            <a:endParaRPr lang="en-US">
              <a:latin typeface="Aptos"/>
              <a:cs typeface="Calibri" panose="020F0502020204030204"/>
            </a:endParaRPr>
          </a:p>
          <a:p>
            <a:endParaRPr lang="en-US">
              <a:ea typeface="Calibri"/>
              <a:cs typeface="Calibri"/>
            </a:endParaRPr>
          </a:p>
          <a:p>
            <a:r>
              <a:rPr lang="en-US" b="0">
                <a:ea typeface="Calibri"/>
                <a:cs typeface="Calibri"/>
              </a:rPr>
              <a:t>Congratulations, </a:t>
            </a:r>
            <a:r>
              <a:rPr lang="en-US" b="1">
                <a:ea typeface="Calibri"/>
                <a:cs typeface="Calibri"/>
              </a:rPr>
              <a:t>Nick!</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769943EA-69D9-7E49-97CD-A49926F617C9}" type="slidenum">
              <a:rPr lang="en-US" smtClean="0"/>
              <a:t>3</a:t>
            </a:fld>
            <a:endParaRPr lang="en-US"/>
          </a:p>
        </p:txBody>
      </p:sp>
    </p:spTree>
    <p:extLst>
      <p:ext uri="{BB962C8B-B14F-4D97-AF65-F5344CB8AC3E}">
        <p14:creationId xmlns:p14="http://schemas.microsoft.com/office/powerpoint/2010/main" val="4005827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next leadership award, for Team Achievement, goes to the </a:t>
            </a:r>
            <a:r>
              <a:rPr lang="en-US" sz="1800" b="1">
                <a:effectLst/>
                <a:latin typeface="Calibri"/>
                <a:ea typeface="Calibri" panose="020F0502020204030204" pitchFamily="34" charset="0"/>
                <a:cs typeface="Calibri"/>
              </a:rPr>
              <a:t>University Housing and Dining IT Group: </a:t>
            </a:r>
            <a:r>
              <a:rPr lang="en-US" sz="1800">
                <a:effectLst/>
                <a:latin typeface="Calibri"/>
                <a:ea typeface="Calibri" panose="020F0502020204030204" pitchFamily="34" charset="0"/>
                <a:cs typeface="Calibri"/>
              </a:rPr>
              <a:t>Greg Nims and Mark Pittillo.</a:t>
            </a:r>
            <a:r>
              <a:rPr lang="en-US" sz="1800">
                <a:latin typeface="Calibri"/>
                <a:ea typeface="Calibri" panose="020F0502020204030204" pitchFamily="34" charset="0"/>
                <a:cs typeface="Calibri"/>
              </a:rPr>
              <a:t> </a:t>
            </a:r>
            <a:endParaRPr lang="en-US" sz="1800" b="1">
              <a:effectLst/>
              <a:latin typeface="Calibri" panose="020F0502020204030204" pitchFamily="34" charset="0"/>
              <a:ea typeface="Calibri" panose="020F0502020204030204" pitchFamily="34" charset="0"/>
              <a:cs typeface="Arial" panose="020B0604020202020204" pitchFamily="34" charset="0"/>
            </a:endParaRPr>
          </a:p>
          <a:p>
            <a:endParaRPr lang="en-US">
              <a:cs typeface="Calibri"/>
            </a:endParaRPr>
          </a:p>
          <a:p>
            <a:r>
              <a:rPr lang="en-US" b="1">
                <a:cs typeface="Calibri"/>
              </a:rPr>
              <a:t>Steve hands out all certificates. There’s a team certificate that can be given and posted in a shared area and certificates for Greg and Mark.</a:t>
            </a:r>
          </a:p>
          <a:p>
            <a:endParaRPr lang="en-US"/>
          </a:p>
          <a:p>
            <a:pPr marL="0" marR="0">
              <a:spcBef>
                <a:spcPts val="0"/>
              </a:spcBef>
              <a:spcAft>
                <a:spcPts val="0"/>
              </a:spcAft>
            </a:pPr>
            <a:r>
              <a:rPr lang="en-US" sz="1800">
                <a:solidFill>
                  <a:srgbClr val="111111"/>
                </a:solidFill>
                <a:effectLst/>
                <a:latin typeface="Roboto" panose="02000000000000000000" pitchFamily="2" charset="0"/>
                <a:ea typeface="Times New Roman" panose="02020603050405020304" pitchFamily="18" charset="0"/>
              </a:rPr>
              <a:t>Their exceptional work with University Housing and Dining has led to a successful migration of the housing management system to the Cloud server. </a:t>
            </a:r>
            <a:r>
              <a:rPr lang="en-US" sz="1800">
                <a:effectLst/>
                <a:latin typeface="Times New Roman" panose="02020603050405020304" pitchFamily="18" charset="0"/>
                <a:ea typeface="Times New Roman" panose="02020603050405020304" pitchFamily="18" charset="0"/>
              </a:rPr>
              <a:t>Greg and Mark tested every piece of the process, built in new and improved features, and collaborated with countless stakeholders to enhance the experience for staff and students.</a:t>
            </a:r>
          </a:p>
          <a:p>
            <a:endParaRPr lang="en-US"/>
          </a:p>
          <a:p>
            <a:pPr marL="0" marR="0">
              <a:spcBef>
                <a:spcPts val="900"/>
              </a:spcBef>
              <a:spcAft>
                <a:spcPts val="0"/>
              </a:spcAft>
            </a:pPr>
            <a:r>
              <a:rPr lang="en-US" sz="1800">
                <a:effectLst/>
                <a:latin typeface="Times New Roman" panose="02020603050405020304" pitchFamily="18" charset="0"/>
                <a:ea typeface="Times New Roman" panose="02020603050405020304" pitchFamily="18" charset="0"/>
              </a:rPr>
              <a:t>Although they knew this change was coming, the time and energy required to execute it could not have been predicted. Greg and Mark expertly navigated all of this, and the result of their work was a successful migration that was immediately available to end users. </a:t>
            </a:r>
          </a:p>
          <a:p>
            <a:pPr marL="0" marR="0">
              <a:spcBef>
                <a:spcPts val="900"/>
              </a:spcBef>
              <a:spcAft>
                <a:spcPts val="0"/>
              </a:spcAft>
            </a:pPr>
            <a:endParaRPr lang="en-US" sz="1800">
              <a:solidFill>
                <a:srgbClr val="111111"/>
              </a:solidFill>
              <a:effectLst/>
              <a:latin typeface="Times New Roman" panose="02020603050405020304" pitchFamily="18" charset="0"/>
              <a:ea typeface="Times New Roman" panose="02020603050405020304" pitchFamily="18" charset="0"/>
            </a:endParaRPr>
          </a:p>
          <a:p>
            <a:pPr marL="0" marR="0">
              <a:spcBef>
                <a:spcPts val="900"/>
              </a:spcBef>
              <a:spcAft>
                <a:spcPts val="0"/>
              </a:spcAft>
            </a:pPr>
            <a:r>
              <a:rPr lang="en-US" sz="1800">
                <a:solidFill>
                  <a:srgbClr val="111111"/>
                </a:solidFill>
                <a:effectLst/>
                <a:latin typeface="Roboto" panose="02000000000000000000" pitchFamily="2" charset="0"/>
                <a:ea typeface="Times New Roman" panose="02020603050405020304" pitchFamily="18" charset="0"/>
              </a:rPr>
              <a:t>Their collaborative efforts, problem-solving skills, and unwavering commitment to excellence have transformed the operational landscape of University Housing and Dining. </a:t>
            </a:r>
            <a:endParaRPr lang="en-US" sz="1800">
              <a:effectLst/>
              <a:latin typeface="Times New Roman" panose="02020603050405020304" pitchFamily="18" charset="0"/>
              <a:ea typeface="Times New Roman" panose="02020603050405020304" pitchFamily="18" charset="0"/>
            </a:endParaRPr>
          </a:p>
          <a:p>
            <a:endParaRPr lang="en-US">
              <a:ea typeface="Calibri"/>
              <a:cs typeface="Calibri"/>
            </a:endParaRPr>
          </a:p>
          <a:p>
            <a:r>
              <a:rPr lang="en-US" b="0">
                <a:ea typeface="Calibri"/>
                <a:cs typeface="Calibri"/>
              </a:rPr>
              <a:t>Congratulations to </a:t>
            </a:r>
            <a:r>
              <a:rPr lang="en-US" b="0"/>
              <a:t>the </a:t>
            </a:r>
            <a:r>
              <a:rPr lang="en-US" sz="1200" b="1">
                <a:effectLst/>
                <a:latin typeface="Calibri" panose="020F0502020204030204" pitchFamily="34" charset="0"/>
                <a:ea typeface="Calibri" panose="020F0502020204030204" pitchFamily="34" charset="0"/>
                <a:cs typeface="Arial" panose="020B0604020202020204" pitchFamily="34" charset="0"/>
              </a:rPr>
              <a:t>University Housing and Dining IT Group</a:t>
            </a:r>
            <a:r>
              <a:rPr lang="en-US" b="0">
                <a:ea typeface="Calibri"/>
                <a:cs typeface="Calibri"/>
              </a:rPr>
              <a:t>! </a:t>
            </a:r>
          </a:p>
        </p:txBody>
      </p:sp>
      <p:sp>
        <p:nvSpPr>
          <p:cNvPr id="4" name="Slide Number Placeholder 3"/>
          <p:cNvSpPr>
            <a:spLocks noGrp="1"/>
          </p:cNvSpPr>
          <p:nvPr>
            <p:ph type="sldNum" sz="quarter" idx="5"/>
          </p:nvPr>
        </p:nvSpPr>
        <p:spPr/>
        <p:txBody>
          <a:bodyPr/>
          <a:lstStyle/>
          <a:p>
            <a:fld id="{769943EA-69D9-7E49-97CD-A49926F617C9}" type="slidenum">
              <a:rPr lang="en-US" smtClean="0"/>
              <a:t>4</a:t>
            </a:fld>
            <a:endParaRPr lang="en-US"/>
          </a:p>
        </p:txBody>
      </p:sp>
    </p:spTree>
    <p:extLst>
      <p:ext uri="{BB962C8B-B14F-4D97-AF65-F5344CB8AC3E}">
        <p14:creationId xmlns:p14="http://schemas.microsoft.com/office/powerpoint/2010/main" val="1062457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The next leadership award, for community engagement, goes to Victoria Maloy.</a:t>
            </a:r>
            <a:endParaRPr lang="en-US"/>
          </a:p>
          <a:p>
            <a:endParaRPr lang="en-US" b="1">
              <a:cs typeface="Calibri"/>
            </a:endParaRPr>
          </a:p>
          <a:p>
            <a:r>
              <a:rPr lang="en-US" b="1">
                <a:cs typeface="Calibri"/>
              </a:rPr>
              <a:t>Steve hand out certificate.</a:t>
            </a:r>
          </a:p>
          <a:p>
            <a:endParaRPr lang="en-US"/>
          </a:p>
          <a:p>
            <a:pPr marL="0" marR="0">
              <a:lnSpc>
                <a:spcPct val="107000"/>
              </a:lnSpc>
              <a:spcBef>
                <a:spcPts val="0"/>
              </a:spcBef>
              <a:spcAft>
                <a:spcPts val="0"/>
              </a:spcAft>
            </a:pPr>
            <a:r>
              <a:rPr lang="en-US" sz="1800" kern="0">
                <a:solidFill>
                  <a:srgbClr val="111111"/>
                </a:solidFill>
                <a:effectLst/>
                <a:latin typeface="Roboto" panose="02000000000000000000" pitchFamily="2" charset="0"/>
                <a:ea typeface="Times New Roman" panose="02020603050405020304" pitchFamily="18" charset="0"/>
                <a:cs typeface="Times New Roman" panose="02020603050405020304" pitchFamily="18" charset="0"/>
              </a:rPr>
              <a:t>Victoria is the associate director of Academic Technologies in the ITS Office of Teaching, Learning, and Technology. Her contributions have significantly shaped the </a:t>
            </a:r>
            <a:r>
              <a:rPr lang="en-US" sz="1800" kern="0" err="1">
                <a:solidFill>
                  <a:srgbClr val="111111"/>
                </a:solidFill>
                <a:effectLst/>
                <a:latin typeface="Roboto" panose="02000000000000000000" pitchFamily="2" charset="0"/>
                <a:ea typeface="Times New Roman" panose="02020603050405020304" pitchFamily="18" charset="0"/>
                <a:cs typeface="Times New Roman" panose="02020603050405020304" pitchFamily="18" charset="0"/>
              </a:rPr>
              <a:t>OneIT</a:t>
            </a:r>
            <a:r>
              <a:rPr lang="en-US" sz="1800" kern="0">
                <a:solidFill>
                  <a:srgbClr val="111111"/>
                </a:solidFill>
                <a:effectLst/>
                <a:latin typeface="Roboto" panose="02000000000000000000" pitchFamily="2" charset="0"/>
                <a:ea typeface="Times New Roman" panose="02020603050405020304" pitchFamily="18" charset="0"/>
                <a:cs typeface="Times New Roman" panose="02020603050405020304" pitchFamily="18" charset="0"/>
              </a:rPr>
              <a:t> community and fostered engagement across campus.</a:t>
            </a:r>
            <a:endParaRPr lang="en-US" sz="1800" kern="100">
              <a:effectLst/>
              <a:latin typeface="Aptos" panose="020B0004020202020204" pitchFamily="34" charset="0"/>
              <a:ea typeface="Aptos" panose="020B0004020202020204" pitchFamily="34" charset="0"/>
              <a:cs typeface="Arial" panose="020B0604020202020204" pitchFamily="34" charset="0"/>
            </a:endParaRPr>
          </a:p>
          <a:p>
            <a:endParaRPr lang="en-US"/>
          </a:p>
          <a:p>
            <a:pPr marL="0" marR="0">
              <a:lnSpc>
                <a:spcPct val="107000"/>
              </a:lnSpc>
              <a:spcBef>
                <a:spcPts val="900"/>
              </a:spcBef>
              <a:spcAft>
                <a:spcPts val="0"/>
              </a:spcAft>
            </a:pPr>
            <a:r>
              <a:rPr lang="en-US" sz="1800" kern="0">
                <a:solidFill>
                  <a:srgbClr val="111111"/>
                </a:solidFill>
                <a:effectLst/>
                <a:latin typeface="Roboto" panose="02000000000000000000" pitchFamily="2" charset="0"/>
                <a:ea typeface="Times New Roman" panose="02020603050405020304" pitchFamily="18" charset="0"/>
                <a:cs typeface="Times New Roman" panose="02020603050405020304" pitchFamily="18" charset="0"/>
              </a:rPr>
              <a:t>Her notable achievements include leading the Support Community for Instructional Technology (SCIT) and the UI Course Materials Advisory Committee (CMAC) to enhance collaboration and problem-solving. She also revived ICON Day and initiated the ICON All Stars Award to celebrate faculty’s innovative use of instructional technology.</a:t>
            </a:r>
          </a:p>
          <a:p>
            <a:pPr marL="0" marR="0">
              <a:lnSpc>
                <a:spcPct val="107000"/>
              </a:lnSpc>
              <a:spcBef>
                <a:spcPts val="900"/>
              </a:spcBef>
              <a:spcAft>
                <a:spcPts val="0"/>
              </a:spcAft>
            </a:pPr>
            <a:endParaRPr lang="en-US" sz="1800" kern="0">
              <a:solidFill>
                <a:srgbClr val="111111"/>
              </a:solidFill>
              <a:effectLst/>
              <a:latin typeface="Roboto" panose="02000000000000000000" pitchFamily="2"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900"/>
              </a:spcBef>
              <a:spcAft>
                <a:spcPts val="0"/>
              </a:spcAft>
              <a:buClrTx/>
              <a:buSzTx/>
              <a:buFontTx/>
              <a:buNone/>
              <a:tabLst/>
              <a:defRPr/>
            </a:pPr>
            <a:r>
              <a:rPr lang="en-US" sz="1800" kern="0">
                <a:solidFill>
                  <a:srgbClr val="111111"/>
                </a:solidFill>
                <a:effectLst/>
                <a:latin typeface="Roboto" panose="02000000000000000000" pitchFamily="2" charset="0"/>
                <a:ea typeface="Times New Roman" panose="02020603050405020304" pitchFamily="18" charset="0"/>
                <a:cs typeface="Times New Roman" panose="02020603050405020304" pitchFamily="18" charset="0"/>
              </a:rPr>
              <a:t>Vicky’s leadership in these initiatives, often beyond her regular duties, exemplifies her dedication to community building and her unwavering commitment to excellence in academic technology.</a:t>
            </a:r>
            <a:endParaRPr lang="en-US" sz="1800" kern="100">
              <a:effectLst/>
              <a:latin typeface="Aptos" panose="020B0004020202020204" pitchFamily="34" charset="0"/>
              <a:ea typeface="Aptos" panose="020B0004020202020204" pitchFamily="34" charset="0"/>
              <a:cs typeface="Arial" panose="020B0604020202020204" pitchFamily="34" charset="0"/>
            </a:endParaRPr>
          </a:p>
          <a:p>
            <a:endParaRPr lang="en-US">
              <a:ea typeface="Calibri"/>
              <a:cs typeface="Calibri"/>
            </a:endParaRPr>
          </a:p>
          <a:p>
            <a:r>
              <a:rPr lang="en-US" b="0">
                <a:ea typeface="Calibri"/>
                <a:cs typeface="Calibri"/>
              </a:rPr>
              <a:t>Congratulations, </a:t>
            </a:r>
            <a:r>
              <a:rPr lang="en-US" b="1">
                <a:ea typeface="Calibri"/>
                <a:cs typeface="Calibri"/>
              </a:rPr>
              <a:t>Victoria!</a:t>
            </a:r>
          </a:p>
        </p:txBody>
      </p:sp>
      <p:sp>
        <p:nvSpPr>
          <p:cNvPr id="4" name="Slide Number Placeholder 3"/>
          <p:cNvSpPr>
            <a:spLocks noGrp="1"/>
          </p:cNvSpPr>
          <p:nvPr>
            <p:ph type="sldNum" sz="quarter" idx="5"/>
          </p:nvPr>
        </p:nvSpPr>
        <p:spPr/>
        <p:txBody>
          <a:bodyPr/>
          <a:lstStyle/>
          <a:p>
            <a:fld id="{769943EA-69D9-7E49-97CD-A49926F617C9}" type="slidenum">
              <a:rPr lang="en-US" smtClean="0"/>
              <a:t>5</a:t>
            </a:fld>
            <a:endParaRPr lang="en-US"/>
          </a:p>
        </p:txBody>
      </p:sp>
    </p:spTree>
    <p:extLst>
      <p:ext uri="{BB962C8B-B14F-4D97-AF65-F5344CB8AC3E}">
        <p14:creationId xmlns:p14="http://schemas.microsoft.com/office/powerpoint/2010/main" val="1155069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The next leadership award, for a welcoming and respectful workplace, goes to Peter Franke.</a:t>
            </a:r>
            <a:endParaRPr lang="en-US"/>
          </a:p>
          <a:p>
            <a:endParaRPr lang="en-US" b="1">
              <a:cs typeface="Calibri"/>
            </a:endParaRPr>
          </a:p>
          <a:p>
            <a:r>
              <a:rPr lang="en-US" b="1">
                <a:cs typeface="Calibri"/>
              </a:rPr>
              <a:t>Steve hand out certificate.</a:t>
            </a:r>
          </a:p>
          <a:p>
            <a:endParaRPr lang="en-US"/>
          </a:p>
          <a:p>
            <a:r>
              <a:rPr lang="en-US"/>
              <a:t>Peter is a senior IT support consultant in ITS Enterprise Services.</a:t>
            </a:r>
          </a:p>
          <a:p>
            <a:endParaRPr lang="en-US"/>
          </a:p>
          <a:p>
            <a:pPr>
              <a:lnSpc>
                <a:spcPct val="107000"/>
              </a:lnSpc>
              <a:spcAft>
                <a:spcPts val="800"/>
              </a:spcAft>
            </a:pPr>
            <a:r>
              <a:rPr lang="en-US" sz="1800" kern="100">
                <a:solidFill>
                  <a:srgbClr val="111111"/>
                </a:solidFill>
                <a:effectLst/>
                <a:latin typeface="Roboto"/>
                <a:ea typeface="Aptos" panose="020B0004020202020204" pitchFamily="34" charset="0"/>
                <a:cs typeface="Roboto"/>
              </a:rPr>
              <a:t>Peter has been an exceptional mentor to a first-year student worker. </a:t>
            </a:r>
            <a:r>
              <a:rPr lang="en-US" sz="1800" kern="100">
                <a:effectLst/>
                <a:latin typeface="Aptos"/>
                <a:ea typeface="Aptos" panose="020B0004020202020204" pitchFamily="34" charset="0"/>
                <a:cs typeface="Arial" panose="020B0604020202020204" pitchFamily="34" charset="0"/>
              </a:rPr>
              <a:t>Peter has gone above and beyond to help the student acclimate to this new environment and feel welcome. He has shared his excitement for technology and made</a:t>
            </a:r>
            <a:r>
              <a:rPr lang="en-US" sz="1800" kern="100">
                <a:latin typeface="Aptos"/>
                <a:ea typeface="Aptos" panose="020B0004020202020204" pitchFamily="34" charset="0"/>
                <a:cs typeface="Arial" panose="020B0604020202020204" pitchFamily="34" charset="0"/>
              </a:rPr>
              <a:t> </a:t>
            </a:r>
            <a:r>
              <a:rPr lang="en-US" kern="100"/>
              <a:t>efforts to support the student in developing valuable IT experience.</a:t>
            </a:r>
            <a:endParaRPr lang="en-US">
              <a:solidFill>
                <a:srgbClr val="000000"/>
              </a:solidFill>
              <a:latin typeface="Aptos"/>
              <a:ea typeface="Roboto"/>
              <a:cs typeface="Calibri"/>
            </a:endParaRPr>
          </a:p>
          <a:p>
            <a:pPr>
              <a:lnSpc>
                <a:spcPct val="107000"/>
              </a:lnSpc>
              <a:spcAft>
                <a:spcPts val="800"/>
              </a:spcAft>
            </a:pPr>
            <a:endParaRPr lang="en-US" kern="100">
              <a:solidFill>
                <a:srgbClr val="000000"/>
              </a:solidFill>
              <a:latin typeface="Calibri"/>
              <a:ea typeface="Roboto"/>
              <a:cs typeface="Calibri"/>
            </a:endParaRPr>
          </a:p>
          <a:p>
            <a:pPr>
              <a:lnSpc>
                <a:spcPct val="107000"/>
              </a:lnSpc>
              <a:spcAft>
                <a:spcPts val="800"/>
              </a:spcAft>
            </a:pPr>
            <a:r>
              <a:rPr lang="en-US" sz="1800" kern="100">
                <a:solidFill>
                  <a:srgbClr val="111111"/>
                </a:solidFill>
                <a:latin typeface="Roboto"/>
                <a:ea typeface="Roboto"/>
                <a:cs typeface="Roboto"/>
              </a:rPr>
              <a:t>The</a:t>
            </a:r>
            <a:r>
              <a:rPr lang="en-US" sz="1800" kern="100">
                <a:solidFill>
                  <a:srgbClr val="111111"/>
                </a:solidFill>
                <a:effectLst/>
                <a:latin typeface="Roboto"/>
                <a:ea typeface="Aptos" panose="020B0004020202020204" pitchFamily="34" charset="0"/>
                <a:cs typeface="Roboto"/>
              </a:rPr>
              <a:t> student has found reassurance and encouragement in Peter’s willingness to answer questions and share knowledge. Peter’s friendly demeanor and helpful guidance have made a significant impact, leaving the student grateful for the opportunity to work under his supervision</a:t>
            </a:r>
            <a:r>
              <a:rPr lang="en-US" sz="1800" kern="100">
                <a:effectLst/>
                <a:latin typeface="Aptos"/>
                <a:ea typeface="Aptos" panose="020B0004020202020204" pitchFamily="34" charset="0"/>
                <a:cs typeface="Arial" panose="020B0604020202020204" pitchFamily="34" charset="0"/>
              </a:rPr>
              <a:t>.</a:t>
            </a:r>
            <a:endParaRPr lang="en-US">
              <a:effectLst/>
              <a:latin typeface="Aptos"/>
              <a:ea typeface="Aptos" panose="020B0004020202020204" pitchFamily="34" charset="0"/>
              <a:cs typeface="Calibri" panose="020F0502020204030204"/>
            </a:endParaRPr>
          </a:p>
          <a:p>
            <a:endParaRPr lang="en-US">
              <a:ea typeface="Calibri"/>
              <a:cs typeface="Calibri"/>
            </a:endParaRPr>
          </a:p>
          <a:p>
            <a:r>
              <a:rPr lang="en-US" b="0">
                <a:ea typeface="Calibri"/>
                <a:cs typeface="Calibri"/>
              </a:rPr>
              <a:t>Congratulations, </a:t>
            </a:r>
            <a:r>
              <a:rPr lang="en-US" b="1">
                <a:ea typeface="Calibri"/>
                <a:cs typeface="Calibri"/>
              </a:rPr>
              <a:t>Peter!</a:t>
            </a:r>
          </a:p>
        </p:txBody>
      </p:sp>
      <p:sp>
        <p:nvSpPr>
          <p:cNvPr id="4" name="Slide Number Placeholder 3"/>
          <p:cNvSpPr>
            <a:spLocks noGrp="1"/>
          </p:cNvSpPr>
          <p:nvPr>
            <p:ph type="sldNum" sz="quarter" idx="5"/>
          </p:nvPr>
        </p:nvSpPr>
        <p:spPr/>
        <p:txBody>
          <a:bodyPr/>
          <a:lstStyle/>
          <a:p>
            <a:fld id="{769943EA-69D9-7E49-97CD-A49926F617C9}" type="slidenum">
              <a:rPr lang="en-US" smtClean="0"/>
              <a:t>6</a:t>
            </a:fld>
            <a:endParaRPr lang="en-US"/>
          </a:p>
        </p:txBody>
      </p:sp>
    </p:spTree>
    <p:extLst>
      <p:ext uri="{BB962C8B-B14F-4D97-AF65-F5344CB8AC3E}">
        <p14:creationId xmlns:p14="http://schemas.microsoft.com/office/powerpoint/2010/main" val="3938374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The next leadership awards we have to present today will go to three unsung heroes who have made significant contributions, often behind the scenes: Jennifer Graham, Ann Lampe, and Warren Staal.</a:t>
            </a:r>
            <a:endParaRPr lang="en-US"/>
          </a:p>
          <a:p>
            <a:endParaRPr lang="en-US" b="1">
              <a:cs typeface="Calibri"/>
            </a:endParaRPr>
          </a:p>
          <a:p>
            <a:r>
              <a:rPr lang="en-US" b="1">
                <a:cs typeface="Calibri"/>
              </a:rPr>
              <a:t>Lee distribute certificate to Ann.</a:t>
            </a:r>
          </a:p>
          <a:p>
            <a:endParaRPr lang="en-US"/>
          </a:p>
          <a:p>
            <a:r>
              <a:rPr lang="en-US" b="1"/>
              <a:t>Ann </a:t>
            </a:r>
            <a:r>
              <a:rPr lang="en-US"/>
              <a:t>is t</a:t>
            </a:r>
            <a:r>
              <a:rPr lang="en-US" sz="1800">
                <a:effectLst/>
                <a:latin typeface="Calibri" panose="020F0502020204030204" pitchFamily="34" charset="0"/>
                <a:ea typeface="Calibri" panose="020F0502020204030204" pitchFamily="34" charset="0"/>
                <a:cs typeface="Arial" panose="020B0604020202020204" pitchFamily="34" charset="0"/>
              </a:rPr>
              <a:t>he lead IT support consultant for the Identity and Access Management team for UI Health Care</a:t>
            </a:r>
            <a:r>
              <a:rPr lang="en-US"/>
              <a:t>.</a:t>
            </a:r>
            <a:endParaRPr lang="en-US">
              <a:cs typeface="Calibri"/>
            </a:endParaRPr>
          </a:p>
          <a:p>
            <a:endParaRPr lang="en-US">
              <a:cs typeface="Calibri"/>
            </a:endParaRPr>
          </a:p>
          <a:p>
            <a:pPr>
              <a:lnSpc>
                <a:spcPct val="107000"/>
              </a:lnSpc>
              <a:spcAft>
                <a:spcPts val="800"/>
              </a:spcAft>
            </a:pPr>
            <a:r>
              <a:rPr lang="en-US" sz="1800" kern="100">
                <a:effectLst/>
                <a:latin typeface="Aptos"/>
                <a:ea typeface="Aptos" panose="020B0004020202020204" pitchFamily="34" charset="0"/>
                <a:cs typeface="Arial" panose="020B0604020202020204" pitchFamily="34" charset="0"/>
              </a:rPr>
              <a:t>She has dedicated 40 years to the department, and her vast institutional knowledge and leadership have been pivotal in advancing </a:t>
            </a:r>
            <a:r>
              <a:rPr lang="en-US" sz="1800" kern="100">
                <a:latin typeface="Aptos"/>
                <a:ea typeface="Aptos" panose="020B0004020202020204" pitchFamily="34" charset="0"/>
                <a:cs typeface="Arial" panose="020B0604020202020204" pitchFamily="34" charset="0"/>
              </a:rPr>
              <a:t>our </a:t>
            </a:r>
            <a:r>
              <a:rPr lang="en-US" sz="1800" kern="100">
                <a:effectLst/>
                <a:latin typeface="Aptos"/>
                <a:ea typeface="Aptos" panose="020B0004020202020204" pitchFamily="34" charset="0"/>
                <a:cs typeface="Arial" panose="020B0604020202020204" pitchFamily="34" charset="0"/>
              </a:rPr>
              <a:t>goals for automation and accuracy. She’s a key figure in defining access rules for new business units and job codes, maintaining crucial documentation on access exceptions, and creating the Epic exception form process to ensure precise documentation for non-clinical access to patient records.</a:t>
            </a:r>
          </a:p>
          <a:p>
            <a:pPr marL="0" marR="0">
              <a:lnSpc>
                <a:spcPct val="107000"/>
              </a:lnSpc>
              <a:spcBef>
                <a:spcPts val="0"/>
              </a:spcBef>
              <a:spcAft>
                <a:spcPts val="800"/>
              </a:spcAft>
            </a:pPr>
            <a:endParaRPr lang="en-US" sz="1800" kern="10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Arial" panose="020B0604020202020204" pitchFamily="34" charset="0"/>
              </a:rPr>
              <a:t>Ann is an unwavering force who leads her team with wisdom and by example. Her leadership is a critical component that significantly contributes to the throughput that the IDAM team achieves and her behind-the-scenes work supports the entire institution.  </a:t>
            </a:r>
          </a:p>
          <a:p>
            <a:endParaRPr lang="en-US">
              <a:cs typeface="Calibri"/>
            </a:endParaRPr>
          </a:p>
          <a:p>
            <a:r>
              <a:rPr lang="en-US" b="1">
                <a:cs typeface="Calibri"/>
              </a:rPr>
              <a:t>Steve distribute certificates to Jennifer and Warren.</a:t>
            </a:r>
          </a:p>
          <a:p>
            <a:endParaRPr lang="en-US">
              <a:cs typeface="Calibri"/>
            </a:endParaRPr>
          </a:p>
          <a:p>
            <a:r>
              <a:rPr lang="en-US" b="1">
                <a:cs typeface="Calibri"/>
              </a:rPr>
              <a:t>Jennifer</a:t>
            </a:r>
            <a:r>
              <a:rPr lang="en-US">
                <a:cs typeface="Calibri"/>
              </a:rPr>
              <a:t> is</a:t>
            </a:r>
            <a:r>
              <a:rPr lang="en-US" sz="1800">
                <a:effectLst/>
                <a:latin typeface="Aptos" panose="020B0004020202020204" pitchFamily="34" charset="0"/>
                <a:ea typeface="Aptos" panose="020B0004020202020204" pitchFamily="34" charset="0"/>
                <a:cs typeface="Arial" panose="020B0604020202020204" pitchFamily="34" charset="0"/>
              </a:rPr>
              <a:t> a senior application developer for </a:t>
            </a:r>
            <a:r>
              <a:rPr lang="en-US" sz="1800" kern="100">
                <a:solidFill>
                  <a:srgbClr val="111111"/>
                </a:solidFill>
                <a:effectLst/>
                <a:latin typeface="Roboto" panose="02000000000000000000" pitchFamily="2" charset="0"/>
                <a:ea typeface="Aptos" panose="020B0004020202020204" pitchFamily="34" charset="0"/>
                <a:cs typeface="Arial" panose="020B0604020202020204" pitchFamily="34" charset="0"/>
              </a:rPr>
              <a:t>College of Liberal Arts and Sciences</a:t>
            </a:r>
            <a:r>
              <a:rPr lang="en-US" sz="1800">
                <a:effectLst/>
                <a:latin typeface="Aptos" panose="020B0004020202020204" pitchFamily="34" charset="0"/>
                <a:ea typeface="Aptos" panose="020B0004020202020204" pitchFamily="34" charset="0"/>
                <a:cs typeface="Arial" panose="020B0604020202020204" pitchFamily="34" charset="0"/>
              </a:rPr>
              <a:t> Technology Services</a:t>
            </a:r>
          </a:p>
          <a:p>
            <a:endParaRPr lang="en-US"/>
          </a:p>
          <a:p>
            <a:pPr>
              <a:lnSpc>
                <a:spcPct val="107000"/>
              </a:lnSpc>
              <a:spcAft>
                <a:spcPts val="800"/>
              </a:spcAft>
            </a:pPr>
            <a:r>
              <a:rPr lang="en-US" sz="1800" kern="100">
                <a:solidFill>
                  <a:srgbClr val="111111"/>
                </a:solidFill>
                <a:effectLst/>
                <a:latin typeface="Roboto"/>
                <a:ea typeface="Aptos" panose="020B0004020202020204" pitchFamily="34" charset="0"/>
                <a:cs typeface="Roboto"/>
              </a:rPr>
              <a:t>While the team has been navigating increased workload, Jennifer has not only managed her responsibilities with exceptional skill but has also been developing several </a:t>
            </a:r>
            <a:r>
              <a:rPr lang="en-US" sz="1800" kern="100">
                <a:solidFill>
                  <a:srgbClr val="111111"/>
                </a:solidFill>
                <a:latin typeface="Roboto"/>
                <a:ea typeface="Aptos" panose="020B0004020202020204" pitchFamily="34" charset="0"/>
                <a:cs typeface="Roboto"/>
              </a:rPr>
              <a:t>key applications</a:t>
            </a:r>
            <a:r>
              <a:rPr lang="en-US" sz="1800" kern="100">
                <a:solidFill>
                  <a:srgbClr val="111111"/>
                </a:solidFill>
                <a:effectLst/>
                <a:latin typeface="Roboto"/>
                <a:ea typeface="Aptos" panose="020B0004020202020204" pitchFamily="34" charset="0"/>
                <a:cs typeface="Roboto"/>
              </a:rPr>
              <a:t>. Beyond her technical contributions, she frequently lends a helping hand to junior developers and student employees. Her support uplifts everyone in CLAS Technology Services.</a:t>
            </a:r>
            <a:r>
              <a:rPr lang="en-US" sz="1800" kern="100">
                <a:solidFill>
                  <a:srgbClr val="111111"/>
                </a:solidFill>
                <a:latin typeface="Roboto"/>
                <a:ea typeface="Aptos" panose="020B0004020202020204" pitchFamily="34" charset="0"/>
                <a:cs typeface="Roboto"/>
              </a:rPr>
              <a:t> </a:t>
            </a:r>
            <a:endParaRPr lang="en-US" sz="1800" kern="100">
              <a:effectLst/>
              <a:latin typeface="Aptos"/>
              <a:ea typeface="Aptos" panose="020B0004020202020204" pitchFamily="34" charset="0"/>
              <a:cs typeface="Arial" panose="020B0604020202020204" pitchFamily="34" charset="0"/>
            </a:endParaRPr>
          </a:p>
          <a:p>
            <a:endParaRPr lang="en-US"/>
          </a:p>
          <a:p>
            <a:r>
              <a:rPr lang="en-US" b="1"/>
              <a:t>Warren</a:t>
            </a:r>
            <a:r>
              <a:rPr lang="en-US" b="0"/>
              <a:t> is an IT security architect in the </a:t>
            </a:r>
            <a:r>
              <a:rPr lang="en-US"/>
              <a:t>Information Security and Policy Office.</a:t>
            </a:r>
          </a:p>
          <a:p>
            <a:endParaRPr lang="en-US"/>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Arial" panose="020B0604020202020204" pitchFamily="34" charset="0"/>
              </a:rPr>
              <a:t>Warren has done extraordinary things for the IT community throughout his many years within the division. </a:t>
            </a:r>
          </a:p>
          <a:p>
            <a:pPr marL="0" marR="0">
              <a:lnSpc>
                <a:spcPct val="107000"/>
              </a:lnSpc>
              <a:spcBef>
                <a:spcPts val="0"/>
              </a:spcBef>
              <a:spcAft>
                <a:spcPts val="800"/>
              </a:spcAft>
            </a:pPr>
            <a:endParaRPr lang="en-US" sz="1800" kern="1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800" kern="100">
                <a:effectLst/>
                <a:latin typeface="Aptos"/>
                <a:ea typeface="Aptos" panose="020B0004020202020204" pitchFamily="34" charset="0"/>
                <a:cs typeface="Arial" panose="020B0604020202020204" pitchFamily="34" charset="0"/>
              </a:rPr>
              <a:t>His contributions span across various IT communities and committees. Warren is the go-to expert for intricate processes, such as coordinating with UIPD, HR, and legal during high-risk terminations or managing data access post-employment.</a:t>
            </a:r>
            <a:r>
              <a:rPr lang="en-US" sz="1800" kern="100">
                <a:latin typeface="Aptos"/>
                <a:ea typeface="Aptos" panose="020B0004020202020204" pitchFamily="34" charset="0"/>
                <a:cs typeface="Arial" panose="020B0604020202020204" pitchFamily="34" charset="0"/>
              </a:rPr>
              <a:t> </a:t>
            </a:r>
            <a:endParaRPr lang="en-US" sz="1800" kern="100">
              <a:effectLst/>
              <a:latin typeface="Aptos"/>
              <a:ea typeface="Aptos" panose="020B0004020202020204" pitchFamily="34" charset="0"/>
              <a:cs typeface="Arial" panose="020B0604020202020204" pitchFamily="34" charset="0"/>
            </a:endParaRPr>
          </a:p>
          <a:p>
            <a:pPr marL="0" marR="0">
              <a:lnSpc>
                <a:spcPct val="107000"/>
              </a:lnSpc>
              <a:spcBef>
                <a:spcPts val="0"/>
              </a:spcBef>
              <a:spcAft>
                <a:spcPts val="800"/>
              </a:spcAft>
            </a:pPr>
            <a:endParaRPr lang="en-US" sz="1800" kern="10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Arial" panose="020B0604020202020204" pitchFamily="34" charset="0"/>
              </a:rPr>
              <a:t>His engagement with IT staff and the Provost Office on DCMA matters showcases his professionalism, often turning challenging situations into positive experiences for students.</a:t>
            </a:r>
          </a:p>
          <a:p>
            <a:endParaRPr lang="en-US">
              <a:ea typeface="Calibri"/>
              <a:cs typeface="Calibri"/>
            </a:endParaRPr>
          </a:p>
          <a:p>
            <a:r>
              <a:rPr lang="en-US">
                <a:ea typeface="Calibri"/>
                <a:cs typeface="Calibri"/>
              </a:rPr>
              <a:t>Congratulations to </a:t>
            </a:r>
            <a:r>
              <a:rPr lang="en-US" b="1">
                <a:ea typeface="Calibri"/>
                <a:cs typeface="Calibri"/>
              </a:rPr>
              <a:t>Jennifer, Ann, and Warren</a:t>
            </a:r>
            <a:r>
              <a:rPr lang="en-US">
                <a:ea typeface="Calibri"/>
                <a:cs typeface="Calibri"/>
              </a:rPr>
              <a:t>!</a:t>
            </a:r>
          </a:p>
        </p:txBody>
      </p:sp>
      <p:sp>
        <p:nvSpPr>
          <p:cNvPr id="4" name="Slide Number Placeholder 3"/>
          <p:cNvSpPr>
            <a:spLocks noGrp="1"/>
          </p:cNvSpPr>
          <p:nvPr>
            <p:ph type="sldNum" sz="quarter" idx="5"/>
          </p:nvPr>
        </p:nvSpPr>
        <p:spPr/>
        <p:txBody>
          <a:bodyPr/>
          <a:lstStyle/>
          <a:p>
            <a:fld id="{769943EA-69D9-7E49-97CD-A49926F617C9}" type="slidenum">
              <a:rPr lang="en-US" smtClean="0"/>
              <a:t>7</a:t>
            </a:fld>
            <a:endParaRPr lang="en-US"/>
          </a:p>
        </p:txBody>
      </p:sp>
    </p:spTree>
    <p:extLst>
      <p:ext uri="{BB962C8B-B14F-4D97-AF65-F5344CB8AC3E}">
        <p14:creationId xmlns:p14="http://schemas.microsoft.com/office/powerpoint/2010/main" val="2717292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The final IT leadership awards we have to present today go to two rising stars: Nikki Cardenas and </a:t>
            </a:r>
            <a:r>
              <a:rPr lang="en-US" sz="1800" b="1">
                <a:effectLst/>
                <a:latin typeface="Calibri" panose="020F0502020204030204" pitchFamily="34" charset="0"/>
                <a:ea typeface="Calibri" panose="020F0502020204030204" pitchFamily="34" charset="0"/>
                <a:cs typeface="Arial" panose="020B0604020202020204" pitchFamily="34" charset="0"/>
              </a:rPr>
              <a:t>Nick </a:t>
            </a:r>
            <a:r>
              <a:rPr lang="en-US" sz="1800" b="1" err="1">
                <a:effectLst/>
                <a:latin typeface="Calibri" panose="020F0502020204030204" pitchFamily="34" charset="0"/>
                <a:ea typeface="Calibri" panose="020F0502020204030204" pitchFamily="34" charset="0"/>
                <a:cs typeface="Arial" panose="020B0604020202020204" pitchFamily="34" charset="0"/>
              </a:rPr>
              <a:t>Carino</a:t>
            </a:r>
            <a:r>
              <a:rPr lang="en-US" sz="1800" b="1">
                <a:effectLst/>
                <a:latin typeface="Calibri" panose="020F0502020204030204" pitchFamily="34" charset="0"/>
                <a:ea typeface="Calibri" panose="020F0502020204030204" pitchFamily="34" charset="0"/>
                <a:cs typeface="Arial" panose="020B0604020202020204" pitchFamily="34" charset="0"/>
              </a:rPr>
              <a:t>-Marek.</a:t>
            </a:r>
            <a:endParaRPr lang="en-US"/>
          </a:p>
          <a:p>
            <a:endParaRPr lang="en-US" b="1"/>
          </a:p>
          <a:p>
            <a:r>
              <a:rPr lang="en-US" b="1"/>
              <a:t>Steve present certificate to Nick. </a:t>
            </a:r>
            <a:r>
              <a:rPr lang="en-US" b="0" i="1"/>
              <a:t>Note: Nikki Cardenas is virtual. </a:t>
            </a:r>
            <a:endParaRPr lang="en-US" b="0" i="1">
              <a:cs typeface="Calibri" panose="020F0502020204030204"/>
            </a:endParaRPr>
          </a:p>
          <a:p>
            <a:endParaRPr lang="en-US"/>
          </a:p>
          <a:p>
            <a:r>
              <a:rPr lang="en-US" b="1"/>
              <a:t>Nikki </a:t>
            </a:r>
            <a:r>
              <a:rPr lang="en-US"/>
              <a:t>is the security operations director in the Information Security and Policy Office. </a:t>
            </a:r>
          </a:p>
          <a:p>
            <a:endParaRPr lang="en-US">
              <a:cs typeface="Calibri"/>
            </a:endParaRP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Arial" panose="020B0604020202020204" pitchFamily="34" charset="0"/>
              </a:rPr>
              <a:t>She has done a great job pulling together various IT groups and identifying the needs of each division to achieve the goals set by the organization. </a:t>
            </a:r>
          </a:p>
          <a:p>
            <a:pPr marL="0" marR="0">
              <a:lnSpc>
                <a:spcPct val="107000"/>
              </a:lnSpc>
              <a:spcBef>
                <a:spcPts val="0"/>
              </a:spcBef>
              <a:spcAft>
                <a:spcPts val="800"/>
              </a:spcAft>
            </a:pPr>
            <a:endParaRPr lang="en-US" sz="1800" kern="10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Arial" panose="020B0604020202020204" pitchFamily="34" charset="0"/>
              </a:rPr>
              <a:t>Nikki worked tirelessly with central and non-central IT groups on campus to determine how best to accomplish the migration to Microsoft Defender for Endpoint for over 60,000 hosts. Within a short timeframe of a few months, Nikki helped lead these groups to achieve this goal.  </a:t>
            </a:r>
          </a:p>
          <a:p>
            <a:endParaRPr lang="en-US"/>
          </a:p>
          <a:p>
            <a:r>
              <a:rPr lang="en-US" b="1"/>
              <a:t>Nick </a:t>
            </a:r>
            <a:r>
              <a:rPr lang="en-US"/>
              <a:t>is a senior IT support consultant with ITS Enterprise Services. </a:t>
            </a:r>
          </a:p>
          <a:p>
            <a:endParaRPr lang="en-US">
              <a:cs typeface="Calibri"/>
            </a:endParaRP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Arial" panose="020B0604020202020204" pitchFamily="34" charset="0"/>
              </a:rPr>
              <a:t>Nick inspires motivation, shows support for all team members, and communicates clearly and consistently. He leads by example with personal investment in day-to-day challenges and shows patience and a willingness to listen carefully before offering an opinion or advice.</a:t>
            </a:r>
          </a:p>
          <a:p>
            <a:pPr marL="0" marR="0">
              <a:lnSpc>
                <a:spcPct val="107000"/>
              </a:lnSpc>
              <a:spcBef>
                <a:spcPts val="0"/>
              </a:spcBef>
              <a:spcAft>
                <a:spcPts val="800"/>
              </a:spcAft>
            </a:pPr>
            <a:endParaRPr lang="en-US" sz="1800" kern="10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Arial" panose="020B0604020202020204" pitchFamily="34" charset="0"/>
              </a:rPr>
              <a:t>Nick defines vision, direction, and support, and he is ready and willing to do anything asked of the team.</a:t>
            </a:r>
          </a:p>
          <a:p>
            <a:endParaRPr lang="en-US"/>
          </a:p>
          <a:p>
            <a:r>
              <a:rPr lang="en-US">
                <a:ea typeface="Calibri"/>
                <a:cs typeface="Calibri"/>
              </a:rPr>
              <a:t>Congratulations to </a:t>
            </a:r>
            <a:r>
              <a:rPr lang="en-US" b="1">
                <a:ea typeface="Calibri"/>
                <a:cs typeface="Calibri"/>
              </a:rPr>
              <a:t>Nikki and Nick, and to all of this year's leadership award recipients</a:t>
            </a:r>
            <a:r>
              <a:rPr lang="en-US">
                <a:ea typeface="Calibri"/>
                <a:cs typeface="Calibri"/>
              </a:rPr>
              <a:t>! </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769943EA-69D9-7E49-97CD-A49926F617C9}" type="slidenum">
              <a:rPr lang="en-US" smtClean="0"/>
              <a:t>8</a:t>
            </a:fld>
            <a:endParaRPr lang="en-US"/>
          </a:p>
        </p:txBody>
      </p:sp>
    </p:spTree>
    <p:extLst>
      <p:ext uri="{BB962C8B-B14F-4D97-AF65-F5344CB8AC3E}">
        <p14:creationId xmlns:p14="http://schemas.microsoft.com/office/powerpoint/2010/main" val="37389714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9943EA-69D9-7E49-97CD-A49926F617C9}" type="slidenum">
              <a:rPr lang="en-US" smtClean="0"/>
              <a:t>9</a:t>
            </a:fld>
            <a:endParaRPr lang="en-US"/>
          </a:p>
        </p:txBody>
      </p:sp>
    </p:spTree>
    <p:extLst>
      <p:ext uri="{BB962C8B-B14F-4D97-AF65-F5344CB8AC3E}">
        <p14:creationId xmlns:p14="http://schemas.microsoft.com/office/powerpoint/2010/main" val="17256761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Solid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731044" y="2677626"/>
            <a:ext cx="6931628" cy="1847088"/>
          </a:xfrm>
        </p:spPr>
        <p:txBody>
          <a:bodyPr lIns="0" tIns="0" rIns="0" bIns="0" anchor="t" anchorCtr="0">
            <a:normAutofit/>
          </a:bodyPr>
          <a:lstStyle>
            <a:lvl1pPr algn="l">
              <a:defRPr sz="5200" b="1">
                <a:solidFill>
                  <a:schemeClr val="bg1"/>
                </a:solidFill>
                <a:latin typeface="Roboto" panose="02000000000000000000" pitchFamily="2" charset="0"/>
                <a:ea typeface="Roboto" panose="02000000000000000000" pitchFamily="2" charset="0"/>
                <a:cs typeface="Arial" panose="020B0604020202020204" pitchFamily="34" charset="0"/>
              </a:defRPr>
            </a:lvl1pPr>
          </a:lstStyle>
          <a:p>
            <a:r>
              <a:rPr lang="en-US"/>
              <a:t>Presentation Title Goes Right Here</a:t>
            </a:r>
          </a:p>
        </p:txBody>
      </p:sp>
      <p:cxnSp>
        <p:nvCxnSpPr>
          <p:cNvPr id="8" name="Straight Connector 7">
            <a:extLst>
              <a:ext uri="{FF2B5EF4-FFF2-40B4-BE49-F238E27FC236}">
                <a16:creationId xmlns:a16="http://schemas.microsoft.com/office/drawing/2014/main" id="{C4E1A789-3A04-9240-BCEC-3DACF2B52870}"/>
              </a:ext>
              <a:ext uri="{C183D7F6-B498-43B3-948B-1728B52AA6E4}">
                <adec:decorative xmlns:adec="http://schemas.microsoft.com/office/drawing/2017/decorative" val="1"/>
              </a:ext>
            </a:extLst>
          </p:cNvPr>
          <p:cNvCxnSpPr>
            <a:cxnSpLocks/>
          </p:cNvCxnSpPr>
          <p:nvPr userDrawn="1"/>
        </p:nvCxnSpPr>
        <p:spPr>
          <a:xfrm>
            <a:off x="730595" y="2438725"/>
            <a:ext cx="576398"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7EBA0026-8676-FC4D-B8E3-23D67CC31E33}"/>
              </a:ext>
            </a:extLst>
          </p:cNvPr>
          <p:cNvSpPr>
            <a:spLocks noGrp="1"/>
          </p:cNvSpPr>
          <p:nvPr>
            <p:ph type="subTitle" idx="1" hasCustomPrompt="1"/>
          </p:nvPr>
        </p:nvSpPr>
        <p:spPr>
          <a:xfrm>
            <a:off x="731044" y="4709626"/>
            <a:ext cx="7765770" cy="365125"/>
          </a:xfrm>
        </p:spPr>
        <p:txBody>
          <a:bodyPr lIns="0" tIns="0" rIns="0" bIns="0">
            <a:normAutofit/>
          </a:bodyPr>
          <a:lstStyle>
            <a:lvl1pPr marL="0" indent="0" algn="l">
              <a:buNone/>
              <a:defRPr sz="2200" b="1">
                <a:solidFill>
                  <a:schemeClr val="accent1"/>
                </a:solidFill>
                <a:latin typeface="Roboto" panose="02000000000000000000" pitchFamily="2" charset="0"/>
                <a:ea typeface="Roboto"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PRESENTATION SUBTITLE</a:t>
            </a:r>
          </a:p>
        </p:txBody>
      </p:sp>
      <p:sp>
        <p:nvSpPr>
          <p:cNvPr id="11" name="Text Placeholder 15">
            <a:extLst>
              <a:ext uri="{FF2B5EF4-FFF2-40B4-BE49-F238E27FC236}">
                <a16:creationId xmlns:a16="http://schemas.microsoft.com/office/drawing/2014/main" id="{C56D6AE6-8806-5841-BD04-7C1509FA8029}"/>
              </a:ext>
            </a:extLst>
          </p:cNvPr>
          <p:cNvSpPr>
            <a:spLocks noGrp="1"/>
          </p:cNvSpPr>
          <p:nvPr>
            <p:ph type="body" sz="quarter" idx="10" hasCustomPrompt="1"/>
          </p:nvPr>
        </p:nvSpPr>
        <p:spPr>
          <a:xfrm>
            <a:off x="731044" y="5098725"/>
            <a:ext cx="7765770" cy="414991"/>
          </a:xfrm>
        </p:spPr>
        <p:txBody>
          <a:bodyPr lIns="0" tIns="0" rIns="0" bIns="0">
            <a:normAutofit/>
          </a:bodyPr>
          <a:lstStyle>
            <a:lvl1pPr marL="0" indent="0">
              <a:buNone/>
              <a:defRPr sz="2200">
                <a:solidFill>
                  <a:schemeClr val="bg1"/>
                </a:solidFill>
                <a:latin typeface="Roboto" panose="02000000000000000000" pitchFamily="2" charset="0"/>
                <a:ea typeface="Roboto" panose="02000000000000000000"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Month XX, 2020</a:t>
            </a:r>
          </a:p>
        </p:txBody>
      </p:sp>
      <p:sp>
        <p:nvSpPr>
          <p:cNvPr id="7" name="Footer Placeholder 4">
            <a:extLst>
              <a:ext uri="{FF2B5EF4-FFF2-40B4-BE49-F238E27FC236}">
                <a16:creationId xmlns:a16="http://schemas.microsoft.com/office/drawing/2014/main" id="{AA810B86-CAB7-EA43-BC2F-6E66762DC8D3}"/>
              </a:ext>
            </a:extLst>
          </p:cNvPr>
          <p:cNvSpPr>
            <a:spLocks noGrp="1"/>
          </p:cNvSpPr>
          <p:nvPr>
            <p:ph type="ftr" sz="quarter" idx="3"/>
          </p:nvPr>
        </p:nvSpPr>
        <p:spPr>
          <a:xfrm>
            <a:off x="714376" y="1774217"/>
            <a:ext cx="6948756" cy="365125"/>
          </a:xfrm>
          <a:prstGeom prst="rect">
            <a:avLst/>
          </a:prstGeom>
          <a:noFill/>
        </p:spPr>
        <p:txBody>
          <a:bodyPr vert="horz" lIns="0" tIns="0" rIns="0" bIns="0" rtlCol="0" anchor="ctr"/>
          <a:lstStyle>
            <a:lvl1pPr algn="l">
              <a:defRPr sz="1650" b="0">
                <a:solidFill>
                  <a:schemeClr val="bg1"/>
                </a:solidFill>
                <a:latin typeface="Roboto" panose="02000000000000000000" pitchFamily="2" charset="0"/>
                <a:ea typeface="Roboto" panose="02000000000000000000" pitchFamily="2" charset="0"/>
              </a:defRPr>
            </a:lvl1pPr>
          </a:lstStyle>
          <a:p>
            <a:r>
              <a:rPr lang="en-US"/>
              <a:t>Insert-&gt;Header and Footer-&gt;Type Customizable Name</a:t>
            </a:r>
          </a:p>
        </p:txBody>
      </p:sp>
      <p:pic>
        <p:nvPicPr>
          <p:cNvPr id="9" name="Picture 8" descr="The University of Iowa">
            <a:extLst>
              <a:ext uri="{FF2B5EF4-FFF2-40B4-BE49-F238E27FC236}">
                <a16:creationId xmlns:a16="http://schemas.microsoft.com/office/drawing/2014/main" id="{F79387AB-96AB-3C45-A320-91F134DB3255}"/>
              </a:ext>
            </a:extLst>
          </p:cNvPr>
          <p:cNvPicPr>
            <a:picLocks noChangeAspect="1"/>
          </p:cNvPicPr>
          <p:nvPr userDrawn="1"/>
        </p:nvPicPr>
        <p:blipFill>
          <a:blip r:embed="rId2"/>
          <a:stretch>
            <a:fillRect/>
          </a:stretch>
        </p:blipFill>
        <p:spPr>
          <a:xfrm>
            <a:off x="6476484" y="0"/>
            <a:ext cx="2020330" cy="962062"/>
          </a:xfrm>
          <a:prstGeom prst="rect">
            <a:avLst/>
          </a:prstGeom>
        </p:spPr>
      </p:pic>
    </p:spTree>
    <p:extLst>
      <p:ext uri="{BB962C8B-B14F-4D97-AF65-F5344CB8AC3E}">
        <p14:creationId xmlns:p14="http://schemas.microsoft.com/office/powerpoint/2010/main" val="35599010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5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Bullet Slide - 2 Lin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AAEF4-B950-814D-A811-CD17BDDF049C}"/>
              </a:ext>
            </a:extLst>
          </p:cNvPr>
          <p:cNvSpPr>
            <a:spLocks noGrp="1"/>
          </p:cNvSpPr>
          <p:nvPr>
            <p:ph type="title" hasCustomPrompt="1"/>
          </p:nvPr>
        </p:nvSpPr>
        <p:spPr>
          <a:xfrm>
            <a:off x="714375" y="389510"/>
            <a:ext cx="7715250" cy="1331865"/>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 </a:t>
            </a:r>
            <a:br>
              <a:rPr lang="en-US"/>
            </a:br>
            <a:r>
              <a:rPr lang="en-US"/>
              <a:t>that runs to two lines</a:t>
            </a:r>
          </a:p>
        </p:txBody>
      </p:sp>
      <p:cxnSp>
        <p:nvCxnSpPr>
          <p:cNvPr id="8" name="Straight Connector 7">
            <a:extLst>
              <a:ext uri="{FF2B5EF4-FFF2-40B4-BE49-F238E27FC236}">
                <a16:creationId xmlns:a16="http://schemas.microsoft.com/office/drawing/2014/main" id="{CBB5BDD8-8221-F040-8AE0-3F33C4E24CA0}"/>
              </a:ext>
              <a:ext uri="{C183D7F6-B498-43B3-948B-1728B52AA6E4}">
                <adec:decorative xmlns:adec="http://schemas.microsoft.com/office/drawing/2017/decorative" val="1"/>
              </a:ext>
            </a:extLst>
          </p:cNvPr>
          <p:cNvCxnSpPr>
            <a:cxnSpLocks/>
          </p:cNvCxnSpPr>
          <p:nvPr userDrawn="1"/>
        </p:nvCxnSpPr>
        <p:spPr>
          <a:xfrm>
            <a:off x="714376" y="165786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ACD2525-98F9-924C-B8E5-083B38E28238}"/>
              </a:ext>
            </a:extLst>
          </p:cNvPr>
          <p:cNvSpPr>
            <a:spLocks noGrp="1"/>
          </p:cNvSpPr>
          <p:nvPr>
            <p:ph idx="1"/>
          </p:nvPr>
        </p:nvSpPr>
        <p:spPr>
          <a:xfrm>
            <a:off x="714375" y="2050741"/>
            <a:ext cx="7715250" cy="3892859"/>
          </a:xfrm>
        </p:spPr>
        <p:txBody>
          <a:bodyPr lIns="0" tIns="0" rIns="0" bIns="0"/>
          <a:lstStyle>
            <a:lvl1pPr marL="171450" indent="-171450">
              <a:buClr>
                <a:schemeClr val="tx2"/>
              </a:buClr>
              <a:buSzPct val="95000"/>
              <a:buFont typeface="Arial" panose="020B0604020202020204" pitchFamily="34" charset="0"/>
              <a:buChar char="•"/>
              <a:defRPr sz="2400">
                <a:latin typeface="Roboto" panose="02000000000000000000" pitchFamily="2" charset="0"/>
                <a:ea typeface="Roboto" panose="02000000000000000000" pitchFamily="2" charset="0"/>
              </a:defRPr>
            </a:lvl1pPr>
            <a:lvl2pPr marL="514350" indent="-171450">
              <a:buClr>
                <a:schemeClr val="tx2"/>
              </a:buClr>
              <a:buSzPct val="100000"/>
              <a:buFont typeface="Roboto" panose="02000000000000000000" pitchFamily="2" charset="0"/>
              <a:buChar char="–"/>
              <a:defRPr sz="2000">
                <a:latin typeface="Roboto" panose="02000000000000000000" pitchFamily="2" charset="0"/>
                <a:ea typeface="Roboto" panose="02000000000000000000" pitchFamily="2" charset="0"/>
              </a:defRPr>
            </a:lvl2pPr>
            <a:lvl3pPr marL="857250" indent="-17145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3pPr>
            <a:lvl4pPr marL="1200150" indent="-17145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4pPr>
            <a:lvl5pPr marL="1543050" indent="-17145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7995AAAF-3BA6-4445-BF32-091644479611}"/>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9" name="Picture 8" descr="The University of Iowa">
            <a:extLst>
              <a:ext uri="{FF2B5EF4-FFF2-40B4-BE49-F238E27FC236}">
                <a16:creationId xmlns:a16="http://schemas.microsoft.com/office/drawing/2014/main" id="{ABEBFC15-B7A4-FB4F-B562-C691AE5316AD}"/>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10" name="Footer Placeholder 4">
            <a:extLst>
              <a:ext uri="{FF2B5EF4-FFF2-40B4-BE49-F238E27FC236}">
                <a16:creationId xmlns:a16="http://schemas.microsoft.com/office/drawing/2014/main" id="{E48D5845-E94B-FC44-882C-248EE3B0A58C}"/>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2897963369"/>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2880" userDrawn="1">
          <p15:clr>
            <a:srgbClr val="FBAE40"/>
          </p15:clr>
        </p15:guide>
        <p15:guide id="3" pos="450" userDrawn="1">
          <p15:clr>
            <a:srgbClr val="FBAE40"/>
          </p15:clr>
        </p15:guide>
        <p15:guide id="4" pos="5310" userDrawn="1">
          <p15:clr>
            <a:srgbClr val="FBAE40"/>
          </p15:clr>
        </p15:guide>
        <p15:guide id="8" orient="horz" pos="374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Text Layout">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2D2F673-8F81-4982-AA66-35312BF3859C}"/>
              </a:ext>
            </a:extLst>
          </p:cNvPr>
          <p:cNvSpPr>
            <a:spLocks noGrp="1"/>
          </p:cNvSpPr>
          <p:nvPr>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714375" y="1289198"/>
            <a:ext cx="3600168" cy="754602"/>
          </a:xfrm>
        </p:spPr>
        <p:txBody>
          <a:bodyPr lIns="0" tIns="0" rIns="0" bIns="0" anchor="b" anchorCtr="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714376" y="2276838"/>
            <a:ext cx="3600164" cy="3279254"/>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4825293" y="1279146"/>
            <a:ext cx="3600168" cy="754602"/>
          </a:xfrm>
        </p:spPr>
        <p:txBody>
          <a:bodyPr lIns="0" tIns="0" rIns="0" bIns="0" anchor="b" anchorCtr="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4825294" y="2266786"/>
            <a:ext cx="3600168" cy="3279254"/>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4572000" y="1686758"/>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8B99253-B000-1442-A7D2-EB536C15CBCB}"/>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12" name="Picture 11" descr="The University of Iowa">
            <a:extLst>
              <a:ext uri="{FF2B5EF4-FFF2-40B4-BE49-F238E27FC236}">
                <a16:creationId xmlns:a16="http://schemas.microsoft.com/office/drawing/2014/main" id="{FB445FB3-9F03-6E45-A046-D32E1D8AA792}"/>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13" name="Footer Placeholder 4">
            <a:extLst>
              <a:ext uri="{FF2B5EF4-FFF2-40B4-BE49-F238E27FC236}">
                <a16:creationId xmlns:a16="http://schemas.microsoft.com/office/drawing/2014/main" id="{BA149722-E418-5049-AB8B-86D90151F093}"/>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2899422758"/>
      </p:ext>
    </p:extLst>
  </p:cSld>
  <p:clrMapOvr>
    <a:masterClrMapping/>
  </p:clrMapOvr>
  <p:extLst>
    <p:ext uri="{DCECCB84-F9BA-43D5-87BE-67443E8EF086}">
      <p15:sldGuideLst xmlns:p15="http://schemas.microsoft.com/office/powerpoint/2012/main">
        <p15:guide id="1" orient="horz" pos="3744" userDrawn="1">
          <p15:clr>
            <a:srgbClr val="FBAE40"/>
          </p15:clr>
        </p15:guide>
        <p15:guide id="2" pos="449" userDrawn="1">
          <p15:clr>
            <a:srgbClr val="FBAE40"/>
          </p15:clr>
        </p15:guide>
        <p15:guide id="3" pos="5310" userDrawn="1">
          <p15:clr>
            <a:srgbClr val="FBAE40"/>
          </p15:clr>
        </p15:guide>
        <p15:guide id="4" pos="2880" userDrawn="1">
          <p15:clr>
            <a:srgbClr val="FBAE40"/>
          </p15:clr>
        </p15:guide>
        <p15:guide id="5" orient="horz" pos="1054" userDrawn="1">
          <p15:clr>
            <a:srgbClr val="FBAE40"/>
          </p15:clr>
        </p15:guide>
        <p15:guide id="6" orient="horz" pos="697" userDrawn="1">
          <p15:clr>
            <a:srgbClr val="FBAE40"/>
          </p15:clr>
        </p15:guide>
        <p15:guide id="7" orient="horz" pos="240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lumn Text Layout">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103BAF8-AE0C-4C2A-AFFE-5EFC74007B1B}"/>
              </a:ext>
            </a:extLst>
          </p:cNvPr>
          <p:cNvSpPr>
            <a:spLocks noGrp="1"/>
          </p:cNvSpPr>
          <p:nvPr>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714375" y="1686758"/>
            <a:ext cx="2375055"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714376" y="2674398"/>
            <a:ext cx="2375055" cy="3269204"/>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3462289" y="1686756"/>
            <a:ext cx="2230029"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3462290" y="2674396"/>
            <a:ext cx="2230029" cy="3269204"/>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6047636" y="1686756"/>
            <a:ext cx="2375055"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6047636" y="2674396"/>
            <a:ext cx="2375055" cy="3269204"/>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5854823"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3282518"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2944143A-0CC6-6041-BD38-4C994DA8E0B2}"/>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20" name="Picture 19" descr="The University of Iowa">
            <a:extLst>
              <a:ext uri="{FF2B5EF4-FFF2-40B4-BE49-F238E27FC236}">
                <a16:creationId xmlns:a16="http://schemas.microsoft.com/office/drawing/2014/main" id="{2A845926-60C8-4F49-ABF0-3DC9E8370DAA}"/>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22" name="Footer Placeholder 4">
            <a:extLst>
              <a:ext uri="{FF2B5EF4-FFF2-40B4-BE49-F238E27FC236}">
                <a16:creationId xmlns:a16="http://schemas.microsoft.com/office/drawing/2014/main" id="{207D8975-2D7E-8541-B9BA-B4ACB2453DEA}"/>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2851774748"/>
      </p:ext>
    </p:extLst>
  </p:cSld>
  <p:clrMapOvr>
    <a:masterClrMapping/>
  </p:clrMapOvr>
  <p:extLst>
    <p:ext uri="{DCECCB84-F9BA-43D5-87BE-67443E8EF086}">
      <p15:sldGuideLst xmlns:p15="http://schemas.microsoft.com/office/powerpoint/2012/main">
        <p15:guide id="2" pos="449" userDrawn="1">
          <p15:clr>
            <a:srgbClr val="FBAE40"/>
          </p15:clr>
        </p15:guide>
        <p15:guide id="3" pos="5310" userDrawn="1">
          <p15:clr>
            <a:srgbClr val="FBAE40"/>
          </p15:clr>
        </p15:guide>
        <p15:guide id="4" pos="2880" userDrawn="1">
          <p15:clr>
            <a:srgbClr val="FBAE40"/>
          </p15:clr>
        </p15:guide>
        <p15:guide id="5" orient="horz" pos="1054" userDrawn="1">
          <p15:clr>
            <a:srgbClr val="FBAE40"/>
          </p15:clr>
        </p15:guide>
        <p15:guide id="7" orient="horz" pos="3744" userDrawn="1">
          <p15:clr>
            <a:srgbClr val="FBAE40"/>
          </p15:clr>
        </p15:guide>
        <p15:guide id="8" orient="horz" pos="697" userDrawn="1">
          <p15:clr>
            <a:srgbClr val="FBAE40"/>
          </p15:clr>
        </p15:guide>
        <p15:guide id="9" orient="horz" pos="240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ur Column Text Layout">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D42FEC1B-FCF8-4508-B227-27323879AC52}"/>
              </a:ext>
            </a:extLst>
          </p:cNvPr>
          <p:cNvSpPr>
            <a:spLocks noGrp="1"/>
          </p:cNvSpPr>
          <p:nvPr>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714376" y="1686758"/>
            <a:ext cx="1769150"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714376" y="2674398"/>
            <a:ext cx="1769150" cy="3269204"/>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2643188"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2802850" y="1686756"/>
            <a:ext cx="1611570" cy="754602"/>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2802851" y="2674396"/>
            <a:ext cx="1611570" cy="3269204"/>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p:nvPr userDrawn="1"/>
        </p:nvCxnSpPr>
        <p:spPr>
          <a:xfrm>
            <a:off x="4572000" y="1686759"/>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4729580" y="1686756"/>
            <a:ext cx="1611570" cy="754602"/>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4729581" y="2674396"/>
            <a:ext cx="1611570" cy="3269204"/>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6505575"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6656311" y="1676706"/>
            <a:ext cx="1769150"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6656311" y="2664346"/>
            <a:ext cx="1769150" cy="3269204"/>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1" name="Rectangle 20">
            <a:extLst>
              <a:ext uri="{FF2B5EF4-FFF2-40B4-BE49-F238E27FC236}">
                <a16:creationId xmlns:a16="http://schemas.microsoft.com/office/drawing/2014/main" id="{55DF11BA-BD6E-E14D-A115-587308DBF4A7}"/>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24" name="Picture 23" descr="The University of Iowa">
            <a:extLst>
              <a:ext uri="{FF2B5EF4-FFF2-40B4-BE49-F238E27FC236}">
                <a16:creationId xmlns:a16="http://schemas.microsoft.com/office/drawing/2014/main" id="{B052AD83-662D-804A-9C50-78BD2D9F776B}"/>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25" name="Footer Placeholder 4">
            <a:extLst>
              <a:ext uri="{FF2B5EF4-FFF2-40B4-BE49-F238E27FC236}">
                <a16:creationId xmlns:a16="http://schemas.microsoft.com/office/drawing/2014/main" id="{09F774AF-F9D8-314F-ADA4-4C6BF856754D}"/>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1772614730"/>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449" userDrawn="1">
          <p15:clr>
            <a:srgbClr val="FBAE40"/>
          </p15:clr>
        </p15:guide>
        <p15:guide id="3" pos="5310" userDrawn="1">
          <p15:clr>
            <a:srgbClr val="FBAE40"/>
          </p15:clr>
        </p15:guide>
        <p15:guide id="4" pos="2880" userDrawn="1">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x1 Grid Layout">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F83F529D-C880-45A0-81D8-FD2CC04E07D8}"/>
              </a:ext>
            </a:extLst>
          </p:cNvPr>
          <p:cNvSpPr>
            <a:spLocks noGrp="1"/>
          </p:cNvSpPr>
          <p:nvPr>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714376" y="1686758"/>
            <a:ext cx="7716440" cy="329184"/>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714376" y="2120010"/>
            <a:ext cx="7716440" cy="754602"/>
          </a:xfrm>
        </p:spPr>
        <p:txBody>
          <a:bodyPr lIns="0" tIns="0" rIns="0" bIns="0">
            <a:normAutofit/>
          </a:bodyPr>
          <a:lstStyle>
            <a:lvl1pPr marL="0" marR="0" indent="0" algn="l" defTabSz="685800" rtl="0" eaLnBrk="1" fontAlgn="auto" latinLnBrk="0" hangingPunct="1">
              <a:lnSpc>
                <a:spcPct val="100000"/>
              </a:lnSpc>
              <a:spcBef>
                <a:spcPts val="750"/>
              </a:spcBef>
              <a:spcAft>
                <a:spcPts val="0"/>
              </a:spcAft>
              <a:buClrTx/>
              <a:buSzPct val="95000"/>
              <a:buFont typeface="Arial" panose="020B0604020202020204" pitchFamily="34" charset="0"/>
              <a:buNone/>
              <a:tabLst/>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marL="0" marR="0" lvl="0" indent="0" algn="l" defTabSz="685800" rtl="0" eaLnBrk="1" fontAlgn="auto" latinLnBrk="0" hangingPunct="1">
              <a:lnSpc>
                <a:spcPct val="100000"/>
              </a:lnSpc>
              <a:spcBef>
                <a:spcPts val="750"/>
              </a:spcBef>
              <a:spcAft>
                <a:spcPts val="0"/>
              </a:spcAft>
              <a:buClrTx/>
              <a:buSzPct val="95000"/>
              <a:buFont typeface="Arial" panose="020B0604020202020204" pitchFamily="34" charset="0"/>
              <a:buNone/>
              <a:tabLst/>
              <a:defRPr/>
            </a:pPr>
            <a:r>
              <a:rPr lang="en-US"/>
              <a:t>Click to edit row text</a:t>
            </a:r>
          </a:p>
          <a:p>
            <a:pPr lvl="0"/>
            <a:endParaRPr lang="en-US"/>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711994" y="3038019"/>
            <a:ext cx="771763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714377" y="3211376"/>
            <a:ext cx="7716440" cy="328016"/>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714378" y="3644628"/>
            <a:ext cx="7716440"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713184" y="4580501"/>
            <a:ext cx="771763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6" name="Content Placeholder 2">
            <a:extLst>
              <a:ext uri="{FF2B5EF4-FFF2-40B4-BE49-F238E27FC236}">
                <a16:creationId xmlns:a16="http://schemas.microsoft.com/office/drawing/2014/main" id="{3E524A13-F71C-45F7-92E6-985C4CB9E331}"/>
              </a:ext>
            </a:extLst>
          </p:cNvPr>
          <p:cNvSpPr>
            <a:spLocks noGrp="1"/>
          </p:cNvSpPr>
          <p:nvPr>
            <p:ph idx="13" hasCustomPrompt="1"/>
          </p:nvPr>
        </p:nvSpPr>
        <p:spPr>
          <a:xfrm>
            <a:off x="714379" y="4693705"/>
            <a:ext cx="7716440" cy="319591"/>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7" name="Content Placeholder 2">
            <a:extLst>
              <a:ext uri="{FF2B5EF4-FFF2-40B4-BE49-F238E27FC236}">
                <a16:creationId xmlns:a16="http://schemas.microsoft.com/office/drawing/2014/main" id="{7CA7FF6D-951D-4682-9C40-A6BB36ABEA84}"/>
              </a:ext>
            </a:extLst>
          </p:cNvPr>
          <p:cNvSpPr>
            <a:spLocks noGrp="1"/>
          </p:cNvSpPr>
          <p:nvPr>
            <p:ph idx="14" hasCustomPrompt="1"/>
          </p:nvPr>
        </p:nvSpPr>
        <p:spPr>
          <a:xfrm>
            <a:off x="714379" y="5126956"/>
            <a:ext cx="7716440"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15" name="Rectangle 14">
            <a:extLst>
              <a:ext uri="{FF2B5EF4-FFF2-40B4-BE49-F238E27FC236}">
                <a16:creationId xmlns:a16="http://schemas.microsoft.com/office/drawing/2014/main" id="{55E76717-4761-EC4B-BDB1-C130638E59C3}"/>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17" name="Picture 16" descr="The University of Iowa">
            <a:extLst>
              <a:ext uri="{FF2B5EF4-FFF2-40B4-BE49-F238E27FC236}">
                <a16:creationId xmlns:a16="http://schemas.microsoft.com/office/drawing/2014/main" id="{34AAC5E4-D04D-AA43-9A77-008D2409BECE}"/>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18" name="Footer Placeholder 4">
            <a:extLst>
              <a:ext uri="{FF2B5EF4-FFF2-40B4-BE49-F238E27FC236}">
                <a16:creationId xmlns:a16="http://schemas.microsoft.com/office/drawing/2014/main" id="{795C6E8E-B090-754E-BB4D-53EC4364AED0}"/>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840878860"/>
      </p:ext>
    </p:extLst>
  </p:cSld>
  <p:clrMapOvr>
    <a:masterClrMapping/>
  </p:clrMapOvr>
  <p:extLst>
    <p:ext uri="{DCECCB84-F9BA-43D5-87BE-67443E8EF086}">
      <p15:sldGuideLst xmlns:p15="http://schemas.microsoft.com/office/powerpoint/2012/main">
        <p15:guide id="2" pos="449" userDrawn="1">
          <p15:clr>
            <a:srgbClr val="FBAE40"/>
          </p15:clr>
        </p15:guide>
        <p15:guide id="3" pos="5310" userDrawn="1">
          <p15:clr>
            <a:srgbClr val="FBAE40"/>
          </p15:clr>
        </p15:guide>
        <p15:guide id="4" pos="2880" userDrawn="1">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guide id="8" orient="horz" pos="240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x2 Grid Layout">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3A9A771B-4FFF-4EBF-A07A-0D6292AC2FE3}"/>
              </a:ext>
            </a:extLst>
          </p:cNvPr>
          <p:cNvSpPr>
            <a:spLocks noGrp="1"/>
          </p:cNvSpPr>
          <p:nvPr>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714376" y="1686759"/>
            <a:ext cx="3566879" cy="319591"/>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714376" y="2120010"/>
            <a:ext cx="3566879"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711994" y="3098307"/>
            <a:ext cx="771763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714377" y="3221424"/>
            <a:ext cx="3566879" cy="328016"/>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714378" y="3654675"/>
            <a:ext cx="3566879" cy="75895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713184" y="4520213"/>
            <a:ext cx="771763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6" name="Content Placeholder 2">
            <a:extLst>
              <a:ext uri="{FF2B5EF4-FFF2-40B4-BE49-F238E27FC236}">
                <a16:creationId xmlns:a16="http://schemas.microsoft.com/office/drawing/2014/main" id="{3E524A13-F71C-45F7-92E6-985C4CB9E331}"/>
              </a:ext>
            </a:extLst>
          </p:cNvPr>
          <p:cNvSpPr>
            <a:spLocks noGrp="1"/>
          </p:cNvSpPr>
          <p:nvPr>
            <p:ph idx="13" hasCustomPrompt="1"/>
          </p:nvPr>
        </p:nvSpPr>
        <p:spPr>
          <a:xfrm>
            <a:off x="714379" y="4683657"/>
            <a:ext cx="3566879" cy="319591"/>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7" name="Content Placeholder 2">
            <a:extLst>
              <a:ext uri="{FF2B5EF4-FFF2-40B4-BE49-F238E27FC236}">
                <a16:creationId xmlns:a16="http://schemas.microsoft.com/office/drawing/2014/main" id="{7CA7FF6D-951D-4682-9C40-A6BB36ABEA84}"/>
              </a:ext>
            </a:extLst>
          </p:cNvPr>
          <p:cNvSpPr>
            <a:spLocks noGrp="1"/>
          </p:cNvSpPr>
          <p:nvPr>
            <p:ph idx="14" hasCustomPrompt="1"/>
          </p:nvPr>
        </p:nvSpPr>
        <p:spPr>
          <a:xfrm>
            <a:off x="714379" y="5116908"/>
            <a:ext cx="3566879"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28" name="Straight Connector 27">
            <a:extLst>
              <a:ext uri="{FF2B5EF4-FFF2-40B4-BE49-F238E27FC236}">
                <a16:creationId xmlns:a16="http://schemas.microsoft.com/office/drawing/2014/main" id="{AA23041F-D604-4688-B75A-90D37AFDDB0E}"/>
              </a:ext>
            </a:extLst>
          </p:cNvPr>
          <p:cNvCxnSpPr/>
          <p:nvPr userDrawn="1"/>
        </p:nvCxnSpPr>
        <p:spPr>
          <a:xfrm>
            <a:off x="4572000" y="1686759"/>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F7B91F83-8428-4E5A-9C88-17829B687B77}"/>
              </a:ext>
            </a:extLst>
          </p:cNvPr>
          <p:cNvSpPr>
            <a:spLocks noGrp="1"/>
          </p:cNvSpPr>
          <p:nvPr>
            <p:ph idx="15" hasCustomPrompt="1"/>
          </p:nvPr>
        </p:nvSpPr>
        <p:spPr>
          <a:xfrm>
            <a:off x="4862772" y="1688512"/>
            <a:ext cx="3566879" cy="319591"/>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3" name="Content Placeholder 2">
            <a:extLst>
              <a:ext uri="{FF2B5EF4-FFF2-40B4-BE49-F238E27FC236}">
                <a16:creationId xmlns:a16="http://schemas.microsoft.com/office/drawing/2014/main" id="{ADB1D581-6D4C-4716-AE96-DBB4F953B95C}"/>
              </a:ext>
            </a:extLst>
          </p:cNvPr>
          <p:cNvSpPr>
            <a:spLocks noGrp="1"/>
          </p:cNvSpPr>
          <p:nvPr>
            <p:ph idx="16" hasCustomPrompt="1"/>
          </p:nvPr>
        </p:nvSpPr>
        <p:spPr>
          <a:xfrm>
            <a:off x="4862773" y="2121764"/>
            <a:ext cx="3566879"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4" name="Content Placeholder 2">
            <a:extLst>
              <a:ext uri="{FF2B5EF4-FFF2-40B4-BE49-F238E27FC236}">
                <a16:creationId xmlns:a16="http://schemas.microsoft.com/office/drawing/2014/main" id="{279BA4B0-A083-4A1F-9D3B-A041B59E7C22}"/>
              </a:ext>
            </a:extLst>
          </p:cNvPr>
          <p:cNvSpPr>
            <a:spLocks noGrp="1"/>
          </p:cNvSpPr>
          <p:nvPr>
            <p:ph idx="17" hasCustomPrompt="1"/>
          </p:nvPr>
        </p:nvSpPr>
        <p:spPr>
          <a:xfrm>
            <a:off x="4862773" y="3223178"/>
            <a:ext cx="3566879" cy="328016"/>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5" name="Content Placeholder 2">
            <a:extLst>
              <a:ext uri="{FF2B5EF4-FFF2-40B4-BE49-F238E27FC236}">
                <a16:creationId xmlns:a16="http://schemas.microsoft.com/office/drawing/2014/main" id="{8FDD4A4D-E1FC-4E83-A8AA-A324B6B0E441}"/>
              </a:ext>
            </a:extLst>
          </p:cNvPr>
          <p:cNvSpPr>
            <a:spLocks noGrp="1"/>
          </p:cNvSpPr>
          <p:nvPr>
            <p:ph idx="18" hasCustomPrompt="1"/>
          </p:nvPr>
        </p:nvSpPr>
        <p:spPr>
          <a:xfrm>
            <a:off x="4862774" y="3656430"/>
            <a:ext cx="3566879" cy="75895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6" name="Content Placeholder 2">
            <a:extLst>
              <a:ext uri="{FF2B5EF4-FFF2-40B4-BE49-F238E27FC236}">
                <a16:creationId xmlns:a16="http://schemas.microsoft.com/office/drawing/2014/main" id="{DE8E7D5C-ACCB-47E6-A3F5-6F3F51A0F37F}"/>
              </a:ext>
            </a:extLst>
          </p:cNvPr>
          <p:cNvSpPr>
            <a:spLocks noGrp="1"/>
          </p:cNvSpPr>
          <p:nvPr>
            <p:ph idx="19" hasCustomPrompt="1"/>
          </p:nvPr>
        </p:nvSpPr>
        <p:spPr>
          <a:xfrm>
            <a:off x="4862775" y="4685411"/>
            <a:ext cx="3566879" cy="319591"/>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7" name="Content Placeholder 2">
            <a:extLst>
              <a:ext uri="{FF2B5EF4-FFF2-40B4-BE49-F238E27FC236}">
                <a16:creationId xmlns:a16="http://schemas.microsoft.com/office/drawing/2014/main" id="{659D9DC4-BB53-4441-9B74-84922B369948}"/>
              </a:ext>
            </a:extLst>
          </p:cNvPr>
          <p:cNvSpPr>
            <a:spLocks noGrp="1"/>
          </p:cNvSpPr>
          <p:nvPr>
            <p:ph idx="20" hasCustomPrompt="1"/>
          </p:nvPr>
        </p:nvSpPr>
        <p:spPr>
          <a:xfrm>
            <a:off x="4862776" y="5118662"/>
            <a:ext cx="3566879"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9" name="Rectangle 28">
            <a:extLst>
              <a:ext uri="{FF2B5EF4-FFF2-40B4-BE49-F238E27FC236}">
                <a16:creationId xmlns:a16="http://schemas.microsoft.com/office/drawing/2014/main" id="{A774845D-2BF0-2740-9880-8D2B0EBB22B7}"/>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30" name="Picture 29" descr="The University of Iowa">
            <a:extLst>
              <a:ext uri="{FF2B5EF4-FFF2-40B4-BE49-F238E27FC236}">
                <a16:creationId xmlns:a16="http://schemas.microsoft.com/office/drawing/2014/main" id="{B5AA78D2-879D-BC4F-9774-9CE61C81AA42}"/>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31" name="Footer Placeholder 4">
            <a:extLst>
              <a:ext uri="{FF2B5EF4-FFF2-40B4-BE49-F238E27FC236}">
                <a16:creationId xmlns:a16="http://schemas.microsoft.com/office/drawing/2014/main" id="{95EBCFD2-248B-A44E-AEE6-8987ECBEC980}"/>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3435829950"/>
      </p:ext>
    </p:extLst>
  </p:cSld>
  <p:clrMapOvr>
    <a:masterClrMapping/>
  </p:clrMapOvr>
  <p:extLst>
    <p:ext uri="{DCECCB84-F9BA-43D5-87BE-67443E8EF086}">
      <p15:sldGuideLst xmlns:p15="http://schemas.microsoft.com/office/powerpoint/2012/main">
        <p15:guide id="2" pos="449" userDrawn="1">
          <p15:clr>
            <a:srgbClr val="FBAE40"/>
          </p15:clr>
        </p15:guide>
        <p15:guide id="3" pos="5310" userDrawn="1">
          <p15:clr>
            <a:srgbClr val="FBAE40"/>
          </p15:clr>
        </p15:guide>
        <p15:guide id="4" pos="2880" userDrawn="1">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guide id="8" orient="horz" pos="240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x1 Grid Layout">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31EE2C71-E6FD-4A5F-BC00-7290049C4471}"/>
              </a:ext>
            </a:extLst>
          </p:cNvPr>
          <p:cNvSpPr>
            <a:spLocks noGrp="1"/>
          </p:cNvSpPr>
          <p:nvPr>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714376" y="1686759"/>
            <a:ext cx="3579002" cy="319591"/>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714377" y="2120011"/>
            <a:ext cx="3579002"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711994" y="2660476"/>
            <a:ext cx="771763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5FC9698A-599E-4227-BA19-18EFBBF3E0DD}"/>
              </a:ext>
            </a:extLst>
          </p:cNvPr>
          <p:cNvSpPr>
            <a:spLocks noGrp="1"/>
          </p:cNvSpPr>
          <p:nvPr>
            <p:ph idx="11" hasCustomPrompt="1"/>
          </p:nvPr>
        </p:nvSpPr>
        <p:spPr>
          <a:xfrm>
            <a:off x="715571" y="2803601"/>
            <a:ext cx="3579002" cy="319591"/>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18" name="Content Placeholder 2">
            <a:extLst>
              <a:ext uri="{FF2B5EF4-FFF2-40B4-BE49-F238E27FC236}">
                <a16:creationId xmlns:a16="http://schemas.microsoft.com/office/drawing/2014/main" id="{C4B470A9-B821-4D01-8FB4-31DF303421A9}"/>
              </a:ext>
            </a:extLst>
          </p:cNvPr>
          <p:cNvSpPr>
            <a:spLocks noGrp="1"/>
          </p:cNvSpPr>
          <p:nvPr>
            <p:ph idx="12" hasCustomPrompt="1"/>
          </p:nvPr>
        </p:nvSpPr>
        <p:spPr>
          <a:xfrm>
            <a:off x="715573" y="3236853"/>
            <a:ext cx="3579002" cy="420624"/>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713184" y="3691764"/>
            <a:ext cx="771763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0C507C81-6817-4069-BC84-0CE4705AE16C}"/>
              </a:ext>
            </a:extLst>
          </p:cNvPr>
          <p:cNvSpPr>
            <a:spLocks noGrp="1"/>
          </p:cNvSpPr>
          <p:nvPr>
            <p:ph idx="15" hasCustomPrompt="1"/>
          </p:nvPr>
        </p:nvSpPr>
        <p:spPr>
          <a:xfrm>
            <a:off x="715574" y="3870141"/>
            <a:ext cx="3579002" cy="319591"/>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3" name="Content Placeholder 2">
            <a:extLst>
              <a:ext uri="{FF2B5EF4-FFF2-40B4-BE49-F238E27FC236}">
                <a16:creationId xmlns:a16="http://schemas.microsoft.com/office/drawing/2014/main" id="{94103820-8C7A-497C-BCBA-2CFEB4549C83}"/>
              </a:ext>
            </a:extLst>
          </p:cNvPr>
          <p:cNvSpPr>
            <a:spLocks noGrp="1"/>
          </p:cNvSpPr>
          <p:nvPr>
            <p:ph idx="16" hasCustomPrompt="1"/>
          </p:nvPr>
        </p:nvSpPr>
        <p:spPr>
          <a:xfrm>
            <a:off x="715576" y="4303394"/>
            <a:ext cx="3579002" cy="420624"/>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16" name="Straight Connector 15">
            <a:extLst>
              <a:ext uri="{FF2B5EF4-FFF2-40B4-BE49-F238E27FC236}">
                <a16:creationId xmlns:a16="http://schemas.microsoft.com/office/drawing/2014/main" id="{1F1CE437-6AD8-4170-8DC8-66894266CE06}"/>
              </a:ext>
            </a:extLst>
          </p:cNvPr>
          <p:cNvCxnSpPr/>
          <p:nvPr userDrawn="1"/>
        </p:nvCxnSpPr>
        <p:spPr>
          <a:xfrm>
            <a:off x="714380" y="4785197"/>
            <a:ext cx="771763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0C02F409-DCF5-4241-BB5E-6E37CC8D3518}"/>
              </a:ext>
            </a:extLst>
          </p:cNvPr>
          <p:cNvSpPr>
            <a:spLocks noGrp="1"/>
          </p:cNvSpPr>
          <p:nvPr>
            <p:ph idx="13" hasCustomPrompt="1"/>
          </p:nvPr>
        </p:nvSpPr>
        <p:spPr>
          <a:xfrm>
            <a:off x="715573" y="4988550"/>
            <a:ext cx="3579002" cy="319591"/>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0" name="Content Placeholder 2">
            <a:extLst>
              <a:ext uri="{FF2B5EF4-FFF2-40B4-BE49-F238E27FC236}">
                <a16:creationId xmlns:a16="http://schemas.microsoft.com/office/drawing/2014/main" id="{2AC426E8-7005-475F-BC32-B5F0BA7A8A4C}"/>
              </a:ext>
            </a:extLst>
          </p:cNvPr>
          <p:cNvSpPr>
            <a:spLocks noGrp="1"/>
          </p:cNvSpPr>
          <p:nvPr>
            <p:ph idx="14" hasCustomPrompt="1"/>
          </p:nvPr>
        </p:nvSpPr>
        <p:spPr>
          <a:xfrm>
            <a:off x="715574" y="5421802"/>
            <a:ext cx="3579002"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34" name="Straight Connector 33">
            <a:extLst>
              <a:ext uri="{FF2B5EF4-FFF2-40B4-BE49-F238E27FC236}">
                <a16:creationId xmlns:a16="http://schemas.microsoft.com/office/drawing/2014/main" id="{8222804C-AFDD-4E8C-BFDC-31326A2127FA}"/>
              </a:ext>
            </a:extLst>
          </p:cNvPr>
          <p:cNvCxnSpPr/>
          <p:nvPr userDrawn="1"/>
        </p:nvCxnSpPr>
        <p:spPr>
          <a:xfrm>
            <a:off x="4572000" y="1686759"/>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66342B0E-1F8B-4D4C-ABA7-E43BC2B3F4AE}"/>
              </a:ext>
            </a:extLst>
          </p:cNvPr>
          <p:cNvSpPr>
            <a:spLocks noGrp="1"/>
          </p:cNvSpPr>
          <p:nvPr>
            <p:ph idx="17" hasCustomPrompt="1"/>
          </p:nvPr>
        </p:nvSpPr>
        <p:spPr>
          <a:xfrm>
            <a:off x="4850622" y="1688232"/>
            <a:ext cx="3579002" cy="319591"/>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5" name="Content Placeholder 2">
            <a:extLst>
              <a:ext uri="{FF2B5EF4-FFF2-40B4-BE49-F238E27FC236}">
                <a16:creationId xmlns:a16="http://schemas.microsoft.com/office/drawing/2014/main" id="{FCF3285B-83DB-4917-9F24-EC0C964DE403}"/>
              </a:ext>
            </a:extLst>
          </p:cNvPr>
          <p:cNvSpPr>
            <a:spLocks noGrp="1"/>
          </p:cNvSpPr>
          <p:nvPr>
            <p:ph idx="18" hasCustomPrompt="1"/>
          </p:nvPr>
        </p:nvSpPr>
        <p:spPr>
          <a:xfrm>
            <a:off x="4850623" y="2121485"/>
            <a:ext cx="3579002"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6" name="Content Placeholder 2">
            <a:extLst>
              <a:ext uri="{FF2B5EF4-FFF2-40B4-BE49-F238E27FC236}">
                <a16:creationId xmlns:a16="http://schemas.microsoft.com/office/drawing/2014/main" id="{8C88D8B1-0044-4EC5-B4CD-DB1095F378A4}"/>
              </a:ext>
            </a:extLst>
          </p:cNvPr>
          <p:cNvSpPr>
            <a:spLocks noGrp="1"/>
          </p:cNvSpPr>
          <p:nvPr>
            <p:ph idx="19" hasCustomPrompt="1"/>
          </p:nvPr>
        </p:nvSpPr>
        <p:spPr>
          <a:xfrm>
            <a:off x="4851817" y="2805075"/>
            <a:ext cx="3579002" cy="319591"/>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7" name="Content Placeholder 2">
            <a:extLst>
              <a:ext uri="{FF2B5EF4-FFF2-40B4-BE49-F238E27FC236}">
                <a16:creationId xmlns:a16="http://schemas.microsoft.com/office/drawing/2014/main" id="{9F6100E2-DAE8-4111-AF37-8909AA389FC1}"/>
              </a:ext>
            </a:extLst>
          </p:cNvPr>
          <p:cNvSpPr>
            <a:spLocks noGrp="1"/>
          </p:cNvSpPr>
          <p:nvPr>
            <p:ph idx="20" hasCustomPrompt="1"/>
          </p:nvPr>
        </p:nvSpPr>
        <p:spPr>
          <a:xfrm>
            <a:off x="4851819" y="3238327"/>
            <a:ext cx="3579002" cy="420624"/>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30" name="Content Placeholder 2">
            <a:extLst>
              <a:ext uri="{FF2B5EF4-FFF2-40B4-BE49-F238E27FC236}">
                <a16:creationId xmlns:a16="http://schemas.microsoft.com/office/drawing/2014/main" id="{C0B1E9EC-56B4-4514-B189-24BD47F549F3}"/>
              </a:ext>
            </a:extLst>
          </p:cNvPr>
          <p:cNvSpPr>
            <a:spLocks noGrp="1"/>
          </p:cNvSpPr>
          <p:nvPr>
            <p:ph idx="23" hasCustomPrompt="1"/>
          </p:nvPr>
        </p:nvSpPr>
        <p:spPr>
          <a:xfrm>
            <a:off x="4851820" y="3871616"/>
            <a:ext cx="3579002" cy="319591"/>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1" name="Content Placeholder 2">
            <a:extLst>
              <a:ext uri="{FF2B5EF4-FFF2-40B4-BE49-F238E27FC236}">
                <a16:creationId xmlns:a16="http://schemas.microsoft.com/office/drawing/2014/main" id="{F685484E-408B-4771-9259-BAAC2A6E6017}"/>
              </a:ext>
            </a:extLst>
          </p:cNvPr>
          <p:cNvSpPr>
            <a:spLocks noGrp="1"/>
          </p:cNvSpPr>
          <p:nvPr>
            <p:ph idx="24" hasCustomPrompt="1"/>
          </p:nvPr>
        </p:nvSpPr>
        <p:spPr>
          <a:xfrm>
            <a:off x="4851822" y="4304868"/>
            <a:ext cx="3579002" cy="420624"/>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8" name="Content Placeholder 2">
            <a:extLst>
              <a:ext uri="{FF2B5EF4-FFF2-40B4-BE49-F238E27FC236}">
                <a16:creationId xmlns:a16="http://schemas.microsoft.com/office/drawing/2014/main" id="{0EE05AF1-1486-45F2-B87D-2AE555B8D1CB}"/>
              </a:ext>
            </a:extLst>
          </p:cNvPr>
          <p:cNvSpPr>
            <a:spLocks noGrp="1"/>
          </p:cNvSpPr>
          <p:nvPr>
            <p:ph idx="21" hasCustomPrompt="1"/>
          </p:nvPr>
        </p:nvSpPr>
        <p:spPr>
          <a:xfrm>
            <a:off x="4851819" y="4990024"/>
            <a:ext cx="3579002" cy="319591"/>
          </a:xfrm>
        </p:spPr>
        <p:txBody>
          <a:bodyPr lIns="0" tIns="0" rIns="0" bIns="0">
            <a:no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9" name="Content Placeholder 2">
            <a:extLst>
              <a:ext uri="{FF2B5EF4-FFF2-40B4-BE49-F238E27FC236}">
                <a16:creationId xmlns:a16="http://schemas.microsoft.com/office/drawing/2014/main" id="{52C4B0E5-3C7E-4BC2-AA92-4156C26C91FF}"/>
              </a:ext>
            </a:extLst>
          </p:cNvPr>
          <p:cNvSpPr>
            <a:spLocks noGrp="1"/>
          </p:cNvSpPr>
          <p:nvPr>
            <p:ph idx="22" hasCustomPrompt="1"/>
          </p:nvPr>
        </p:nvSpPr>
        <p:spPr>
          <a:xfrm>
            <a:off x="4851820" y="5423276"/>
            <a:ext cx="3579002"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33" name="Rectangle 32">
            <a:extLst>
              <a:ext uri="{FF2B5EF4-FFF2-40B4-BE49-F238E27FC236}">
                <a16:creationId xmlns:a16="http://schemas.microsoft.com/office/drawing/2014/main" id="{A5480C56-313A-5C4D-A02B-5C10621A5061}"/>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35" name="Picture 34" descr="The University of Iowa">
            <a:extLst>
              <a:ext uri="{FF2B5EF4-FFF2-40B4-BE49-F238E27FC236}">
                <a16:creationId xmlns:a16="http://schemas.microsoft.com/office/drawing/2014/main" id="{2DA8F900-4BB3-134B-A7DE-0A6F63695305}"/>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36" name="Footer Placeholder 4">
            <a:extLst>
              <a:ext uri="{FF2B5EF4-FFF2-40B4-BE49-F238E27FC236}">
                <a16:creationId xmlns:a16="http://schemas.microsoft.com/office/drawing/2014/main" id="{B5B719EA-A20E-994C-8EEE-69E62E50742C}"/>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868536204"/>
      </p:ext>
    </p:extLst>
  </p:cSld>
  <p:clrMapOvr>
    <a:masterClrMapping/>
  </p:clrMapOvr>
  <p:extLst>
    <p:ext uri="{DCECCB84-F9BA-43D5-87BE-67443E8EF086}">
      <p15:sldGuideLst xmlns:p15="http://schemas.microsoft.com/office/powerpoint/2012/main">
        <p15:guide id="2" pos="449" userDrawn="1">
          <p15:clr>
            <a:srgbClr val="FBAE40"/>
          </p15:clr>
        </p15:guide>
        <p15:guide id="3" pos="5310" userDrawn="1">
          <p15:clr>
            <a:srgbClr val="FBAE40"/>
          </p15:clr>
        </p15:guide>
        <p15:guide id="4" pos="2880" userDrawn="1">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guide id="8" orient="horz" pos="240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x2 Grid Layout">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F947D672-DDE7-4F36-B79C-4245C5D115ED}"/>
              </a:ext>
            </a:extLst>
          </p:cNvPr>
          <p:cNvSpPr>
            <a:spLocks noGrp="1"/>
          </p:cNvSpPr>
          <p:nvPr>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714375" y="1756430"/>
            <a:ext cx="3600168" cy="374036"/>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714376" y="2237816"/>
            <a:ext cx="3600164" cy="120057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8" name="Straight Connector 7">
            <a:extLst>
              <a:ext uri="{FF2B5EF4-FFF2-40B4-BE49-F238E27FC236}">
                <a16:creationId xmlns:a16="http://schemas.microsoft.com/office/drawing/2014/main" id="{69FB9F7B-CC85-4936-BE2A-DF6B8BF46018}"/>
              </a:ext>
            </a:extLst>
          </p:cNvPr>
          <p:cNvCxnSpPr/>
          <p:nvPr userDrawn="1"/>
        </p:nvCxnSpPr>
        <p:spPr>
          <a:xfrm>
            <a:off x="711994" y="3790765"/>
            <a:ext cx="771763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3" name="Content Placeholder 2">
            <a:extLst>
              <a:ext uri="{FF2B5EF4-FFF2-40B4-BE49-F238E27FC236}">
                <a16:creationId xmlns:a16="http://schemas.microsoft.com/office/drawing/2014/main" id="{FDFA8ABE-0B6C-4930-94A9-A2BB4166E51F}"/>
              </a:ext>
            </a:extLst>
          </p:cNvPr>
          <p:cNvSpPr>
            <a:spLocks noGrp="1"/>
          </p:cNvSpPr>
          <p:nvPr>
            <p:ph idx="17" hasCustomPrompt="1"/>
          </p:nvPr>
        </p:nvSpPr>
        <p:spPr>
          <a:xfrm>
            <a:off x="718539" y="4109427"/>
            <a:ext cx="3600168" cy="374036"/>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4" name="Content Placeholder 2">
            <a:extLst>
              <a:ext uri="{FF2B5EF4-FFF2-40B4-BE49-F238E27FC236}">
                <a16:creationId xmlns:a16="http://schemas.microsoft.com/office/drawing/2014/main" id="{47E91DB8-4856-4AED-8362-60627F681EE8}"/>
              </a:ext>
            </a:extLst>
          </p:cNvPr>
          <p:cNvSpPr>
            <a:spLocks noGrp="1"/>
          </p:cNvSpPr>
          <p:nvPr>
            <p:ph idx="18" hasCustomPrompt="1"/>
          </p:nvPr>
        </p:nvSpPr>
        <p:spPr>
          <a:xfrm>
            <a:off x="718540" y="4590814"/>
            <a:ext cx="3600164" cy="118197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4572000" y="1679385"/>
            <a:ext cx="0" cy="427276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4825293" y="1746378"/>
            <a:ext cx="3600168" cy="374036"/>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4825294" y="2227764"/>
            <a:ext cx="3600168" cy="120057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5" name="Content Placeholder 2">
            <a:extLst>
              <a:ext uri="{FF2B5EF4-FFF2-40B4-BE49-F238E27FC236}">
                <a16:creationId xmlns:a16="http://schemas.microsoft.com/office/drawing/2014/main" id="{76BD4A33-C7CC-4380-A2BB-ECC6C2FB7225}"/>
              </a:ext>
            </a:extLst>
          </p:cNvPr>
          <p:cNvSpPr>
            <a:spLocks noGrp="1"/>
          </p:cNvSpPr>
          <p:nvPr>
            <p:ph idx="19" hasCustomPrompt="1"/>
          </p:nvPr>
        </p:nvSpPr>
        <p:spPr>
          <a:xfrm>
            <a:off x="4829457" y="4099375"/>
            <a:ext cx="3600168" cy="374036"/>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6" name="Content Placeholder 2">
            <a:extLst>
              <a:ext uri="{FF2B5EF4-FFF2-40B4-BE49-F238E27FC236}">
                <a16:creationId xmlns:a16="http://schemas.microsoft.com/office/drawing/2014/main" id="{4CD0BB64-6643-42CE-AFE7-372305F21233}"/>
              </a:ext>
            </a:extLst>
          </p:cNvPr>
          <p:cNvSpPr>
            <a:spLocks noGrp="1"/>
          </p:cNvSpPr>
          <p:nvPr>
            <p:ph idx="20" hasCustomPrompt="1"/>
          </p:nvPr>
        </p:nvSpPr>
        <p:spPr>
          <a:xfrm>
            <a:off x="4829458" y="4580761"/>
            <a:ext cx="3600168" cy="120057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1" name="Rectangle 20">
            <a:extLst>
              <a:ext uri="{FF2B5EF4-FFF2-40B4-BE49-F238E27FC236}">
                <a16:creationId xmlns:a16="http://schemas.microsoft.com/office/drawing/2014/main" id="{D8D606F0-071A-A842-B316-9BEBD143AC36}"/>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17" name="Picture 16" descr="The University of Iowa">
            <a:extLst>
              <a:ext uri="{FF2B5EF4-FFF2-40B4-BE49-F238E27FC236}">
                <a16:creationId xmlns:a16="http://schemas.microsoft.com/office/drawing/2014/main" id="{70498093-055A-1249-80EE-EB69C10A937B}"/>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18" name="Footer Placeholder 4">
            <a:extLst>
              <a:ext uri="{FF2B5EF4-FFF2-40B4-BE49-F238E27FC236}">
                <a16:creationId xmlns:a16="http://schemas.microsoft.com/office/drawing/2014/main" id="{8EEADFDD-6D39-8041-B44B-CC11D0FD544F}"/>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748418329"/>
      </p:ext>
    </p:extLst>
  </p:cSld>
  <p:clrMapOvr>
    <a:masterClrMapping/>
  </p:clrMapOvr>
  <p:extLst>
    <p:ext uri="{DCECCB84-F9BA-43D5-87BE-67443E8EF086}">
      <p15:sldGuideLst xmlns:p15="http://schemas.microsoft.com/office/powerpoint/2012/main">
        <p15:guide id="2" pos="449" userDrawn="1">
          <p15:clr>
            <a:srgbClr val="FBAE40"/>
          </p15:clr>
        </p15:guide>
        <p15:guide id="3" pos="5310" userDrawn="1">
          <p15:clr>
            <a:srgbClr val="FBAE40"/>
          </p15:clr>
        </p15:guide>
        <p15:guide id="4" pos="2880" userDrawn="1">
          <p15:clr>
            <a:srgbClr val="FBAE40"/>
          </p15:clr>
        </p15:guide>
        <p15:guide id="5" orient="horz" pos="1054" userDrawn="1">
          <p15:clr>
            <a:srgbClr val="FBAE40"/>
          </p15:clr>
        </p15:guide>
        <p15:guide id="6" orient="horz" pos="2400" userDrawn="1">
          <p15:clr>
            <a:srgbClr val="FBAE40"/>
          </p15:clr>
        </p15:guide>
        <p15:guide id="7" orient="horz" pos="697"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Column Stat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7C3D46F0-0006-469D-9C96-A2B5BF708743}"/>
              </a:ext>
            </a:extLst>
          </p:cNvPr>
          <p:cNvSpPr>
            <a:spLocks noGrp="1"/>
          </p:cNvSpPr>
          <p:nvPr>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704310" y="2849850"/>
            <a:ext cx="1306682" cy="787298"/>
          </a:xfrm>
        </p:spPr>
        <p:txBody>
          <a:bodyPr lIns="0" tIns="0" rIns="0" bIns="0">
            <a:noAutofit/>
          </a:bodyPr>
          <a:lstStyle>
            <a:lvl1pPr marL="0" indent="0" algn="l">
              <a:buSzPct val="95000"/>
              <a:buFont typeface="Arial" panose="020B0604020202020204" pitchFamily="34" charset="0"/>
              <a:buNone/>
              <a:defRPr sz="4125"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Stat</a:t>
            </a:r>
          </a:p>
        </p:txBody>
      </p:sp>
      <p:sp>
        <p:nvSpPr>
          <p:cNvPr id="52" name="Picture Placeholder 50">
            <a:extLst>
              <a:ext uri="{FF2B5EF4-FFF2-40B4-BE49-F238E27FC236}">
                <a16:creationId xmlns:a16="http://schemas.microsoft.com/office/drawing/2014/main" id="{8D984633-F962-1848-A009-619CB8211633}"/>
              </a:ext>
            </a:extLst>
          </p:cNvPr>
          <p:cNvSpPr>
            <a:spLocks noGrp="1"/>
          </p:cNvSpPr>
          <p:nvPr>
            <p:ph type="pic" sz="quarter" idx="20"/>
          </p:nvPr>
        </p:nvSpPr>
        <p:spPr>
          <a:xfrm>
            <a:off x="2141220" y="2469136"/>
            <a:ext cx="940541" cy="930491"/>
          </a:xfrm>
        </p:spPr>
        <p:txBody>
          <a:bodyPr/>
          <a:lstStyle>
            <a:lvl1pPr marL="0" indent="0">
              <a:buNone/>
              <a:defRPr/>
            </a:lvl1pPr>
          </a:lstStyle>
          <a:p>
            <a:endParaRPr lang="en-US"/>
          </a:p>
        </p:txBody>
      </p:sp>
      <p:cxnSp>
        <p:nvCxnSpPr>
          <p:cNvPr id="14" name="Straight Connector 13">
            <a:extLst>
              <a:ext uri="{FF2B5EF4-FFF2-40B4-BE49-F238E27FC236}">
                <a16:creationId xmlns:a16="http://schemas.microsoft.com/office/drawing/2014/main" id="{44DE3AB4-3020-8D45-86B7-592F12CB716B}"/>
              </a:ext>
              <a:ext uri="{C183D7F6-B498-43B3-948B-1728B52AA6E4}">
                <adec:decorative xmlns:adec="http://schemas.microsoft.com/office/drawing/2017/decorative" val="1"/>
              </a:ext>
            </a:extLst>
          </p:cNvPr>
          <p:cNvCxnSpPr>
            <a:cxnSpLocks/>
          </p:cNvCxnSpPr>
          <p:nvPr userDrawn="1"/>
        </p:nvCxnSpPr>
        <p:spPr>
          <a:xfrm>
            <a:off x="672385" y="3573316"/>
            <a:ext cx="2409376"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DC4E94AD-16D9-BE4C-8C57-CFA6654E1BD9}"/>
              </a:ext>
            </a:extLst>
          </p:cNvPr>
          <p:cNvSpPr>
            <a:spLocks noGrp="1"/>
          </p:cNvSpPr>
          <p:nvPr>
            <p:ph idx="14" hasCustomPrompt="1"/>
          </p:nvPr>
        </p:nvSpPr>
        <p:spPr>
          <a:xfrm>
            <a:off x="704310" y="3789196"/>
            <a:ext cx="2377451" cy="1061801"/>
          </a:xfrm>
        </p:spPr>
        <p:txBody>
          <a:bodyPr lIns="0" tIns="0" rIns="0" bIns="0">
            <a:normAutofit/>
          </a:bodyPr>
          <a:lstStyle>
            <a:lvl1pPr marL="0" indent="0" algn="l">
              <a:buSzPct val="95000"/>
              <a:buFont typeface="Arial" panose="020B0604020202020204" pitchFamily="34" charset="0"/>
              <a:buNone/>
              <a:defRPr sz="18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19" name="Content Placeholder 2">
            <a:extLst>
              <a:ext uri="{FF2B5EF4-FFF2-40B4-BE49-F238E27FC236}">
                <a16:creationId xmlns:a16="http://schemas.microsoft.com/office/drawing/2014/main" id="{E64293C0-60B2-3341-9C38-86DF7ACA51DC}"/>
              </a:ext>
            </a:extLst>
          </p:cNvPr>
          <p:cNvSpPr>
            <a:spLocks noGrp="1"/>
          </p:cNvSpPr>
          <p:nvPr>
            <p:ph idx="21" hasCustomPrompt="1"/>
          </p:nvPr>
        </p:nvSpPr>
        <p:spPr>
          <a:xfrm>
            <a:off x="3436853" y="2849850"/>
            <a:ext cx="1306682" cy="787298"/>
          </a:xfrm>
        </p:spPr>
        <p:txBody>
          <a:bodyPr lIns="0" tIns="0" rIns="0" bIns="0">
            <a:noAutofit/>
          </a:bodyPr>
          <a:lstStyle>
            <a:lvl1pPr marL="0" indent="0" algn="l">
              <a:buSzPct val="95000"/>
              <a:buFont typeface="Arial" panose="020B0604020202020204" pitchFamily="34" charset="0"/>
              <a:buNone/>
              <a:defRPr sz="4125"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Stat</a:t>
            </a:r>
          </a:p>
        </p:txBody>
      </p:sp>
      <p:cxnSp>
        <p:nvCxnSpPr>
          <p:cNvPr id="20" name="Straight Connector 19">
            <a:extLst>
              <a:ext uri="{FF2B5EF4-FFF2-40B4-BE49-F238E27FC236}">
                <a16:creationId xmlns:a16="http://schemas.microsoft.com/office/drawing/2014/main" id="{1799B91B-7CDD-284B-99CF-8408146B2C0D}"/>
              </a:ext>
              <a:ext uri="{C183D7F6-B498-43B3-948B-1728B52AA6E4}">
                <adec:decorative xmlns:adec="http://schemas.microsoft.com/office/drawing/2017/decorative" val="1"/>
              </a:ext>
            </a:extLst>
          </p:cNvPr>
          <p:cNvCxnSpPr>
            <a:cxnSpLocks/>
          </p:cNvCxnSpPr>
          <p:nvPr userDrawn="1"/>
        </p:nvCxnSpPr>
        <p:spPr>
          <a:xfrm>
            <a:off x="3404928" y="3573316"/>
            <a:ext cx="2409376"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8BB67D17-F456-FC43-9C41-9344D6EEB07B}"/>
              </a:ext>
            </a:extLst>
          </p:cNvPr>
          <p:cNvSpPr>
            <a:spLocks noGrp="1"/>
          </p:cNvSpPr>
          <p:nvPr>
            <p:ph idx="22" hasCustomPrompt="1"/>
          </p:nvPr>
        </p:nvSpPr>
        <p:spPr>
          <a:xfrm>
            <a:off x="3436853" y="3789196"/>
            <a:ext cx="2377451" cy="1061801"/>
          </a:xfrm>
        </p:spPr>
        <p:txBody>
          <a:bodyPr lIns="0" tIns="0" rIns="0" bIns="0">
            <a:normAutofit/>
          </a:bodyPr>
          <a:lstStyle>
            <a:lvl1pPr marL="0" indent="0" algn="l">
              <a:buSzPct val="95000"/>
              <a:buFont typeface="Arial" panose="020B0604020202020204" pitchFamily="34" charset="0"/>
              <a:buNone/>
              <a:defRPr sz="18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26" name="Content Placeholder 2">
            <a:extLst>
              <a:ext uri="{FF2B5EF4-FFF2-40B4-BE49-F238E27FC236}">
                <a16:creationId xmlns:a16="http://schemas.microsoft.com/office/drawing/2014/main" id="{60F6E28A-AB38-A64F-9481-C9F0437BFEA5}"/>
              </a:ext>
            </a:extLst>
          </p:cNvPr>
          <p:cNvSpPr>
            <a:spLocks noGrp="1"/>
          </p:cNvSpPr>
          <p:nvPr>
            <p:ph idx="24" hasCustomPrompt="1"/>
          </p:nvPr>
        </p:nvSpPr>
        <p:spPr>
          <a:xfrm>
            <a:off x="6169397" y="2849850"/>
            <a:ext cx="1306682" cy="787298"/>
          </a:xfrm>
        </p:spPr>
        <p:txBody>
          <a:bodyPr lIns="0" tIns="0" rIns="0" bIns="0">
            <a:noAutofit/>
          </a:bodyPr>
          <a:lstStyle>
            <a:lvl1pPr marL="0" indent="0" algn="l">
              <a:buSzPct val="95000"/>
              <a:buFont typeface="Arial" panose="020B0604020202020204" pitchFamily="34" charset="0"/>
              <a:buNone/>
              <a:defRPr sz="4125"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Stat</a:t>
            </a:r>
          </a:p>
        </p:txBody>
      </p:sp>
      <p:cxnSp>
        <p:nvCxnSpPr>
          <p:cNvPr id="27" name="Straight Connector 26">
            <a:extLst>
              <a:ext uri="{FF2B5EF4-FFF2-40B4-BE49-F238E27FC236}">
                <a16:creationId xmlns:a16="http://schemas.microsoft.com/office/drawing/2014/main" id="{F9F7D2B0-E449-FD45-9789-FC204088E97C}"/>
              </a:ext>
              <a:ext uri="{C183D7F6-B498-43B3-948B-1728B52AA6E4}">
                <adec:decorative xmlns:adec="http://schemas.microsoft.com/office/drawing/2017/decorative" val="1"/>
              </a:ext>
            </a:extLst>
          </p:cNvPr>
          <p:cNvCxnSpPr>
            <a:cxnSpLocks/>
          </p:cNvCxnSpPr>
          <p:nvPr userDrawn="1"/>
        </p:nvCxnSpPr>
        <p:spPr>
          <a:xfrm>
            <a:off x="6137472" y="3573316"/>
            <a:ext cx="2409376"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8" name="Content Placeholder 2">
            <a:extLst>
              <a:ext uri="{FF2B5EF4-FFF2-40B4-BE49-F238E27FC236}">
                <a16:creationId xmlns:a16="http://schemas.microsoft.com/office/drawing/2014/main" id="{86FE37F4-1DCF-2D40-845F-6C10AC016C29}"/>
              </a:ext>
            </a:extLst>
          </p:cNvPr>
          <p:cNvSpPr>
            <a:spLocks noGrp="1"/>
          </p:cNvSpPr>
          <p:nvPr>
            <p:ph idx="25" hasCustomPrompt="1"/>
          </p:nvPr>
        </p:nvSpPr>
        <p:spPr>
          <a:xfrm>
            <a:off x="6169397" y="3789196"/>
            <a:ext cx="2377451" cy="1061801"/>
          </a:xfrm>
        </p:spPr>
        <p:txBody>
          <a:bodyPr lIns="0" tIns="0" rIns="0" bIns="0">
            <a:normAutofit/>
          </a:bodyPr>
          <a:lstStyle>
            <a:lvl1pPr marL="0" indent="0" algn="l">
              <a:buSzPct val="95000"/>
              <a:buFont typeface="Arial" panose="020B0604020202020204" pitchFamily="34" charset="0"/>
              <a:buNone/>
              <a:defRPr sz="18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18" name="Rectangle 17">
            <a:extLst>
              <a:ext uri="{FF2B5EF4-FFF2-40B4-BE49-F238E27FC236}">
                <a16:creationId xmlns:a16="http://schemas.microsoft.com/office/drawing/2014/main" id="{C6F1B24E-B6B2-2D4F-8CE9-C10E33FBF4C2}"/>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30" name="Picture 29" descr="The University of Iowa">
            <a:extLst>
              <a:ext uri="{FF2B5EF4-FFF2-40B4-BE49-F238E27FC236}">
                <a16:creationId xmlns:a16="http://schemas.microsoft.com/office/drawing/2014/main" id="{B9F9D999-694A-C64C-9BA8-FF37455DDD79}"/>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31" name="Footer Placeholder 4">
            <a:extLst>
              <a:ext uri="{FF2B5EF4-FFF2-40B4-BE49-F238E27FC236}">
                <a16:creationId xmlns:a16="http://schemas.microsoft.com/office/drawing/2014/main" id="{A000685F-E841-A44D-AC9C-173BD5E3C25A}"/>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View &gt;&gt; Header and Footer &gt;&gt; Add Unit Name</a:t>
            </a:r>
            <a:endParaRPr lang="en-US" b="0"/>
          </a:p>
        </p:txBody>
      </p:sp>
      <p:sp>
        <p:nvSpPr>
          <p:cNvPr id="34" name="Picture Placeholder 50">
            <a:extLst>
              <a:ext uri="{FF2B5EF4-FFF2-40B4-BE49-F238E27FC236}">
                <a16:creationId xmlns:a16="http://schemas.microsoft.com/office/drawing/2014/main" id="{F52BFEB6-775B-5540-A1D7-F6E3DDCDB834}"/>
              </a:ext>
            </a:extLst>
          </p:cNvPr>
          <p:cNvSpPr>
            <a:spLocks noGrp="1"/>
          </p:cNvSpPr>
          <p:nvPr>
            <p:ph type="pic" sz="quarter" idx="28"/>
          </p:nvPr>
        </p:nvSpPr>
        <p:spPr>
          <a:xfrm>
            <a:off x="4873763" y="2484685"/>
            <a:ext cx="940541" cy="930491"/>
          </a:xfrm>
        </p:spPr>
        <p:txBody>
          <a:bodyPr/>
          <a:lstStyle>
            <a:lvl1pPr marL="0" indent="0">
              <a:buNone/>
              <a:defRPr/>
            </a:lvl1pPr>
          </a:lstStyle>
          <a:p>
            <a:endParaRPr lang="en-US"/>
          </a:p>
        </p:txBody>
      </p:sp>
      <p:sp>
        <p:nvSpPr>
          <p:cNvPr id="35" name="Picture Placeholder 50">
            <a:extLst>
              <a:ext uri="{FF2B5EF4-FFF2-40B4-BE49-F238E27FC236}">
                <a16:creationId xmlns:a16="http://schemas.microsoft.com/office/drawing/2014/main" id="{3B2767A3-945C-8A48-8F63-467E5E2A4DDF}"/>
              </a:ext>
            </a:extLst>
          </p:cNvPr>
          <p:cNvSpPr>
            <a:spLocks noGrp="1"/>
          </p:cNvSpPr>
          <p:nvPr>
            <p:ph type="pic" sz="quarter" idx="29"/>
          </p:nvPr>
        </p:nvSpPr>
        <p:spPr>
          <a:xfrm>
            <a:off x="7606307" y="2484685"/>
            <a:ext cx="940541" cy="930491"/>
          </a:xfrm>
        </p:spPr>
        <p:txBody>
          <a:bodyPr/>
          <a:lstStyle>
            <a:lvl1pPr marL="0" indent="0">
              <a:buNone/>
              <a:defRPr/>
            </a:lvl1pPr>
          </a:lstStyle>
          <a:p>
            <a:endParaRPr lang="en-US"/>
          </a:p>
        </p:txBody>
      </p:sp>
    </p:spTree>
    <p:extLst>
      <p:ext uri="{BB962C8B-B14F-4D97-AF65-F5344CB8AC3E}">
        <p14:creationId xmlns:p14="http://schemas.microsoft.com/office/powerpoint/2010/main" val="1710712687"/>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449" userDrawn="1">
          <p15:clr>
            <a:srgbClr val="FBAE40"/>
          </p15:clr>
        </p15:guide>
        <p15:guide id="3" pos="5310" userDrawn="1">
          <p15:clr>
            <a:srgbClr val="FBAE40"/>
          </p15:clr>
        </p15:guide>
        <p15:guide id="4" pos="2880" userDrawn="1">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7C3D46F0-0006-469D-9C96-A2B5BF708743}"/>
              </a:ext>
            </a:extLst>
          </p:cNvPr>
          <p:cNvSpPr>
            <a:spLocks noGrp="1"/>
          </p:cNvSpPr>
          <p:nvPr>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E7A2738-1D29-40DE-AACF-F60CD708E892}"/>
              </a:ext>
              <a:ext uri="{C183D7F6-B498-43B3-948B-1728B52AA6E4}">
                <adec:decorative xmlns:adec="http://schemas.microsoft.com/office/drawing/2017/decorative" val="1"/>
              </a:ext>
            </a:extLst>
          </p:cNvPr>
          <p:cNvCxnSpPr/>
          <p:nvPr userDrawn="1"/>
        </p:nvCxnSpPr>
        <p:spPr>
          <a:xfrm>
            <a:off x="1901902" y="2921860"/>
            <a:ext cx="533326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D1ADFA24-184F-46B9-B1D0-3FBB044F3673}"/>
              </a:ext>
              <a:ext uri="{C183D7F6-B498-43B3-948B-1728B52AA6E4}">
                <adec:decorative xmlns:adec="http://schemas.microsoft.com/office/drawing/2017/decorative" val="1"/>
              </a:ext>
            </a:extLst>
          </p:cNvPr>
          <p:cNvSpPr/>
          <p:nvPr userDrawn="1"/>
        </p:nvSpPr>
        <p:spPr>
          <a:xfrm>
            <a:off x="1216102" y="2266313"/>
            <a:ext cx="1371600" cy="137160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Picture Placeholder 3">
            <a:extLst>
              <a:ext uri="{FF2B5EF4-FFF2-40B4-BE49-F238E27FC236}">
                <a16:creationId xmlns:a16="http://schemas.microsoft.com/office/drawing/2014/main" id="{DC306F30-B3C1-E74C-B18C-7075DB0761DE}"/>
              </a:ext>
            </a:extLst>
          </p:cNvPr>
          <p:cNvSpPr>
            <a:spLocks noGrp="1"/>
          </p:cNvSpPr>
          <p:nvPr>
            <p:ph type="pic" sz="quarter" idx="21"/>
          </p:nvPr>
        </p:nvSpPr>
        <p:spPr>
          <a:xfrm>
            <a:off x="1472729" y="2553043"/>
            <a:ext cx="886809" cy="878171"/>
          </a:xfrm>
        </p:spPr>
        <p:txBody>
          <a:bodyPr/>
          <a:lstStyle>
            <a:lvl1pPr>
              <a:buNone/>
              <a:defRPr/>
            </a:lvl1pPr>
          </a:lstStyle>
          <a:p>
            <a:endParaRPr lang="en-US"/>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714375" y="4078664"/>
            <a:ext cx="2375055"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3462289" y="4078664"/>
            <a:ext cx="2230029"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2</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6047636" y="4078663"/>
            <a:ext cx="2375055"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18" name="Rectangle 17">
            <a:extLst>
              <a:ext uri="{FF2B5EF4-FFF2-40B4-BE49-F238E27FC236}">
                <a16:creationId xmlns:a16="http://schemas.microsoft.com/office/drawing/2014/main" id="{C6F1B24E-B6B2-2D4F-8CE9-C10E33FBF4C2}"/>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24" name="Picture 23" descr="The University of Iowa">
            <a:extLst>
              <a:ext uri="{FF2B5EF4-FFF2-40B4-BE49-F238E27FC236}">
                <a16:creationId xmlns:a16="http://schemas.microsoft.com/office/drawing/2014/main" id="{A13C9DCC-5284-6A4A-A857-E196C97A3071}"/>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28" name="Footer Placeholder 4">
            <a:extLst>
              <a:ext uri="{FF2B5EF4-FFF2-40B4-BE49-F238E27FC236}">
                <a16:creationId xmlns:a16="http://schemas.microsoft.com/office/drawing/2014/main" id="{EE85593F-9DA3-E843-83EA-BB61BA6E56AE}"/>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View &gt;&gt; Header and Footer &gt;&gt; Add Unit Name</a:t>
            </a:r>
            <a:endParaRPr lang="en-US" b="0"/>
          </a:p>
        </p:txBody>
      </p:sp>
      <p:sp>
        <p:nvSpPr>
          <p:cNvPr id="29" name="Oval 28">
            <a:extLst>
              <a:ext uri="{FF2B5EF4-FFF2-40B4-BE49-F238E27FC236}">
                <a16:creationId xmlns:a16="http://schemas.microsoft.com/office/drawing/2014/main" id="{DF1D17A9-33ED-0C42-9E29-A5641F8C0AFE}"/>
              </a:ext>
              <a:ext uri="{C183D7F6-B498-43B3-948B-1728B52AA6E4}">
                <adec:decorative xmlns:adec="http://schemas.microsoft.com/office/drawing/2017/decorative" val="1"/>
              </a:ext>
            </a:extLst>
          </p:cNvPr>
          <p:cNvSpPr/>
          <p:nvPr userDrawn="1"/>
        </p:nvSpPr>
        <p:spPr>
          <a:xfrm>
            <a:off x="3859924" y="2266313"/>
            <a:ext cx="1371600" cy="137160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Picture Placeholder 3">
            <a:extLst>
              <a:ext uri="{FF2B5EF4-FFF2-40B4-BE49-F238E27FC236}">
                <a16:creationId xmlns:a16="http://schemas.microsoft.com/office/drawing/2014/main" id="{569A0A84-E625-844B-BFE2-C1C6287E290E}"/>
              </a:ext>
            </a:extLst>
          </p:cNvPr>
          <p:cNvSpPr>
            <a:spLocks noGrp="1"/>
          </p:cNvSpPr>
          <p:nvPr>
            <p:ph type="pic" sz="quarter" idx="24"/>
          </p:nvPr>
        </p:nvSpPr>
        <p:spPr>
          <a:xfrm>
            <a:off x="4103299" y="2553043"/>
            <a:ext cx="886809" cy="878171"/>
          </a:xfrm>
        </p:spPr>
        <p:txBody>
          <a:bodyPr/>
          <a:lstStyle>
            <a:lvl1pPr>
              <a:buNone/>
              <a:defRPr/>
            </a:lvl1pPr>
          </a:lstStyle>
          <a:p>
            <a:endParaRPr lang="en-US"/>
          </a:p>
        </p:txBody>
      </p:sp>
      <p:sp>
        <p:nvSpPr>
          <p:cNvPr id="31" name="Oval 30">
            <a:extLst>
              <a:ext uri="{FF2B5EF4-FFF2-40B4-BE49-F238E27FC236}">
                <a16:creationId xmlns:a16="http://schemas.microsoft.com/office/drawing/2014/main" id="{A5736D78-B363-E54C-9445-910A8845B60F}"/>
              </a:ext>
              <a:ext uri="{C183D7F6-B498-43B3-948B-1728B52AA6E4}">
                <adec:decorative xmlns:adec="http://schemas.microsoft.com/office/drawing/2017/decorative" val="1"/>
              </a:ext>
            </a:extLst>
          </p:cNvPr>
          <p:cNvSpPr/>
          <p:nvPr userDrawn="1"/>
        </p:nvSpPr>
        <p:spPr>
          <a:xfrm>
            <a:off x="6503747" y="2265939"/>
            <a:ext cx="1371600" cy="137160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Picture Placeholder 3">
            <a:extLst>
              <a:ext uri="{FF2B5EF4-FFF2-40B4-BE49-F238E27FC236}">
                <a16:creationId xmlns:a16="http://schemas.microsoft.com/office/drawing/2014/main" id="{AE5BD224-C6F0-A44B-8415-008E871A701D}"/>
              </a:ext>
            </a:extLst>
          </p:cNvPr>
          <p:cNvSpPr>
            <a:spLocks noGrp="1"/>
          </p:cNvSpPr>
          <p:nvPr>
            <p:ph type="pic" sz="quarter" idx="25"/>
          </p:nvPr>
        </p:nvSpPr>
        <p:spPr>
          <a:xfrm>
            <a:off x="6760374" y="2552669"/>
            <a:ext cx="886809" cy="878171"/>
          </a:xfrm>
        </p:spPr>
        <p:txBody>
          <a:bodyPr/>
          <a:lstStyle>
            <a:lvl1pPr>
              <a:buNone/>
              <a:defRPr/>
            </a:lvl1pPr>
          </a:lstStyle>
          <a:p>
            <a:endParaRPr lang="en-US"/>
          </a:p>
        </p:txBody>
      </p:sp>
    </p:spTree>
    <p:extLst>
      <p:ext uri="{BB962C8B-B14F-4D97-AF65-F5344CB8AC3E}">
        <p14:creationId xmlns:p14="http://schemas.microsoft.com/office/powerpoint/2010/main" val="733951917"/>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449" userDrawn="1">
          <p15:clr>
            <a:srgbClr val="FBAE40"/>
          </p15:clr>
        </p15:guide>
        <p15:guide id="3" pos="5310" userDrawn="1">
          <p15:clr>
            <a:srgbClr val="FBAE40"/>
          </p15:clr>
        </p15:guide>
        <p15:guide id="4" pos="2880" userDrawn="1">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Solid Go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731044" y="2677626"/>
            <a:ext cx="6858000" cy="1843238"/>
          </a:xfrm>
        </p:spPr>
        <p:txBody>
          <a:bodyPr lIns="0" tIns="0" rIns="0" bIns="0" anchor="t" anchorCtr="0">
            <a:normAutofit/>
          </a:bodyPr>
          <a:lstStyle>
            <a:lvl1pPr algn="l">
              <a:defRPr sz="5200" b="1">
                <a:solidFill>
                  <a:schemeClr val="tx1"/>
                </a:solidFill>
                <a:latin typeface="Roboto" panose="02000000000000000000" pitchFamily="2" charset="0"/>
                <a:ea typeface="Roboto" panose="02000000000000000000" pitchFamily="2" charset="0"/>
                <a:cs typeface="Arial" panose="020B0604020202020204" pitchFamily="34" charset="0"/>
              </a:defRPr>
            </a:lvl1pPr>
          </a:lstStyle>
          <a:p>
            <a:r>
              <a:rPr lang="en-US"/>
              <a:t>Presentation Title Goes Right Here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730595" y="2438725"/>
            <a:ext cx="576398"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731044" y="4709626"/>
            <a:ext cx="7765770" cy="365125"/>
          </a:xfrm>
        </p:spPr>
        <p:txBody>
          <a:bodyPr lIns="0" tIns="0" rIns="0" bIns="0">
            <a:normAutofit/>
          </a:bodyPr>
          <a:lstStyle>
            <a:lvl1pPr marL="0" indent="0" algn="l">
              <a:buNone/>
              <a:defRPr sz="2200" b="1">
                <a:solidFill>
                  <a:schemeClr val="tx1"/>
                </a:solidFill>
                <a:latin typeface="Roboto" panose="02000000000000000000" pitchFamily="2" charset="0"/>
                <a:ea typeface="Roboto"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PRESENTATION SUBTITLE</a:t>
            </a:r>
          </a:p>
        </p:txBody>
      </p:sp>
      <p:sp>
        <p:nvSpPr>
          <p:cNvPr id="6" name="Text Placeholder 15">
            <a:extLst>
              <a:ext uri="{FF2B5EF4-FFF2-40B4-BE49-F238E27FC236}">
                <a16:creationId xmlns:a16="http://schemas.microsoft.com/office/drawing/2014/main" id="{2BBC7A98-1B1E-8545-AABD-0F79723A230C}"/>
              </a:ext>
            </a:extLst>
          </p:cNvPr>
          <p:cNvSpPr>
            <a:spLocks noGrp="1"/>
          </p:cNvSpPr>
          <p:nvPr>
            <p:ph type="body" sz="quarter" idx="10" hasCustomPrompt="1"/>
          </p:nvPr>
        </p:nvSpPr>
        <p:spPr>
          <a:xfrm>
            <a:off x="731044" y="5098725"/>
            <a:ext cx="7765770" cy="414991"/>
          </a:xfrm>
        </p:spPr>
        <p:txBody>
          <a:bodyPr lIns="0" tIns="0" rIns="0" bIns="0">
            <a:normAutofit/>
          </a:bodyPr>
          <a:lstStyle>
            <a:lvl1pPr marL="0" indent="0">
              <a:buNone/>
              <a:defRPr sz="2200">
                <a:solidFill>
                  <a:schemeClr val="tx1"/>
                </a:solidFill>
                <a:latin typeface="Roboto" panose="02000000000000000000" pitchFamily="2" charset="0"/>
                <a:ea typeface="Roboto" panose="02000000000000000000"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Month XX, 2020</a:t>
            </a:r>
          </a:p>
        </p:txBody>
      </p:sp>
      <p:sp>
        <p:nvSpPr>
          <p:cNvPr id="7" name="Footer Placeholder 4">
            <a:extLst>
              <a:ext uri="{FF2B5EF4-FFF2-40B4-BE49-F238E27FC236}">
                <a16:creationId xmlns:a16="http://schemas.microsoft.com/office/drawing/2014/main" id="{AA810B86-CAB7-EA43-BC2F-6E66762DC8D3}"/>
              </a:ext>
            </a:extLst>
          </p:cNvPr>
          <p:cNvSpPr>
            <a:spLocks noGrp="1"/>
          </p:cNvSpPr>
          <p:nvPr>
            <p:ph type="ftr" sz="quarter" idx="3"/>
          </p:nvPr>
        </p:nvSpPr>
        <p:spPr>
          <a:xfrm>
            <a:off x="714375" y="1774217"/>
            <a:ext cx="6874669" cy="365125"/>
          </a:xfrm>
          <a:prstGeom prst="rect">
            <a:avLst/>
          </a:prstGeom>
          <a:noFill/>
        </p:spPr>
        <p:txBody>
          <a:bodyPr vert="horz" lIns="0" tIns="0" rIns="0" bIns="0" rtlCol="0" anchor="ctr"/>
          <a:lstStyle>
            <a:lvl1pPr algn="l">
              <a:defRPr sz="165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p>
        </p:txBody>
      </p:sp>
      <p:pic>
        <p:nvPicPr>
          <p:cNvPr id="9" name="Picture 8" descr="The University of Iowa">
            <a:extLst>
              <a:ext uri="{FF2B5EF4-FFF2-40B4-BE49-F238E27FC236}">
                <a16:creationId xmlns:a16="http://schemas.microsoft.com/office/drawing/2014/main" id="{2BFB147F-9BD6-AA42-8D58-18E266C69A12}"/>
              </a:ext>
            </a:extLst>
          </p:cNvPr>
          <p:cNvPicPr>
            <a:picLocks noChangeAspect="1"/>
          </p:cNvPicPr>
          <p:nvPr userDrawn="1"/>
        </p:nvPicPr>
        <p:blipFill>
          <a:blip r:embed="rId2"/>
          <a:srcRect/>
          <a:stretch/>
        </p:blipFill>
        <p:spPr>
          <a:xfrm>
            <a:off x="6476484" y="150"/>
            <a:ext cx="2020330" cy="961761"/>
          </a:xfrm>
          <a:prstGeom prst="rect">
            <a:avLst/>
          </a:prstGeom>
        </p:spPr>
      </p:pic>
    </p:spTree>
    <p:extLst>
      <p:ext uri="{BB962C8B-B14F-4D97-AF65-F5344CB8AC3E}">
        <p14:creationId xmlns:p14="http://schemas.microsoft.com/office/powerpoint/2010/main" val="12978892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5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ur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1B9DD2E6-4011-470E-85A1-9331B2E255C8}"/>
              </a:ext>
            </a:extLst>
          </p:cNvPr>
          <p:cNvSpPr>
            <a:spLocks noGrp="1"/>
          </p:cNvSpPr>
          <p:nvPr>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D6361F7-376B-4B6B-90CB-982F8C88D3AB}"/>
              </a:ext>
              <a:ext uri="{C183D7F6-B498-43B3-948B-1728B52AA6E4}">
                <adec:decorative xmlns:adec="http://schemas.microsoft.com/office/drawing/2017/decorative" val="1"/>
              </a:ext>
            </a:extLst>
          </p:cNvPr>
          <p:cNvCxnSpPr/>
          <p:nvPr userDrawn="1"/>
        </p:nvCxnSpPr>
        <p:spPr>
          <a:xfrm>
            <a:off x="1901902" y="2921860"/>
            <a:ext cx="533326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5C06C296-F787-402D-AC65-1E55B4D25C69}"/>
              </a:ext>
            </a:extLst>
          </p:cNvPr>
          <p:cNvSpPr>
            <a:spLocks noGrp="1"/>
          </p:cNvSpPr>
          <p:nvPr>
            <p:ph idx="17" hasCustomPrompt="1"/>
          </p:nvPr>
        </p:nvSpPr>
        <p:spPr>
          <a:xfrm>
            <a:off x="714375" y="4078664"/>
            <a:ext cx="1769150"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26" name="Content Placeholder 2">
            <a:extLst>
              <a:ext uri="{FF2B5EF4-FFF2-40B4-BE49-F238E27FC236}">
                <a16:creationId xmlns:a16="http://schemas.microsoft.com/office/drawing/2014/main" id="{8C7F2CE8-9E91-4C86-99AB-686A9C810419}"/>
              </a:ext>
            </a:extLst>
          </p:cNvPr>
          <p:cNvSpPr>
            <a:spLocks noGrp="1"/>
          </p:cNvSpPr>
          <p:nvPr>
            <p:ph idx="18" hasCustomPrompt="1"/>
          </p:nvPr>
        </p:nvSpPr>
        <p:spPr>
          <a:xfrm>
            <a:off x="2720638" y="4078664"/>
            <a:ext cx="1769150"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28" name="Content Placeholder 2">
            <a:extLst>
              <a:ext uri="{FF2B5EF4-FFF2-40B4-BE49-F238E27FC236}">
                <a16:creationId xmlns:a16="http://schemas.microsoft.com/office/drawing/2014/main" id="{BC06D7C8-7D2D-4A80-B5B8-174F5056AA0B}"/>
              </a:ext>
            </a:extLst>
          </p:cNvPr>
          <p:cNvSpPr>
            <a:spLocks noGrp="1"/>
          </p:cNvSpPr>
          <p:nvPr>
            <p:ph idx="19" hasCustomPrompt="1"/>
          </p:nvPr>
        </p:nvSpPr>
        <p:spPr>
          <a:xfrm>
            <a:off x="4654213" y="4078664"/>
            <a:ext cx="1769150"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30" name="Content Placeholder 2">
            <a:extLst>
              <a:ext uri="{FF2B5EF4-FFF2-40B4-BE49-F238E27FC236}">
                <a16:creationId xmlns:a16="http://schemas.microsoft.com/office/drawing/2014/main" id="{8FC2F9F8-450A-4433-BAFC-DCD0001FAF1D}"/>
              </a:ext>
            </a:extLst>
          </p:cNvPr>
          <p:cNvSpPr>
            <a:spLocks noGrp="1"/>
          </p:cNvSpPr>
          <p:nvPr>
            <p:ph idx="20" hasCustomPrompt="1"/>
          </p:nvPr>
        </p:nvSpPr>
        <p:spPr>
          <a:xfrm>
            <a:off x="6660475" y="4073057"/>
            <a:ext cx="1769150"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16" name="Rectangle 15">
            <a:extLst>
              <a:ext uri="{FF2B5EF4-FFF2-40B4-BE49-F238E27FC236}">
                <a16:creationId xmlns:a16="http://schemas.microsoft.com/office/drawing/2014/main" id="{D4578BB7-B3A6-0D4A-A743-C8950F9817AE}"/>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34" name="Picture 33" descr="The University of Iowa">
            <a:extLst>
              <a:ext uri="{FF2B5EF4-FFF2-40B4-BE49-F238E27FC236}">
                <a16:creationId xmlns:a16="http://schemas.microsoft.com/office/drawing/2014/main" id="{E6A101F6-A986-EA4C-85FF-846F802DF0A9}"/>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35" name="Footer Placeholder 4">
            <a:extLst>
              <a:ext uri="{FF2B5EF4-FFF2-40B4-BE49-F238E27FC236}">
                <a16:creationId xmlns:a16="http://schemas.microsoft.com/office/drawing/2014/main" id="{DBA4A05F-7745-F24C-BB9F-0EF0456B4EAA}"/>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View &gt;&gt; Header and Footer &gt;&gt; Add Unit Name</a:t>
            </a:r>
            <a:endParaRPr lang="en-US" b="0"/>
          </a:p>
        </p:txBody>
      </p:sp>
      <p:sp>
        <p:nvSpPr>
          <p:cNvPr id="36" name="Oval 35">
            <a:extLst>
              <a:ext uri="{FF2B5EF4-FFF2-40B4-BE49-F238E27FC236}">
                <a16:creationId xmlns:a16="http://schemas.microsoft.com/office/drawing/2014/main" id="{F794BC38-28A2-BC4E-9A38-652E9790E452}"/>
              </a:ext>
              <a:ext uri="{C183D7F6-B498-43B3-948B-1728B52AA6E4}">
                <adec:decorative xmlns:adec="http://schemas.microsoft.com/office/drawing/2017/decorative" val="1"/>
              </a:ext>
            </a:extLst>
          </p:cNvPr>
          <p:cNvSpPr/>
          <p:nvPr userDrawn="1"/>
        </p:nvSpPr>
        <p:spPr>
          <a:xfrm>
            <a:off x="952785" y="2244527"/>
            <a:ext cx="1371600" cy="137160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Picture Placeholder 3">
            <a:extLst>
              <a:ext uri="{FF2B5EF4-FFF2-40B4-BE49-F238E27FC236}">
                <a16:creationId xmlns:a16="http://schemas.microsoft.com/office/drawing/2014/main" id="{BEB5B93C-855D-1841-B46E-5C7DC4474C9D}"/>
              </a:ext>
            </a:extLst>
          </p:cNvPr>
          <p:cNvSpPr>
            <a:spLocks noGrp="1"/>
          </p:cNvSpPr>
          <p:nvPr>
            <p:ph type="pic" sz="quarter" idx="25"/>
          </p:nvPr>
        </p:nvSpPr>
        <p:spPr>
          <a:xfrm>
            <a:off x="1169656" y="2531257"/>
            <a:ext cx="886809" cy="878171"/>
          </a:xfrm>
        </p:spPr>
        <p:txBody>
          <a:bodyPr/>
          <a:lstStyle>
            <a:lvl1pPr>
              <a:buNone/>
              <a:defRPr/>
            </a:lvl1pPr>
          </a:lstStyle>
          <a:p>
            <a:endParaRPr lang="en-US"/>
          </a:p>
        </p:txBody>
      </p:sp>
      <p:sp>
        <p:nvSpPr>
          <p:cNvPr id="38" name="Oval 37">
            <a:extLst>
              <a:ext uri="{FF2B5EF4-FFF2-40B4-BE49-F238E27FC236}">
                <a16:creationId xmlns:a16="http://schemas.microsoft.com/office/drawing/2014/main" id="{B88EAE07-826D-E648-AD1B-C375586FE0F9}"/>
              </a:ext>
              <a:ext uri="{C183D7F6-B498-43B3-948B-1728B52AA6E4}">
                <adec:decorative xmlns:adec="http://schemas.microsoft.com/office/drawing/2017/decorative" val="1"/>
              </a:ext>
            </a:extLst>
          </p:cNvPr>
          <p:cNvSpPr/>
          <p:nvPr userDrawn="1"/>
        </p:nvSpPr>
        <p:spPr>
          <a:xfrm>
            <a:off x="2905813" y="2266313"/>
            <a:ext cx="1371600" cy="137160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Picture Placeholder 3">
            <a:extLst>
              <a:ext uri="{FF2B5EF4-FFF2-40B4-BE49-F238E27FC236}">
                <a16:creationId xmlns:a16="http://schemas.microsoft.com/office/drawing/2014/main" id="{6B4B3321-3FE0-F24B-B46D-CBEB820F0DB5}"/>
              </a:ext>
            </a:extLst>
          </p:cNvPr>
          <p:cNvSpPr>
            <a:spLocks noGrp="1"/>
          </p:cNvSpPr>
          <p:nvPr>
            <p:ph type="pic" sz="quarter" idx="21"/>
          </p:nvPr>
        </p:nvSpPr>
        <p:spPr>
          <a:xfrm>
            <a:off x="3205973" y="2546988"/>
            <a:ext cx="806295" cy="798442"/>
          </a:xfrm>
        </p:spPr>
        <p:txBody>
          <a:bodyPr/>
          <a:lstStyle>
            <a:lvl1pPr>
              <a:buNone/>
              <a:defRPr/>
            </a:lvl1pPr>
          </a:lstStyle>
          <a:p>
            <a:endParaRPr lang="en-US"/>
          </a:p>
        </p:txBody>
      </p:sp>
      <p:sp>
        <p:nvSpPr>
          <p:cNvPr id="40" name="Oval 39">
            <a:extLst>
              <a:ext uri="{FF2B5EF4-FFF2-40B4-BE49-F238E27FC236}">
                <a16:creationId xmlns:a16="http://schemas.microsoft.com/office/drawing/2014/main" id="{6B3422DB-51E9-564F-9FE0-BE73E0376126}"/>
              </a:ext>
              <a:ext uri="{C183D7F6-B498-43B3-948B-1728B52AA6E4}">
                <adec:decorative xmlns:adec="http://schemas.microsoft.com/office/drawing/2017/decorative" val="1"/>
              </a:ext>
            </a:extLst>
          </p:cNvPr>
          <p:cNvSpPr/>
          <p:nvPr userDrawn="1"/>
        </p:nvSpPr>
        <p:spPr>
          <a:xfrm>
            <a:off x="4887656" y="2266313"/>
            <a:ext cx="1371600" cy="137160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 name="Picture Placeholder 3">
            <a:extLst>
              <a:ext uri="{FF2B5EF4-FFF2-40B4-BE49-F238E27FC236}">
                <a16:creationId xmlns:a16="http://schemas.microsoft.com/office/drawing/2014/main" id="{2E216002-26D5-D44D-B1E3-F7FFA5933B39}"/>
              </a:ext>
            </a:extLst>
          </p:cNvPr>
          <p:cNvSpPr>
            <a:spLocks noGrp="1"/>
          </p:cNvSpPr>
          <p:nvPr>
            <p:ph type="pic" sz="quarter" idx="26"/>
          </p:nvPr>
        </p:nvSpPr>
        <p:spPr>
          <a:xfrm>
            <a:off x="5167368" y="2546987"/>
            <a:ext cx="825546" cy="817505"/>
          </a:xfrm>
        </p:spPr>
        <p:txBody>
          <a:bodyPr/>
          <a:lstStyle>
            <a:lvl1pPr>
              <a:buNone/>
              <a:defRPr/>
            </a:lvl1pPr>
          </a:lstStyle>
          <a:p>
            <a:endParaRPr lang="en-US"/>
          </a:p>
        </p:txBody>
      </p:sp>
      <p:sp>
        <p:nvSpPr>
          <p:cNvPr id="42" name="Oval 41">
            <a:extLst>
              <a:ext uri="{FF2B5EF4-FFF2-40B4-BE49-F238E27FC236}">
                <a16:creationId xmlns:a16="http://schemas.microsoft.com/office/drawing/2014/main" id="{96648D4D-6BD9-F24C-955D-9701360F7A42}"/>
              </a:ext>
              <a:ext uri="{C183D7F6-B498-43B3-948B-1728B52AA6E4}">
                <adec:decorative xmlns:adec="http://schemas.microsoft.com/office/drawing/2017/decorative" val="1"/>
              </a:ext>
            </a:extLst>
          </p:cNvPr>
          <p:cNvSpPr/>
          <p:nvPr userDrawn="1"/>
        </p:nvSpPr>
        <p:spPr>
          <a:xfrm>
            <a:off x="6819615" y="2244527"/>
            <a:ext cx="1371600" cy="137160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3" name="Picture Placeholder 3">
            <a:extLst>
              <a:ext uri="{FF2B5EF4-FFF2-40B4-BE49-F238E27FC236}">
                <a16:creationId xmlns:a16="http://schemas.microsoft.com/office/drawing/2014/main" id="{E602C083-BC5F-514B-8FA9-A814C3E27430}"/>
              </a:ext>
            </a:extLst>
          </p:cNvPr>
          <p:cNvSpPr>
            <a:spLocks noGrp="1"/>
          </p:cNvSpPr>
          <p:nvPr>
            <p:ph type="pic" sz="quarter" idx="27"/>
          </p:nvPr>
        </p:nvSpPr>
        <p:spPr>
          <a:xfrm>
            <a:off x="7086775" y="2525203"/>
            <a:ext cx="825548" cy="817506"/>
          </a:xfrm>
        </p:spPr>
        <p:txBody>
          <a:bodyPr/>
          <a:lstStyle>
            <a:lvl1pPr>
              <a:buNone/>
              <a:defRPr/>
            </a:lvl1pPr>
          </a:lstStyle>
          <a:p>
            <a:endParaRPr lang="en-US"/>
          </a:p>
        </p:txBody>
      </p:sp>
    </p:spTree>
    <p:extLst>
      <p:ext uri="{BB962C8B-B14F-4D97-AF65-F5344CB8AC3E}">
        <p14:creationId xmlns:p14="http://schemas.microsoft.com/office/powerpoint/2010/main" val="1568389576"/>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449" userDrawn="1">
          <p15:clr>
            <a:srgbClr val="FBAE40"/>
          </p15:clr>
        </p15:guide>
        <p15:guide id="3" pos="5310" userDrawn="1">
          <p15:clr>
            <a:srgbClr val="FBAE40"/>
          </p15:clr>
        </p15:guide>
        <p15:guide id="4" pos="2880" userDrawn="1">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Column Photo Layout">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103BAF8-AE0C-4C2A-AFFE-5EFC74007B1B}"/>
              </a:ext>
            </a:extLst>
          </p:cNvPr>
          <p:cNvSpPr>
            <a:spLocks noGrp="1"/>
          </p:cNvSpPr>
          <p:nvPr>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4C29AABA-668F-408C-81ED-9A30ED0A4BE9}"/>
              </a:ext>
            </a:extLst>
          </p:cNvPr>
          <p:cNvSpPr>
            <a:spLocks noGrp="1"/>
          </p:cNvSpPr>
          <p:nvPr>
            <p:ph type="pic" sz="quarter" idx="15"/>
          </p:nvPr>
        </p:nvSpPr>
        <p:spPr>
          <a:xfrm>
            <a:off x="711994" y="1684461"/>
            <a:ext cx="2377679" cy="1621608"/>
          </a:xfrm>
        </p:spPr>
        <p:txBody>
          <a:bodyPr/>
          <a:lstStyle>
            <a:lvl1pPr>
              <a:buNone/>
              <a:defRPr/>
            </a:lvl1pPr>
          </a:lstStyle>
          <a:p>
            <a:endParaRPr lang="en-US"/>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714375" y="3548916"/>
            <a:ext cx="2375055" cy="754602"/>
          </a:xfrm>
        </p:spPr>
        <p:txBody>
          <a:bodyPr lIns="0" tIns="0" rIns="0" bIns="0">
            <a:normAutofit/>
          </a:bodyPr>
          <a:lstStyle>
            <a:lvl1pPr marL="0" indent="0">
              <a:buSzPct val="95000"/>
              <a:buFont typeface="Arial" panose="020B0604020202020204" pitchFamily="34" charset="0"/>
              <a:buNone/>
              <a:defRPr sz="18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714376" y="4264538"/>
            <a:ext cx="2375055" cy="140847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3282518"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Picture Placeholder 3">
            <a:extLst>
              <a:ext uri="{FF2B5EF4-FFF2-40B4-BE49-F238E27FC236}">
                <a16:creationId xmlns:a16="http://schemas.microsoft.com/office/drawing/2014/main" id="{3C3EF38F-8A6A-4B49-A1A2-467E7797A518}"/>
              </a:ext>
            </a:extLst>
          </p:cNvPr>
          <p:cNvSpPr>
            <a:spLocks noGrp="1"/>
          </p:cNvSpPr>
          <p:nvPr>
            <p:ph type="pic" sz="quarter" idx="16"/>
          </p:nvPr>
        </p:nvSpPr>
        <p:spPr>
          <a:xfrm>
            <a:off x="3451836" y="1677611"/>
            <a:ext cx="2240483" cy="1621608"/>
          </a:xfrm>
        </p:spPr>
        <p:txBody>
          <a:bodyPr/>
          <a:lstStyle>
            <a:lvl1pPr>
              <a:buNone/>
              <a:defRPr/>
            </a:lvl1pPr>
          </a:lstStyle>
          <a:p>
            <a:endParaRPr lang="en-US"/>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3462289" y="3537679"/>
            <a:ext cx="2230029" cy="754602"/>
          </a:xfrm>
        </p:spPr>
        <p:txBody>
          <a:bodyPr lIns="0" tIns="0" rIns="0" bIns="0">
            <a:normAutofit/>
          </a:bodyPr>
          <a:lstStyle>
            <a:lvl1pPr marL="0" indent="0">
              <a:buSzPct val="95000"/>
              <a:buFont typeface="Arial" panose="020B0604020202020204" pitchFamily="34" charset="0"/>
              <a:buNone/>
              <a:defRPr sz="18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3462290" y="4253301"/>
            <a:ext cx="2230029" cy="140847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5854823"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1" name="Picture Placeholder 3">
            <a:extLst>
              <a:ext uri="{FF2B5EF4-FFF2-40B4-BE49-F238E27FC236}">
                <a16:creationId xmlns:a16="http://schemas.microsoft.com/office/drawing/2014/main" id="{DDD8951C-5A36-4D07-AB7C-0F597B3D797D}"/>
              </a:ext>
            </a:extLst>
          </p:cNvPr>
          <p:cNvSpPr>
            <a:spLocks noGrp="1"/>
          </p:cNvSpPr>
          <p:nvPr>
            <p:ph type="pic" sz="quarter" idx="17"/>
          </p:nvPr>
        </p:nvSpPr>
        <p:spPr>
          <a:xfrm>
            <a:off x="6054481" y="1684461"/>
            <a:ext cx="2375144" cy="1621608"/>
          </a:xfrm>
        </p:spPr>
        <p:txBody>
          <a:bodyPr/>
          <a:lstStyle>
            <a:lvl1pPr>
              <a:buNone/>
              <a:defRPr/>
            </a:lvl1pPr>
          </a:lstStyle>
          <a:p>
            <a:endParaRPr lang="en-US"/>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6047636" y="3537679"/>
            <a:ext cx="2375055" cy="754602"/>
          </a:xfrm>
        </p:spPr>
        <p:txBody>
          <a:bodyPr lIns="0" tIns="0" rIns="0" bIns="0">
            <a:normAutofit/>
          </a:bodyPr>
          <a:lstStyle>
            <a:lvl1pPr marL="0" indent="0">
              <a:buSzPct val="95000"/>
              <a:buFont typeface="Arial" panose="020B0604020202020204" pitchFamily="34" charset="0"/>
              <a:buNone/>
              <a:defRPr sz="18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6047636" y="4253301"/>
            <a:ext cx="2375055" cy="140847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3" name="Rectangle 22">
            <a:extLst>
              <a:ext uri="{FF2B5EF4-FFF2-40B4-BE49-F238E27FC236}">
                <a16:creationId xmlns:a16="http://schemas.microsoft.com/office/drawing/2014/main" id="{02DAB539-1500-4641-B587-77CADD883496}"/>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20" name="Picture 19" descr="The University of Iowa">
            <a:extLst>
              <a:ext uri="{FF2B5EF4-FFF2-40B4-BE49-F238E27FC236}">
                <a16:creationId xmlns:a16="http://schemas.microsoft.com/office/drawing/2014/main" id="{366D8D2D-32DD-794A-9976-853EF650004D}"/>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22" name="Footer Placeholder 4">
            <a:extLst>
              <a:ext uri="{FF2B5EF4-FFF2-40B4-BE49-F238E27FC236}">
                <a16:creationId xmlns:a16="http://schemas.microsoft.com/office/drawing/2014/main" id="{46934CAC-A1D4-6545-B8FE-B5DAC1E7D2F0}"/>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2664682089"/>
      </p:ext>
    </p:extLst>
  </p:cSld>
  <p:clrMapOvr>
    <a:masterClrMapping/>
  </p:clrMapOvr>
  <p:extLst>
    <p:ext uri="{DCECCB84-F9BA-43D5-87BE-67443E8EF086}">
      <p15:sldGuideLst xmlns:p15="http://schemas.microsoft.com/office/powerpoint/2012/main">
        <p15:guide id="2" pos="449" userDrawn="1">
          <p15:clr>
            <a:srgbClr val="FBAE40"/>
          </p15:clr>
        </p15:guide>
        <p15:guide id="3" pos="5310" userDrawn="1">
          <p15:clr>
            <a:srgbClr val="FBAE40"/>
          </p15:clr>
        </p15:guide>
        <p15:guide id="4" pos="2880" userDrawn="1">
          <p15:clr>
            <a:srgbClr val="FBAE40"/>
          </p15:clr>
        </p15:guide>
        <p15:guide id="5" orient="horz" pos="1054" userDrawn="1">
          <p15:clr>
            <a:srgbClr val="FBAE40"/>
          </p15:clr>
        </p15:guide>
        <p15:guide id="7" orient="horz" pos="3744" userDrawn="1">
          <p15:clr>
            <a:srgbClr val="FBAE40"/>
          </p15:clr>
        </p15:guide>
        <p15:guide id="8" orient="horz" pos="697" userDrawn="1">
          <p15:clr>
            <a:srgbClr val="FBAE40"/>
          </p15:clr>
        </p15:guide>
        <p15:guide id="9" orient="horz" pos="240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ur Column Photo Layout">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D42FEC1B-FCF8-4508-B227-27323879AC52}"/>
              </a:ext>
            </a:extLst>
          </p:cNvPr>
          <p:cNvSpPr>
            <a:spLocks noGrp="1"/>
          </p:cNvSpPr>
          <p:nvPr userDrawn="1">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6" name="Picture Placeholder 3">
            <a:extLst>
              <a:ext uri="{FF2B5EF4-FFF2-40B4-BE49-F238E27FC236}">
                <a16:creationId xmlns:a16="http://schemas.microsoft.com/office/drawing/2014/main" id="{E21D4365-BAA8-4F76-87AD-1A328301E298}"/>
              </a:ext>
            </a:extLst>
          </p:cNvPr>
          <p:cNvSpPr>
            <a:spLocks noGrp="1"/>
          </p:cNvSpPr>
          <p:nvPr>
            <p:ph type="pic" sz="quarter" idx="19"/>
          </p:nvPr>
        </p:nvSpPr>
        <p:spPr>
          <a:xfrm>
            <a:off x="711994" y="1684461"/>
            <a:ext cx="1780454" cy="1621608"/>
          </a:xfrm>
        </p:spPr>
        <p:txBody>
          <a:bodyPr/>
          <a:lstStyle>
            <a:lvl1pPr>
              <a:buNone/>
              <a:defRPr/>
            </a:lvl1pPr>
          </a:lstStyle>
          <a:p>
            <a:endParaRPr lang="en-US"/>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714376" y="3545060"/>
            <a:ext cx="1769150" cy="754602"/>
          </a:xfrm>
        </p:spPr>
        <p:txBody>
          <a:bodyPr lIns="0" tIns="0" rIns="0" bIns="0">
            <a:normAutofit/>
          </a:bodyPr>
          <a:lstStyle>
            <a:lvl1pPr marL="0" indent="0">
              <a:buSzPct val="95000"/>
              <a:buFont typeface="Arial" panose="020B0604020202020204" pitchFamily="34" charset="0"/>
              <a:buNone/>
              <a:defRPr sz="18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714376" y="4240050"/>
            <a:ext cx="1769150" cy="140847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2580885"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Picture Placeholder 3">
            <a:extLst>
              <a:ext uri="{FF2B5EF4-FFF2-40B4-BE49-F238E27FC236}">
                <a16:creationId xmlns:a16="http://schemas.microsoft.com/office/drawing/2014/main" id="{EB10E167-B94B-AD40-958C-D9E0F8F9DF4A}"/>
              </a:ext>
            </a:extLst>
          </p:cNvPr>
          <p:cNvSpPr>
            <a:spLocks noGrp="1"/>
          </p:cNvSpPr>
          <p:nvPr userDrawn="1">
            <p:ph type="pic" sz="quarter" idx="23"/>
          </p:nvPr>
        </p:nvSpPr>
        <p:spPr>
          <a:xfrm>
            <a:off x="2695022" y="1684461"/>
            <a:ext cx="1780454" cy="1621608"/>
          </a:xfrm>
        </p:spPr>
        <p:txBody>
          <a:bodyPr/>
          <a:lstStyle>
            <a:lvl1pPr>
              <a:buNone/>
              <a:defRPr/>
            </a:lvl1pPr>
          </a:lstStyle>
          <a:p>
            <a:endParaRPr lang="en-US"/>
          </a:p>
        </p:txBody>
      </p:sp>
      <p:sp>
        <p:nvSpPr>
          <p:cNvPr id="25" name="Content Placeholder 2">
            <a:extLst>
              <a:ext uri="{FF2B5EF4-FFF2-40B4-BE49-F238E27FC236}">
                <a16:creationId xmlns:a16="http://schemas.microsoft.com/office/drawing/2014/main" id="{C03DF098-BB37-5848-9388-750D29EFC657}"/>
              </a:ext>
            </a:extLst>
          </p:cNvPr>
          <p:cNvSpPr>
            <a:spLocks noGrp="1"/>
          </p:cNvSpPr>
          <p:nvPr userDrawn="1">
            <p:ph idx="24" hasCustomPrompt="1"/>
          </p:nvPr>
        </p:nvSpPr>
        <p:spPr>
          <a:xfrm>
            <a:off x="2722790" y="3545060"/>
            <a:ext cx="1769150" cy="754602"/>
          </a:xfrm>
        </p:spPr>
        <p:txBody>
          <a:bodyPr lIns="0" tIns="0" rIns="0" bIns="0">
            <a:normAutofit/>
          </a:bodyPr>
          <a:lstStyle>
            <a:lvl1pPr marL="0" indent="0">
              <a:buSzPct val="95000"/>
              <a:buFont typeface="Arial" panose="020B0604020202020204" pitchFamily="34" charset="0"/>
              <a:buNone/>
              <a:defRPr sz="18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33" name="Content Placeholder 2">
            <a:extLst>
              <a:ext uri="{FF2B5EF4-FFF2-40B4-BE49-F238E27FC236}">
                <a16:creationId xmlns:a16="http://schemas.microsoft.com/office/drawing/2014/main" id="{6FE4DEF0-41BC-4548-B7BA-1E5B0231AFFD}"/>
              </a:ext>
            </a:extLst>
          </p:cNvPr>
          <p:cNvSpPr>
            <a:spLocks noGrp="1"/>
          </p:cNvSpPr>
          <p:nvPr userDrawn="1">
            <p:ph idx="25" hasCustomPrompt="1"/>
          </p:nvPr>
        </p:nvSpPr>
        <p:spPr>
          <a:xfrm>
            <a:off x="2722791" y="4240050"/>
            <a:ext cx="1769150" cy="140847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p:nvPr userDrawn="1"/>
        </p:nvCxnSpPr>
        <p:spPr>
          <a:xfrm>
            <a:off x="4571805" y="1686759"/>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4" name="Picture Placeholder 3">
            <a:extLst>
              <a:ext uri="{FF2B5EF4-FFF2-40B4-BE49-F238E27FC236}">
                <a16:creationId xmlns:a16="http://schemas.microsoft.com/office/drawing/2014/main" id="{864CDDAA-23B4-C842-845C-7640D95F2B65}"/>
              </a:ext>
            </a:extLst>
          </p:cNvPr>
          <p:cNvSpPr>
            <a:spLocks noGrp="1"/>
          </p:cNvSpPr>
          <p:nvPr userDrawn="1">
            <p:ph type="pic" sz="quarter" idx="26"/>
          </p:nvPr>
        </p:nvSpPr>
        <p:spPr>
          <a:xfrm>
            <a:off x="4678050" y="1684461"/>
            <a:ext cx="1780454" cy="1621608"/>
          </a:xfrm>
        </p:spPr>
        <p:txBody>
          <a:bodyPr/>
          <a:lstStyle>
            <a:lvl1pPr>
              <a:buNone/>
              <a:defRPr/>
            </a:lvl1pPr>
          </a:lstStyle>
          <a:p>
            <a:endParaRPr lang="en-US"/>
          </a:p>
        </p:txBody>
      </p:sp>
      <p:sp>
        <p:nvSpPr>
          <p:cNvPr id="35" name="Content Placeholder 2">
            <a:extLst>
              <a:ext uri="{FF2B5EF4-FFF2-40B4-BE49-F238E27FC236}">
                <a16:creationId xmlns:a16="http://schemas.microsoft.com/office/drawing/2014/main" id="{DEB8CCE3-3756-5947-84B2-DFCA00A013F6}"/>
              </a:ext>
            </a:extLst>
          </p:cNvPr>
          <p:cNvSpPr>
            <a:spLocks noGrp="1"/>
          </p:cNvSpPr>
          <p:nvPr userDrawn="1">
            <p:ph idx="27" hasCustomPrompt="1"/>
          </p:nvPr>
        </p:nvSpPr>
        <p:spPr>
          <a:xfrm>
            <a:off x="4682218" y="3545060"/>
            <a:ext cx="1769150" cy="754602"/>
          </a:xfrm>
        </p:spPr>
        <p:txBody>
          <a:bodyPr lIns="0" tIns="0" rIns="0" bIns="0">
            <a:normAutofit/>
          </a:bodyPr>
          <a:lstStyle>
            <a:lvl1pPr marL="0" indent="0">
              <a:buSzPct val="95000"/>
              <a:buFont typeface="Arial" panose="020B0604020202020204" pitchFamily="34" charset="0"/>
              <a:buNone/>
              <a:defRPr sz="18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36" name="Content Placeholder 2">
            <a:extLst>
              <a:ext uri="{FF2B5EF4-FFF2-40B4-BE49-F238E27FC236}">
                <a16:creationId xmlns:a16="http://schemas.microsoft.com/office/drawing/2014/main" id="{09C56F7D-4836-1E4F-BD4C-CB150E12E098}"/>
              </a:ext>
            </a:extLst>
          </p:cNvPr>
          <p:cNvSpPr>
            <a:spLocks noGrp="1"/>
          </p:cNvSpPr>
          <p:nvPr userDrawn="1">
            <p:ph idx="28" hasCustomPrompt="1"/>
          </p:nvPr>
        </p:nvSpPr>
        <p:spPr>
          <a:xfrm>
            <a:off x="4682219" y="4240050"/>
            <a:ext cx="1769150" cy="140847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6562725"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Picture Placeholder 3">
            <a:extLst>
              <a:ext uri="{FF2B5EF4-FFF2-40B4-BE49-F238E27FC236}">
                <a16:creationId xmlns:a16="http://schemas.microsoft.com/office/drawing/2014/main" id="{06A5C640-1D0E-4428-AC28-148AE98A7B34}"/>
              </a:ext>
            </a:extLst>
          </p:cNvPr>
          <p:cNvSpPr>
            <a:spLocks noGrp="1"/>
          </p:cNvSpPr>
          <p:nvPr userDrawn="1">
            <p:ph type="pic" sz="quarter" idx="22"/>
          </p:nvPr>
        </p:nvSpPr>
        <p:spPr>
          <a:xfrm>
            <a:off x="6661077" y="1680693"/>
            <a:ext cx="1762024" cy="1621608"/>
          </a:xfrm>
        </p:spPr>
        <p:txBody>
          <a:bodyPr/>
          <a:lstStyle>
            <a:lvl1pPr>
              <a:buNone/>
              <a:defRPr/>
            </a:lvl1pPr>
          </a:lstStyle>
          <a:p>
            <a:endParaRPr lang="en-US"/>
          </a:p>
        </p:txBody>
      </p:sp>
      <p:sp>
        <p:nvSpPr>
          <p:cNvPr id="19" name="Content Placeholder 2">
            <a:extLst>
              <a:ext uri="{FF2B5EF4-FFF2-40B4-BE49-F238E27FC236}">
                <a16:creationId xmlns:a16="http://schemas.microsoft.com/office/drawing/2014/main" id="{A07502CC-5B90-4BCF-B63B-36D026C9AE96}"/>
              </a:ext>
            </a:extLst>
          </p:cNvPr>
          <p:cNvSpPr>
            <a:spLocks noGrp="1"/>
          </p:cNvSpPr>
          <p:nvPr userDrawn="1">
            <p:ph idx="15" hasCustomPrompt="1"/>
          </p:nvPr>
        </p:nvSpPr>
        <p:spPr>
          <a:xfrm>
            <a:off x="6656311" y="3548916"/>
            <a:ext cx="1769150" cy="754602"/>
          </a:xfrm>
        </p:spPr>
        <p:txBody>
          <a:bodyPr lIns="0" tIns="0" rIns="0" bIns="0">
            <a:normAutofit/>
          </a:bodyPr>
          <a:lstStyle>
            <a:lvl1pPr marL="0" indent="0">
              <a:buSzPct val="95000"/>
              <a:buFont typeface="Arial" panose="020B0604020202020204" pitchFamily="34" charset="0"/>
              <a:buNone/>
              <a:defRPr sz="1800" b="1">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userDrawn="1">
            <p:ph idx="16" hasCustomPrompt="1"/>
          </p:nvPr>
        </p:nvSpPr>
        <p:spPr>
          <a:xfrm>
            <a:off x="6656311" y="4230000"/>
            <a:ext cx="1769150"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3429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685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0287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3" name="Rectangle 22">
            <a:extLst>
              <a:ext uri="{FF2B5EF4-FFF2-40B4-BE49-F238E27FC236}">
                <a16:creationId xmlns:a16="http://schemas.microsoft.com/office/drawing/2014/main" id="{CA720753-9BFD-2840-9C93-FF72942ED6E3}"/>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28" name="Picture 27" descr="The University of Iowa">
            <a:extLst>
              <a:ext uri="{FF2B5EF4-FFF2-40B4-BE49-F238E27FC236}">
                <a16:creationId xmlns:a16="http://schemas.microsoft.com/office/drawing/2014/main" id="{5841833A-DC48-1341-8CED-2C33FF13E5FB}"/>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29" name="Footer Placeholder 4">
            <a:extLst>
              <a:ext uri="{FF2B5EF4-FFF2-40B4-BE49-F238E27FC236}">
                <a16:creationId xmlns:a16="http://schemas.microsoft.com/office/drawing/2014/main" id="{99532311-74A6-524D-8B7C-520D61A0A09E}"/>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3170021997"/>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449" userDrawn="1">
          <p15:clr>
            <a:srgbClr val="FBAE40"/>
          </p15:clr>
        </p15:guide>
        <p15:guide id="3" pos="5310" userDrawn="1">
          <p15:clr>
            <a:srgbClr val="FBAE40"/>
          </p15:clr>
        </p15:guide>
        <p15:guide id="4" pos="2880" userDrawn="1">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ullet Slide - Photo">
    <p:spTree>
      <p:nvGrpSpPr>
        <p:cNvPr id="1" name=""/>
        <p:cNvGrpSpPr/>
        <p:nvPr/>
      </p:nvGrpSpPr>
      <p:grpSpPr>
        <a:xfrm>
          <a:off x="0" y="0"/>
          <a:ext cx="0" cy="0"/>
          <a:chOff x="0" y="0"/>
          <a:chExt cx="0" cy="0"/>
        </a:xfrm>
      </p:grpSpPr>
      <p:sp>
        <p:nvSpPr>
          <p:cNvPr id="17" name="Title 20">
            <a:extLst>
              <a:ext uri="{FF2B5EF4-FFF2-40B4-BE49-F238E27FC236}">
                <a16:creationId xmlns:a16="http://schemas.microsoft.com/office/drawing/2014/main" id="{2BA8F287-92C7-4FFD-A7E9-45864F8E91A4}"/>
              </a:ext>
            </a:extLst>
          </p:cNvPr>
          <p:cNvSpPr>
            <a:spLocks noGrp="1"/>
          </p:cNvSpPr>
          <p:nvPr>
            <p:ph type="title" hasCustomPrompt="1"/>
          </p:nvPr>
        </p:nvSpPr>
        <p:spPr>
          <a:xfrm>
            <a:off x="711994" y="498296"/>
            <a:ext cx="3945731" cy="896116"/>
          </a:xfrm>
        </p:spPr>
        <p:txBody>
          <a:bodyPr>
            <a:normAutofit/>
          </a:bodyPr>
          <a:lstStyle>
            <a:lvl1pPr>
              <a:defRPr sz="3300"/>
            </a:lvl1pPr>
          </a:lstStyle>
          <a:p>
            <a:r>
              <a:rPr lang="en-US"/>
              <a:t>Click to edit Title</a:t>
            </a:r>
          </a:p>
        </p:txBody>
      </p:sp>
      <p:cxnSp>
        <p:nvCxnSpPr>
          <p:cNvPr id="16" name="Straight Connector 15">
            <a:extLst>
              <a:ext uri="{FF2B5EF4-FFF2-40B4-BE49-F238E27FC236}">
                <a16:creationId xmlns:a16="http://schemas.microsoft.com/office/drawing/2014/main" id="{0F31F03A-71CF-475D-8A3C-99FC106D73E8}"/>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47404DB8-B6AC-4389-8E6E-A115840D1D74}"/>
              </a:ext>
            </a:extLst>
          </p:cNvPr>
          <p:cNvSpPr>
            <a:spLocks noGrp="1"/>
          </p:cNvSpPr>
          <p:nvPr>
            <p:ph idx="1"/>
          </p:nvPr>
        </p:nvSpPr>
        <p:spPr>
          <a:xfrm>
            <a:off x="714375" y="1686758"/>
            <a:ext cx="3943351" cy="4256843"/>
          </a:xfrm>
        </p:spPr>
        <p:txBody>
          <a:bodyPr lIns="0" tIns="0" rIns="0" bIns="0"/>
          <a:lstStyle>
            <a:lvl1pPr marL="171450" indent="-171450">
              <a:buClr>
                <a:schemeClr val="tx2"/>
              </a:buClr>
              <a:buSzPct val="95000"/>
              <a:buFont typeface="Arial" panose="020B0604020202020204" pitchFamily="34" charset="0"/>
              <a:buChar char="•"/>
              <a:defRPr sz="2400">
                <a:latin typeface="Roboto" panose="02000000000000000000" pitchFamily="2" charset="0"/>
                <a:ea typeface="Roboto" panose="02000000000000000000" pitchFamily="2" charset="0"/>
              </a:defRPr>
            </a:lvl1pPr>
            <a:lvl2pPr marL="514350" indent="-171450">
              <a:buClr>
                <a:schemeClr val="tx2"/>
              </a:buClr>
              <a:buSzPct val="100000"/>
              <a:buFont typeface="Arial" panose="020B0604020202020204" pitchFamily="34" charset="0"/>
              <a:buChar char="‒"/>
              <a:defRPr sz="2000">
                <a:latin typeface="Roboto" panose="02000000000000000000" pitchFamily="2" charset="0"/>
                <a:ea typeface="Roboto" panose="02000000000000000000" pitchFamily="2" charset="0"/>
              </a:defRPr>
            </a:lvl2pPr>
            <a:lvl3pPr marL="857250" indent="-171450">
              <a:buClr>
                <a:schemeClr val="tx2"/>
              </a:buClr>
              <a:buSzPct val="100000"/>
              <a:buFont typeface="Roboto" panose="02000000000000000000" pitchFamily="2" charset="0"/>
              <a:buChar char="•"/>
              <a:defRPr>
                <a:latin typeface="Roboto" panose="02000000000000000000" pitchFamily="2" charset="0"/>
                <a:ea typeface="Roboto" panose="02000000000000000000" pitchFamily="2" charset="0"/>
              </a:defRPr>
            </a:lvl3pPr>
            <a:lvl4pPr marL="1200150" indent="-171450">
              <a:buClr>
                <a:schemeClr val="tx2"/>
              </a:buClr>
              <a:buSzPct val="100000"/>
              <a:buFont typeface="Roboto" panose="02000000000000000000" pitchFamily="2" charset="0"/>
              <a:buChar char="―"/>
              <a:defRPr>
                <a:latin typeface="Roboto" panose="02000000000000000000" pitchFamily="2" charset="0"/>
                <a:ea typeface="Roboto" panose="02000000000000000000" pitchFamily="2" charset="0"/>
              </a:defRPr>
            </a:lvl4pPr>
            <a:lvl5pPr marL="1543050" indent="-17145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E42EEDE3-0B18-E049-BE23-974E50C72979}"/>
              </a:ext>
            </a:extLst>
          </p:cNvPr>
          <p:cNvSpPr>
            <a:spLocks noGrp="1"/>
          </p:cNvSpPr>
          <p:nvPr>
            <p:ph type="pic" sz="quarter" idx="11"/>
          </p:nvPr>
        </p:nvSpPr>
        <p:spPr>
          <a:xfrm>
            <a:off x="5378651" y="1"/>
            <a:ext cx="3771900" cy="6389511"/>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p>
        </p:txBody>
      </p:sp>
      <p:sp>
        <p:nvSpPr>
          <p:cNvPr id="9" name="Rectangle 8">
            <a:extLst>
              <a:ext uri="{FF2B5EF4-FFF2-40B4-BE49-F238E27FC236}">
                <a16:creationId xmlns:a16="http://schemas.microsoft.com/office/drawing/2014/main" id="{7420F7CB-393D-BF45-B52D-542FDDEFCAFF}"/>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10" name="Picture 9" descr="The University of Iowa">
            <a:extLst>
              <a:ext uri="{FF2B5EF4-FFF2-40B4-BE49-F238E27FC236}">
                <a16:creationId xmlns:a16="http://schemas.microsoft.com/office/drawing/2014/main" id="{AEE57422-8581-D940-B95A-28BB5FA8EBEA}"/>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13" name="Footer Placeholder 4">
            <a:extLst>
              <a:ext uri="{FF2B5EF4-FFF2-40B4-BE49-F238E27FC236}">
                <a16:creationId xmlns:a16="http://schemas.microsoft.com/office/drawing/2014/main" id="{F4890DD7-288C-3F48-AC5A-4CC0C37D9FAB}"/>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2625500995"/>
      </p:ext>
    </p:extLst>
  </p:cSld>
  <p:clrMapOvr>
    <a:masterClrMapping/>
  </p:clrMapOvr>
  <p:extLst>
    <p:ext uri="{DCECCB84-F9BA-43D5-87BE-67443E8EF086}">
      <p15:sldGuideLst xmlns:p15="http://schemas.microsoft.com/office/powerpoint/2012/main">
        <p15:guide id="1" orient="horz" pos="3744" userDrawn="1">
          <p15:clr>
            <a:srgbClr val="FBAE40"/>
          </p15:clr>
        </p15:guide>
        <p15:guide id="2" pos="2934" userDrawn="1">
          <p15:clr>
            <a:srgbClr val="FBAE40"/>
          </p15:clr>
        </p15:guide>
        <p15:guide id="3" pos="450" userDrawn="1">
          <p15:clr>
            <a:srgbClr val="FBAE40"/>
          </p15:clr>
        </p15:guide>
        <p15:guide id="4" orient="horz" pos="1056" userDrawn="1">
          <p15:clr>
            <a:srgbClr val="FBAE40"/>
          </p15:clr>
        </p15:guide>
        <p15:guide id="6" orient="horz" pos="697" userDrawn="1">
          <p15:clr>
            <a:srgbClr val="FBAE40"/>
          </p15:clr>
        </p15:guide>
        <p15:guide id="7" orient="horz" pos="240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ullet Slide - Photo Collag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7524483D-CFE3-E34D-BB74-CEDD541765E2}"/>
              </a:ext>
            </a:extLst>
          </p:cNvPr>
          <p:cNvSpPr>
            <a:spLocks noGrp="1"/>
          </p:cNvSpPr>
          <p:nvPr>
            <p:ph type="title"/>
          </p:nvPr>
        </p:nvSpPr>
        <p:spPr>
          <a:xfrm>
            <a:off x="714375" y="365126"/>
            <a:ext cx="3940879" cy="1331865"/>
          </a:xfrm>
        </p:spPr>
        <p:txBody>
          <a:bodyPr>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17" name="Straight Connector 16">
            <a:extLst>
              <a:ext uri="{FF2B5EF4-FFF2-40B4-BE49-F238E27FC236}">
                <a16:creationId xmlns:a16="http://schemas.microsoft.com/office/drawing/2014/main" id="{EB28F420-DDD1-5E4A-9513-EAE252D759FE}"/>
              </a:ext>
              <a:ext uri="{C183D7F6-B498-43B3-948B-1728B52AA6E4}">
                <adec:decorative xmlns:adec="http://schemas.microsoft.com/office/drawing/2017/decorative" val="1"/>
              </a:ext>
            </a:extLst>
          </p:cNvPr>
          <p:cNvCxnSpPr>
            <a:cxnSpLocks/>
          </p:cNvCxnSpPr>
          <p:nvPr userDrawn="1"/>
        </p:nvCxnSpPr>
        <p:spPr>
          <a:xfrm>
            <a:off x="714376" y="164262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65D1D7B4-E242-C142-8F5F-F3301CC02498}"/>
              </a:ext>
            </a:extLst>
          </p:cNvPr>
          <p:cNvSpPr>
            <a:spLocks noGrp="1"/>
          </p:cNvSpPr>
          <p:nvPr>
            <p:ph idx="1"/>
          </p:nvPr>
        </p:nvSpPr>
        <p:spPr>
          <a:xfrm>
            <a:off x="714374" y="1962386"/>
            <a:ext cx="3949838" cy="3981214"/>
          </a:xfrm>
        </p:spPr>
        <p:txBody>
          <a:bodyPr/>
          <a:lstStyle>
            <a:lvl1pPr marL="171450" indent="-171450">
              <a:buClr>
                <a:schemeClr val="tx2"/>
              </a:buClr>
              <a:buSzPct val="95000"/>
              <a:buFont typeface="Arial" panose="020B0604020202020204" pitchFamily="34" charset="0"/>
              <a:buChar char="•"/>
              <a:defRPr sz="2400">
                <a:latin typeface="Roboto" panose="02000000000000000000" pitchFamily="2" charset="0"/>
                <a:ea typeface="Roboto" panose="02000000000000000000" pitchFamily="2" charset="0"/>
              </a:defRPr>
            </a:lvl1pPr>
            <a:lvl2pPr marL="514350" indent="-171450">
              <a:buClr>
                <a:schemeClr val="tx2"/>
              </a:buClr>
              <a:buFont typeface="Roboto" panose="02000000000000000000" pitchFamily="2" charset="0"/>
              <a:buChar char="–"/>
              <a:defRPr sz="2000">
                <a:latin typeface="Roboto" panose="02000000000000000000" pitchFamily="2" charset="0"/>
                <a:ea typeface="Roboto" panose="02000000000000000000" pitchFamily="2" charset="0"/>
              </a:defRPr>
            </a:lvl2pPr>
            <a:lvl3pPr>
              <a:buClr>
                <a:schemeClr val="tx2"/>
              </a:buClr>
              <a:defRPr>
                <a:latin typeface="Roboto" panose="02000000000000000000" pitchFamily="2" charset="0"/>
                <a:ea typeface="Roboto" panose="02000000000000000000" pitchFamily="2" charset="0"/>
              </a:defRPr>
            </a:lvl3pPr>
            <a:lvl4pPr marL="1200150" indent="-171450">
              <a:buClr>
                <a:schemeClr val="tx2"/>
              </a:buClr>
              <a:buFont typeface="Arial" panose="020B0604020202020204" pitchFamily="34" charset="0"/>
              <a:buChar char="‒"/>
              <a:defRPr>
                <a:latin typeface="Roboto" panose="02000000000000000000" pitchFamily="2" charset="0"/>
                <a:ea typeface="Roboto" panose="02000000000000000000" pitchFamily="2" charset="0"/>
              </a:defRPr>
            </a:lvl4pPr>
            <a:lvl5pPr marL="1543050" indent="-171450">
              <a:buClr>
                <a:schemeClr val="tx2"/>
              </a:buClr>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4">
            <a:extLst>
              <a:ext uri="{FF2B5EF4-FFF2-40B4-BE49-F238E27FC236}">
                <a16:creationId xmlns:a16="http://schemas.microsoft.com/office/drawing/2014/main" id="{04FCC643-718F-7645-8F8D-0BFC94D0506B}"/>
              </a:ext>
            </a:extLst>
          </p:cNvPr>
          <p:cNvSpPr>
            <a:spLocks noGrp="1"/>
          </p:cNvSpPr>
          <p:nvPr>
            <p:ph type="pic" sz="quarter" idx="14"/>
          </p:nvPr>
        </p:nvSpPr>
        <p:spPr>
          <a:xfrm>
            <a:off x="5369627" y="1"/>
            <a:ext cx="1862553" cy="3191425"/>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a:t>Click icon to add picture</a:t>
            </a:r>
          </a:p>
        </p:txBody>
      </p:sp>
      <p:sp>
        <p:nvSpPr>
          <p:cNvPr id="9" name="Picture Placeholder 4">
            <a:extLst>
              <a:ext uri="{FF2B5EF4-FFF2-40B4-BE49-F238E27FC236}">
                <a16:creationId xmlns:a16="http://schemas.microsoft.com/office/drawing/2014/main" id="{41C31617-CC11-4C42-B6D0-164DF6AFBF41}"/>
              </a:ext>
            </a:extLst>
          </p:cNvPr>
          <p:cNvSpPr>
            <a:spLocks noGrp="1"/>
          </p:cNvSpPr>
          <p:nvPr>
            <p:ph type="pic" sz="quarter" idx="15"/>
          </p:nvPr>
        </p:nvSpPr>
        <p:spPr>
          <a:xfrm>
            <a:off x="7285223" y="1"/>
            <a:ext cx="1862553" cy="3191425"/>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a:t>Click icon to add picture</a:t>
            </a:r>
          </a:p>
        </p:txBody>
      </p:sp>
      <p:sp>
        <p:nvSpPr>
          <p:cNvPr id="6" name="Picture Placeholder 4">
            <a:extLst>
              <a:ext uri="{FF2B5EF4-FFF2-40B4-BE49-F238E27FC236}">
                <a16:creationId xmlns:a16="http://schemas.microsoft.com/office/drawing/2014/main" id="{3E5CE386-BEFE-FE49-A675-D93BEDF680BC}"/>
              </a:ext>
            </a:extLst>
          </p:cNvPr>
          <p:cNvSpPr>
            <a:spLocks noGrp="1"/>
          </p:cNvSpPr>
          <p:nvPr>
            <p:ph type="pic" sz="quarter" idx="11" hasCustomPrompt="1"/>
          </p:nvPr>
        </p:nvSpPr>
        <p:spPr>
          <a:xfrm>
            <a:off x="5369627" y="3234551"/>
            <a:ext cx="3774374" cy="3163824"/>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a:t> Click icon to add picture </a:t>
            </a:r>
          </a:p>
        </p:txBody>
      </p:sp>
      <p:sp>
        <p:nvSpPr>
          <p:cNvPr id="11" name="Rectangle 10">
            <a:extLst>
              <a:ext uri="{FF2B5EF4-FFF2-40B4-BE49-F238E27FC236}">
                <a16:creationId xmlns:a16="http://schemas.microsoft.com/office/drawing/2014/main" id="{BC24DFA0-3257-B044-87EF-16154359E2FC}"/>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12" name="Picture 11" descr="The University of Iowa">
            <a:extLst>
              <a:ext uri="{FF2B5EF4-FFF2-40B4-BE49-F238E27FC236}">
                <a16:creationId xmlns:a16="http://schemas.microsoft.com/office/drawing/2014/main" id="{BF0FB327-46C7-CA4D-9F47-B21B9F7D79F9}"/>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13" name="Footer Placeholder 4">
            <a:extLst>
              <a:ext uri="{FF2B5EF4-FFF2-40B4-BE49-F238E27FC236}">
                <a16:creationId xmlns:a16="http://schemas.microsoft.com/office/drawing/2014/main" id="{A0A57B74-2163-4C4B-BFF2-0F1E68BF384E}"/>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1338072623"/>
      </p:ext>
    </p:extLst>
  </p:cSld>
  <p:clrMapOvr>
    <a:masterClrMapping/>
  </p:clrMapOvr>
  <p:extLst>
    <p:ext uri="{DCECCB84-F9BA-43D5-87BE-67443E8EF086}">
      <p15:sldGuideLst xmlns:p15="http://schemas.microsoft.com/office/powerpoint/2012/main">
        <p15:guide id="1" orient="horz" pos="3744" userDrawn="1">
          <p15:clr>
            <a:srgbClr val="FBAE40"/>
          </p15:clr>
        </p15:guide>
        <p15:guide id="2" pos="2945" userDrawn="1">
          <p15:clr>
            <a:srgbClr val="FBAE40"/>
          </p15:clr>
        </p15:guide>
        <p15:guide id="3" pos="450" userDrawn="1">
          <p15:clr>
            <a:srgbClr val="FBAE40"/>
          </p15:clr>
        </p15:guide>
        <p15:guide id="4" orient="horz" pos="240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AAEF4-B950-814D-A811-CD17BDDF049C}"/>
              </a:ext>
            </a:extLst>
          </p:cNvPr>
          <p:cNvSpPr>
            <a:spLocks noGrp="1"/>
          </p:cNvSpPr>
          <p:nvPr>
            <p:ph type="title"/>
          </p:nvPr>
        </p:nvSpPr>
        <p:spPr>
          <a:xfrm>
            <a:off x="711994" y="494273"/>
            <a:ext cx="7717631" cy="869089"/>
          </a:xfrm>
        </p:spPr>
        <p:txBody>
          <a:bodyPr lIns="0" tIns="0" rIns="0" bIns="0"/>
          <a:lstStyle/>
          <a:p>
            <a:r>
              <a:rPr lang="en-US"/>
              <a:t>Click to edit Master title style</a:t>
            </a:r>
          </a:p>
        </p:txBody>
      </p:sp>
      <p:cxnSp>
        <p:nvCxnSpPr>
          <p:cNvPr id="8" name="Straight Connector 7">
            <a:extLst>
              <a:ext uri="{FF2B5EF4-FFF2-40B4-BE49-F238E27FC236}">
                <a16:creationId xmlns:a16="http://schemas.microsoft.com/office/drawing/2014/main" id="{CBB5BDD8-8221-F040-8AE0-3F33C4E24CA0}"/>
              </a:ext>
              <a:ext uri="{C183D7F6-B498-43B3-948B-1728B52AA6E4}">
                <adec:decorative xmlns:adec="http://schemas.microsoft.com/office/drawing/2017/decorative" val="1"/>
              </a:ext>
            </a:extLst>
          </p:cNvPr>
          <p:cNvCxnSpPr>
            <a:cxnSpLocks/>
          </p:cNvCxnSpPr>
          <p:nvPr userDrawn="1"/>
        </p:nvCxnSpPr>
        <p:spPr>
          <a:xfrm>
            <a:off x="711994" y="131002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hart Placeholder 4">
            <a:extLst>
              <a:ext uri="{FF2B5EF4-FFF2-40B4-BE49-F238E27FC236}">
                <a16:creationId xmlns:a16="http://schemas.microsoft.com/office/drawing/2014/main" id="{DF1F65E7-1CB7-3D42-91A9-88DA4E58EB0E}"/>
              </a:ext>
            </a:extLst>
          </p:cNvPr>
          <p:cNvSpPr>
            <a:spLocks noGrp="1"/>
          </p:cNvSpPr>
          <p:nvPr>
            <p:ph type="chart" sz="quarter" idx="10"/>
          </p:nvPr>
        </p:nvSpPr>
        <p:spPr>
          <a:xfrm>
            <a:off x="711994" y="1570038"/>
            <a:ext cx="7717631" cy="4114800"/>
          </a:xfrm>
        </p:spPr>
        <p:txBody>
          <a:bodyPr lIns="0" tIns="0" rIns="0" bIns="0"/>
          <a:lstStyle/>
          <a:p>
            <a:endParaRPr lang="en-US"/>
          </a:p>
        </p:txBody>
      </p:sp>
      <p:sp>
        <p:nvSpPr>
          <p:cNvPr id="12" name="Rectangle 11">
            <a:extLst>
              <a:ext uri="{FF2B5EF4-FFF2-40B4-BE49-F238E27FC236}">
                <a16:creationId xmlns:a16="http://schemas.microsoft.com/office/drawing/2014/main" id="{1F56D074-0631-F846-A2A3-4A39FEAEFDD7}"/>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9" name="Picture 8" descr="The University of Iowa">
            <a:extLst>
              <a:ext uri="{FF2B5EF4-FFF2-40B4-BE49-F238E27FC236}">
                <a16:creationId xmlns:a16="http://schemas.microsoft.com/office/drawing/2014/main" id="{34AAA98D-AE4C-3B41-A01C-8A57BF732058}"/>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10" name="Footer Placeholder 4">
            <a:extLst>
              <a:ext uri="{FF2B5EF4-FFF2-40B4-BE49-F238E27FC236}">
                <a16:creationId xmlns:a16="http://schemas.microsoft.com/office/drawing/2014/main" id="{761FD608-F8D8-AF42-97E8-83F5C7F92E37}"/>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3142765285"/>
      </p:ext>
    </p:extLst>
  </p:cSld>
  <p:clrMapOvr>
    <a:masterClrMapping/>
  </p:clrMapOvr>
  <p:extLst>
    <p:ext uri="{DCECCB84-F9BA-43D5-87BE-67443E8EF086}">
      <p15:sldGuideLst xmlns:p15="http://schemas.microsoft.com/office/powerpoint/2012/main">
        <p15:guide id="2" pos="449" userDrawn="1">
          <p15:clr>
            <a:srgbClr val="FBAE40"/>
          </p15:clr>
        </p15:guide>
        <p15:guide id="3" pos="531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accent1"/>
        </a:solid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AC533B8E-DBF3-664D-901D-8735DE775212}"/>
              </a:ext>
            </a:extLst>
          </p:cNvPr>
          <p:cNvSpPr>
            <a:spLocks noGrp="1"/>
          </p:cNvSpPr>
          <p:nvPr>
            <p:ph type="ctrTitle" hasCustomPrompt="1"/>
          </p:nvPr>
        </p:nvSpPr>
        <p:spPr>
          <a:xfrm>
            <a:off x="711994" y="3214770"/>
            <a:ext cx="5372488" cy="1160369"/>
          </a:xfrm>
        </p:spPr>
        <p:txBody>
          <a:bodyPr lIns="0" tIns="0" rIns="0" bIns="0" anchor="t" anchorCtr="0">
            <a:noAutofit/>
          </a:bodyPr>
          <a:lstStyle>
            <a:lvl1pPr algn="l">
              <a:defRPr sz="5200" b="1">
                <a:solidFill>
                  <a:schemeClr val="tx1"/>
                </a:solidFill>
                <a:latin typeface="+mj-lt"/>
                <a:ea typeface="Roboto Black" panose="02000000000000000000" pitchFamily="2" charset="0"/>
                <a:cs typeface="Arial" panose="020B0604020202020204" pitchFamily="34" charset="0"/>
              </a:defRPr>
            </a:lvl1pPr>
          </a:lstStyle>
          <a:p>
            <a:r>
              <a:rPr lang="en-US"/>
              <a:t>Thank you</a:t>
            </a:r>
          </a:p>
        </p:txBody>
      </p:sp>
      <p:cxnSp>
        <p:nvCxnSpPr>
          <p:cNvPr id="12" name="Straight Connector 11">
            <a:extLst>
              <a:ext uri="{FF2B5EF4-FFF2-40B4-BE49-F238E27FC236}">
                <a16:creationId xmlns:a16="http://schemas.microsoft.com/office/drawing/2014/main" id="{382B9834-3ABC-DD48-8F8B-7C2FACEC9236}"/>
              </a:ext>
              <a:ext uri="{C183D7F6-B498-43B3-948B-1728B52AA6E4}">
                <adec:decorative xmlns:adec="http://schemas.microsoft.com/office/drawing/2017/decorative" val="1"/>
              </a:ext>
            </a:extLst>
          </p:cNvPr>
          <p:cNvCxnSpPr>
            <a:cxnSpLocks/>
          </p:cNvCxnSpPr>
          <p:nvPr userDrawn="1"/>
        </p:nvCxnSpPr>
        <p:spPr>
          <a:xfrm>
            <a:off x="730595" y="2923615"/>
            <a:ext cx="576398"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 Placeholder 13">
            <a:extLst>
              <a:ext uri="{FF2B5EF4-FFF2-40B4-BE49-F238E27FC236}">
                <a16:creationId xmlns:a16="http://schemas.microsoft.com/office/drawing/2014/main" id="{73873935-43A0-4C23-AC45-B3EF69B188E1}"/>
              </a:ext>
            </a:extLst>
          </p:cNvPr>
          <p:cNvSpPr>
            <a:spLocks noGrp="1"/>
          </p:cNvSpPr>
          <p:nvPr>
            <p:ph type="body" sz="quarter" idx="12" hasCustomPrompt="1"/>
          </p:nvPr>
        </p:nvSpPr>
        <p:spPr>
          <a:xfrm>
            <a:off x="6471287" y="3087124"/>
            <a:ext cx="2015280" cy="1498329"/>
          </a:xfrm>
        </p:spPr>
        <p:txBody>
          <a:bodyPr vert="horz" anchor="ctr" anchorCtr="0">
            <a:noAutofit/>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sz="1200" b="0"/>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US"/>
              <a:t>Contact Person Name</a:t>
            </a:r>
          </a:p>
          <a:p>
            <a:pPr lvl="0"/>
            <a:r>
              <a:rPr lang="en-US"/>
              <a:t>Contact Person Title </a:t>
            </a:r>
          </a:p>
          <a:p>
            <a:pPr lvl="0"/>
            <a:r>
              <a:rPr lang="en-US"/>
              <a:t>Contact Person Unit</a:t>
            </a:r>
          </a:p>
          <a:p>
            <a:pPr lvl="0"/>
            <a:endParaRPr lang="en-US"/>
          </a:p>
          <a:p>
            <a:pPr lvl="0"/>
            <a:r>
              <a:rPr lang="en-US"/>
              <a:t>Phone: </a:t>
            </a:r>
          </a:p>
          <a:p>
            <a:pPr lvl="0"/>
            <a:r>
              <a:rPr lang="en-US"/>
              <a:t>Fax: </a:t>
            </a:r>
          </a:p>
          <a:p>
            <a:pPr lvl="0"/>
            <a:r>
              <a:rPr lang="en-US"/>
              <a:t>Email:</a:t>
            </a:r>
          </a:p>
        </p:txBody>
      </p:sp>
      <p:sp>
        <p:nvSpPr>
          <p:cNvPr id="4" name="Rectangle 3">
            <a:extLst>
              <a:ext uri="{FF2B5EF4-FFF2-40B4-BE49-F238E27FC236}">
                <a16:creationId xmlns:a16="http://schemas.microsoft.com/office/drawing/2014/main" id="{1C6ACD65-4DC5-40D8-89A9-EBA0997790E8}"/>
              </a:ext>
              <a:ext uri="{C183D7F6-B498-43B3-948B-1728B52AA6E4}">
                <adec:decorative xmlns:adec="http://schemas.microsoft.com/office/drawing/2017/decorative" val="1"/>
              </a:ext>
            </a:extLst>
          </p:cNvPr>
          <p:cNvSpPr/>
          <p:nvPr userDrawn="1"/>
        </p:nvSpPr>
        <p:spPr>
          <a:xfrm>
            <a:off x="711994" y="4789293"/>
            <a:ext cx="292608" cy="30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 Placeholder 2">
            <a:extLst>
              <a:ext uri="{FF2B5EF4-FFF2-40B4-BE49-F238E27FC236}">
                <a16:creationId xmlns:a16="http://schemas.microsoft.com/office/drawing/2014/main" id="{33438018-43AE-4329-BACA-C859C7CFF4A2}"/>
              </a:ext>
            </a:extLst>
          </p:cNvPr>
          <p:cNvSpPr>
            <a:spLocks noGrp="1"/>
          </p:cNvSpPr>
          <p:nvPr>
            <p:ph type="body" sz="quarter" idx="10" hasCustomPrompt="1"/>
          </p:nvPr>
        </p:nvSpPr>
        <p:spPr>
          <a:xfrm>
            <a:off x="989435" y="4789292"/>
            <a:ext cx="1719072" cy="300082"/>
          </a:xfrm>
          <a:solidFill>
            <a:schemeClr val="tx1"/>
          </a:solidFill>
          <a:ln>
            <a:noFill/>
          </a:ln>
        </p:spPr>
        <p:txBody>
          <a:bodyPr wrap="square" lIns="91440" tIns="45720" rIns="91440" bIns="45720">
            <a:spAutoFit/>
          </a:bodyPr>
          <a:lstStyle>
            <a:lvl1pPr marL="0" indent="0">
              <a:buNone/>
              <a:defRPr sz="1350">
                <a:solidFill>
                  <a:schemeClr val="bg1"/>
                </a:solidFill>
                <a:latin typeface="Roboto Black" panose="02000000000000000000" pitchFamily="2" charset="0"/>
                <a:ea typeface="Roboto Black" panose="02000000000000000000" pitchFamily="2" charset="0"/>
              </a:defRPr>
            </a:lvl1pPr>
          </a:lstStyle>
          <a:p>
            <a:pPr lvl="0"/>
            <a:r>
              <a:rPr lang="en-US"/>
              <a:t>Insert Web Address</a:t>
            </a:r>
          </a:p>
        </p:txBody>
      </p:sp>
      <p:grpSp>
        <p:nvGrpSpPr>
          <p:cNvPr id="15" name="Group 14">
            <a:extLst>
              <a:ext uri="{FF2B5EF4-FFF2-40B4-BE49-F238E27FC236}">
                <a16:creationId xmlns:a16="http://schemas.microsoft.com/office/drawing/2014/main" id="{EB262A30-5EEC-5549-B428-7E5B11A5D7A7}"/>
              </a:ext>
            </a:extLst>
          </p:cNvPr>
          <p:cNvGrpSpPr/>
          <p:nvPr userDrawn="1"/>
        </p:nvGrpSpPr>
        <p:grpSpPr>
          <a:xfrm>
            <a:off x="803454" y="4864147"/>
            <a:ext cx="146304" cy="150373"/>
            <a:chOff x="3057746" y="812006"/>
            <a:chExt cx="173610" cy="183357"/>
          </a:xfrm>
          <a:noFill/>
        </p:grpSpPr>
        <p:cxnSp>
          <p:nvCxnSpPr>
            <p:cNvPr id="16" name="Straight Connector 15">
              <a:extLst>
                <a:ext uri="{FF2B5EF4-FFF2-40B4-BE49-F238E27FC236}">
                  <a16:creationId xmlns:a16="http://schemas.microsoft.com/office/drawing/2014/main" id="{1699B573-1E8F-3547-9D64-50A2EC630F1F}"/>
                </a:ext>
              </a:extLst>
            </p:cNvPr>
            <p:cNvCxnSpPr/>
            <p:nvPr userDrawn="1"/>
          </p:nvCxnSpPr>
          <p:spPr>
            <a:xfrm>
              <a:off x="3057746" y="904875"/>
              <a:ext cx="173610" cy="0"/>
            </a:xfrm>
            <a:prstGeom prst="line">
              <a:avLst/>
            </a:prstGeom>
            <a:grpFill/>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Freeform: Shape 12">
              <a:extLst>
                <a:ext uri="{FF2B5EF4-FFF2-40B4-BE49-F238E27FC236}">
                  <a16:creationId xmlns:a16="http://schemas.microsoft.com/office/drawing/2014/main" id="{68F32139-4BAE-F54C-8358-EF5839C5813E}"/>
                </a:ext>
              </a:extLst>
            </p:cNvPr>
            <p:cNvSpPr/>
            <p:nvPr userDrawn="1"/>
          </p:nvSpPr>
          <p:spPr>
            <a:xfrm>
              <a:off x="3143250" y="812006"/>
              <a:ext cx="85725" cy="183357"/>
            </a:xfrm>
            <a:custGeom>
              <a:avLst/>
              <a:gdLst>
                <a:gd name="connsiteX0" fmla="*/ 4763 w 85725"/>
                <a:gd name="connsiteY0" fmla="*/ 0 h 183357"/>
                <a:gd name="connsiteX1" fmla="*/ 85725 w 85725"/>
                <a:gd name="connsiteY1" fmla="*/ 92869 h 183357"/>
                <a:gd name="connsiteX2" fmla="*/ 0 w 85725"/>
                <a:gd name="connsiteY2" fmla="*/ 183357 h 183357"/>
              </a:gdLst>
              <a:ahLst/>
              <a:cxnLst>
                <a:cxn ang="0">
                  <a:pos x="connsiteX0" y="connsiteY0"/>
                </a:cxn>
                <a:cxn ang="0">
                  <a:pos x="connsiteX1" y="connsiteY1"/>
                </a:cxn>
                <a:cxn ang="0">
                  <a:pos x="connsiteX2" y="connsiteY2"/>
                </a:cxn>
              </a:cxnLst>
              <a:rect l="l" t="t" r="r" b="b"/>
              <a:pathLst>
                <a:path w="85725" h="183357">
                  <a:moveTo>
                    <a:pt x="4763" y="0"/>
                  </a:moveTo>
                  <a:lnTo>
                    <a:pt x="85725" y="92869"/>
                  </a:lnTo>
                  <a:lnTo>
                    <a:pt x="0" y="183357"/>
                  </a:lnTo>
                </a:path>
              </a:pathLst>
            </a:custGeom>
            <a:gr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14" name="Picture 13" descr="The University of Iowa">
            <a:extLst>
              <a:ext uri="{FF2B5EF4-FFF2-40B4-BE49-F238E27FC236}">
                <a16:creationId xmlns:a16="http://schemas.microsoft.com/office/drawing/2014/main" id="{4B1807D8-E6B4-C743-A4EC-22D5E0479848}"/>
              </a:ext>
            </a:extLst>
          </p:cNvPr>
          <p:cNvPicPr>
            <a:picLocks noChangeAspect="1"/>
          </p:cNvPicPr>
          <p:nvPr userDrawn="1"/>
        </p:nvPicPr>
        <p:blipFill>
          <a:blip r:embed="rId2"/>
          <a:srcRect/>
          <a:stretch/>
        </p:blipFill>
        <p:spPr>
          <a:xfrm>
            <a:off x="6471287" y="-1189"/>
            <a:ext cx="2015279" cy="963278"/>
          </a:xfrm>
          <a:prstGeom prst="rect">
            <a:avLst/>
          </a:prstGeom>
        </p:spPr>
      </p:pic>
      <p:sp>
        <p:nvSpPr>
          <p:cNvPr id="13" name="Footer Placeholder 4">
            <a:extLst>
              <a:ext uri="{FF2B5EF4-FFF2-40B4-BE49-F238E27FC236}">
                <a16:creationId xmlns:a16="http://schemas.microsoft.com/office/drawing/2014/main" id="{D7F85C9B-9D4B-D642-BBFB-CDE025D69CBD}"/>
              </a:ext>
            </a:extLst>
          </p:cNvPr>
          <p:cNvSpPr>
            <a:spLocks noGrp="1"/>
          </p:cNvSpPr>
          <p:nvPr>
            <p:ph type="ftr" sz="quarter" idx="3"/>
          </p:nvPr>
        </p:nvSpPr>
        <p:spPr>
          <a:xfrm>
            <a:off x="717072" y="2365791"/>
            <a:ext cx="7772020" cy="365125"/>
          </a:xfrm>
          <a:prstGeom prst="rect">
            <a:avLst/>
          </a:prstGeom>
          <a:noFill/>
        </p:spPr>
        <p:txBody>
          <a:bodyPr vert="horz" lIns="0" tIns="0" rIns="0" bIns="0" rtlCol="0" anchor="ctr"/>
          <a:lstStyle>
            <a:lvl1pPr algn="l">
              <a:defRPr sz="1650" b="0">
                <a:solidFill>
                  <a:schemeClr val="tx1"/>
                </a:solidFill>
              </a:defRPr>
            </a:lvl1pPr>
          </a:lstStyle>
          <a:p>
            <a:r>
              <a:rPr lang="en-US"/>
              <a:t>Insert-&gt;Header and Footer-&gt;Type Customizable Name</a:t>
            </a:r>
          </a:p>
        </p:txBody>
      </p:sp>
    </p:spTree>
    <p:extLst>
      <p:ext uri="{BB962C8B-B14F-4D97-AF65-F5344CB8AC3E}">
        <p14:creationId xmlns:p14="http://schemas.microsoft.com/office/powerpoint/2010/main" val="28836383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49"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osing Slide-Solid Black">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A47420D0-6FF1-9C4A-B953-EA4EEABBA308}"/>
              </a:ext>
            </a:extLst>
          </p:cNvPr>
          <p:cNvSpPr>
            <a:spLocks noGrp="1"/>
          </p:cNvSpPr>
          <p:nvPr>
            <p:ph type="ctrTitle" hasCustomPrompt="1"/>
          </p:nvPr>
        </p:nvSpPr>
        <p:spPr>
          <a:xfrm>
            <a:off x="711994" y="3203884"/>
            <a:ext cx="5372488" cy="1160369"/>
          </a:xfrm>
        </p:spPr>
        <p:txBody>
          <a:bodyPr lIns="0" tIns="0" rIns="0" bIns="0" anchor="t" anchorCtr="0">
            <a:noAutofit/>
          </a:bodyPr>
          <a:lstStyle>
            <a:lvl1pPr algn="l">
              <a:defRPr sz="5200" b="1">
                <a:solidFill>
                  <a:schemeClr val="bg1"/>
                </a:solidFill>
                <a:latin typeface="+mj-lt"/>
                <a:ea typeface="Roboto Black" panose="02000000000000000000" pitchFamily="2" charset="0"/>
                <a:cs typeface="Arial" panose="020B0604020202020204" pitchFamily="34" charset="0"/>
              </a:defRPr>
            </a:lvl1pPr>
          </a:lstStyle>
          <a:p>
            <a:r>
              <a:rPr lang="en-US"/>
              <a:t>Thank you</a:t>
            </a:r>
          </a:p>
        </p:txBody>
      </p:sp>
      <p:cxnSp>
        <p:nvCxnSpPr>
          <p:cNvPr id="21" name="Straight Connector 20">
            <a:extLst>
              <a:ext uri="{FF2B5EF4-FFF2-40B4-BE49-F238E27FC236}">
                <a16:creationId xmlns:a16="http://schemas.microsoft.com/office/drawing/2014/main" id="{4F7216A4-2452-1B4B-AE0D-122E7F5A5965}"/>
              </a:ext>
              <a:ext uri="{C183D7F6-B498-43B3-948B-1728B52AA6E4}">
                <adec:decorative xmlns:adec="http://schemas.microsoft.com/office/drawing/2017/decorative" val="1"/>
              </a:ext>
            </a:extLst>
          </p:cNvPr>
          <p:cNvCxnSpPr>
            <a:cxnSpLocks/>
          </p:cNvCxnSpPr>
          <p:nvPr userDrawn="1"/>
        </p:nvCxnSpPr>
        <p:spPr>
          <a:xfrm>
            <a:off x="730595" y="2923615"/>
            <a:ext cx="576398"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Text Placeholder 13">
            <a:extLst>
              <a:ext uri="{FF2B5EF4-FFF2-40B4-BE49-F238E27FC236}">
                <a16:creationId xmlns:a16="http://schemas.microsoft.com/office/drawing/2014/main" id="{73873935-43A0-4C23-AC45-B3EF69B188E1}"/>
              </a:ext>
            </a:extLst>
          </p:cNvPr>
          <p:cNvSpPr>
            <a:spLocks noGrp="1"/>
          </p:cNvSpPr>
          <p:nvPr>
            <p:ph type="body" sz="quarter" idx="12" hasCustomPrompt="1"/>
          </p:nvPr>
        </p:nvSpPr>
        <p:spPr>
          <a:xfrm>
            <a:off x="6468763" y="3105910"/>
            <a:ext cx="2020329" cy="1498329"/>
          </a:xfrm>
        </p:spPr>
        <p:txBody>
          <a:bodyPr vert="horz" anchor="ctr" anchorCtr="0">
            <a:noAutofit/>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sz="1200" b="0">
                <a:solidFill>
                  <a:schemeClr val="bg1"/>
                </a:solidFill>
              </a:defRPr>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US"/>
              <a:t>Contact Person Name</a:t>
            </a:r>
          </a:p>
          <a:p>
            <a:pPr lvl="0"/>
            <a:r>
              <a:rPr lang="en-US"/>
              <a:t>Contact Person Title </a:t>
            </a:r>
          </a:p>
          <a:p>
            <a:pPr lvl="0"/>
            <a:r>
              <a:rPr lang="en-US"/>
              <a:t>Contact Person Unit</a:t>
            </a:r>
          </a:p>
          <a:p>
            <a:pPr lvl="0"/>
            <a:endParaRPr lang="en-US"/>
          </a:p>
          <a:p>
            <a:pPr lvl="0"/>
            <a:r>
              <a:rPr lang="en-US"/>
              <a:t>Phone: </a:t>
            </a:r>
          </a:p>
          <a:p>
            <a:pPr lvl="0"/>
            <a:r>
              <a:rPr lang="en-US"/>
              <a:t>Fax: </a:t>
            </a:r>
          </a:p>
          <a:p>
            <a:pPr lvl="0"/>
            <a:r>
              <a:rPr lang="en-US"/>
              <a:t>Email:</a:t>
            </a:r>
          </a:p>
        </p:txBody>
      </p:sp>
      <p:sp>
        <p:nvSpPr>
          <p:cNvPr id="4" name="Rectangle 3">
            <a:extLst>
              <a:ext uri="{FF2B5EF4-FFF2-40B4-BE49-F238E27FC236}">
                <a16:creationId xmlns:a16="http://schemas.microsoft.com/office/drawing/2014/main" id="{1C6ACD65-4DC5-40D8-89A9-EBA0997790E8}"/>
              </a:ext>
            </a:extLst>
          </p:cNvPr>
          <p:cNvSpPr/>
          <p:nvPr userDrawn="1"/>
        </p:nvSpPr>
        <p:spPr>
          <a:xfrm>
            <a:off x="711993" y="4770260"/>
            <a:ext cx="292608" cy="3000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 Placeholder 2">
            <a:extLst>
              <a:ext uri="{FF2B5EF4-FFF2-40B4-BE49-F238E27FC236}">
                <a16:creationId xmlns:a16="http://schemas.microsoft.com/office/drawing/2014/main" id="{33438018-43AE-4329-BACA-C859C7CFF4A2}"/>
              </a:ext>
            </a:extLst>
          </p:cNvPr>
          <p:cNvSpPr>
            <a:spLocks noGrp="1"/>
          </p:cNvSpPr>
          <p:nvPr>
            <p:ph type="body" sz="quarter" idx="10" hasCustomPrompt="1"/>
          </p:nvPr>
        </p:nvSpPr>
        <p:spPr>
          <a:xfrm>
            <a:off x="997825" y="4770260"/>
            <a:ext cx="1719072" cy="300082"/>
          </a:xfrm>
          <a:solidFill>
            <a:schemeClr val="accent1"/>
          </a:solidFill>
          <a:ln>
            <a:noFill/>
          </a:ln>
        </p:spPr>
        <p:txBody>
          <a:bodyPr wrap="none" lIns="91440" tIns="45720" rIns="91440" bIns="45720">
            <a:spAutoFit/>
          </a:bodyPr>
          <a:lstStyle>
            <a:lvl1pPr marL="0" indent="0">
              <a:buNone/>
              <a:defRPr sz="1350">
                <a:solidFill>
                  <a:schemeClr val="tx1"/>
                </a:solidFill>
                <a:latin typeface="Roboto Black" panose="02000000000000000000" pitchFamily="2" charset="0"/>
                <a:ea typeface="Roboto Black" panose="02000000000000000000" pitchFamily="2" charset="0"/>
              </a:defRPr>
            </a:lvl1pPr>
          </a:lstStyle>
          <a:p>
            <a:pPr lvl="0"/>
            <a:r>
              <a:rPr lang="en-US"/>
              <a:t>Insert Web Address</a:t>
            </a:r>
          </a:p>
        </p:txBody>
      </p:sp>
      <p:grpSp>
        <p:nvGrpSpPr>
          <p:cNvPr id="11" name="Group 10">
            <a:extLst>
              <a:ext uri="{FF2B5EF4-FFF2-40B4-BE49-F238E27FC236}">
                <a16:creationId xmlns:a16="http://schemas.microsoft.com/office/drawing/2014/main" id="{5625728D-FF50-4FF2-AC2E-B13A3D44D5B9}"/>
              </a:ext>
              <a:ext uri="{C183D7F6-B498-43B3-948B-1728B52AA6E4}">
                <adec:decorative xmlns:adec="http://schemas.microsoft.com/office/drawing/2017/decorative" val="1"/>
              </a:ext>
            </a:extLst>
          </p:cNvPr>
          <p:cNvGrpSpPr/>
          <p:nvPr/>
        </p:nvGrpSpPr>
        <p:grpSpPr>
          <a:xfrm>
            <a:off x="803454" y="4845115"/>
            <a:ext cx="146304" cy="150373"/>
            <a:chOff x="3057746" y="812006"/>
            <a:chExt cx="173610" cy="183357"/>
          </a:xfrm>
          <a:noFill/>
        </p:grpSpPr>
        <p:cxnSp>
          <p:nvCxnSpPr>
            <p:cNvPr id="12" name="Straight Connector 11">
              <a:extLst>
                <a:ext uri="{FF2B5EF4-FFF2-40B4-BE49-F238E27FC236}">
                  <a16:creationId xmlns:a16="http://schemas.microsoft.com/office/drawing/2014/main" id="{58A6E0DE-15E0-485B-8083-6D1BB965B9B6}"/>
                </a:ext>
              </a:extLst>
            </p:cNvPr>
            <p:cNvCxnSpPr/>
            <p:nvPr userDrawn="1"/>
          </p:nvCxnSpPr>
          <p:spPr>
            <a:xfrm>
              <a:off x="3057746" y="904875"/>
              <a:ext cx="173610" cy="0"/>
            </a:xfrm>
            <a:prstGeom prst="lin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Freeform: Shape 12">
              <a:extLst>
                <a:ext uri="{FF2B5EF4-FFF2-40B4-BE49-F238E27FC236}">
                  <a16:creationId xmlns:a16="http://schemas.microsoft.com/office/drawing/2014/main" id="{184EFEE4-DF1C-4FDF-ABC6-804BF8FA2941}"/>
                </a:ext>
              </a:extLst>
            </p:cNvPr>
            <p:cNvSpPr/>
            <p:nvPr userDrawn="1"/>
          </p:nvSpPr>
          <p:spPr>
            <a:xfrm>
              <a:off x="3143250" y="812006"/>
              <a:ext cx="85725" cy="183357"/>
            </a:xfrm>
            <a:custGeom>
              <a:avLst/>
              <a:gdLst>
                <a:gd name="connsiteX0" fmla="*/ 4763 w 85725"/>
                <a:gd name="connsiteY0" fmla="*/ 0 h 183357"/>
                <a:gd name="connsiteX1" fmla="*/ 85725 w 85725"/>
                <a:gd name="connsiteY1" fmla="*/ 92869 h 183357"/>
                <a:gd name="connsiteX2" fmla="*/ 0 w 85725"/>
                <a:gd name="connsiteY2" fmla="*/ 183357 h 183357"/>
              </a:gdLst>
              <a:ahLst/>
              <a:cxnLst>
                <a:cxn ang="0">
                  <a:pos x="connsiteX0" y="connsiteY0"/>
                </a:cxn>
                <a:cxn ang="0">
                  <a:pos x="connsiteX1" y="connsiteY1"/>
                </a:cxn>
                <a:cxn ang="0">
                  <a:pos x="connsiteX2" y="connsiteY2"/>
                </a:cxn>
              </a:cxnLst>
              <a:rect l="l" t="t" r="r" b="b"/>
              <a:pathLst>
                <a:path w="85725" h="183357">
                  <a:moveTo>
                    <a:pt x="4763" y="0"/>
                  </a:moveTo>
                  <a:lnTo>
                    <a:pt x="85725" y="92869"/>
                  </a:lnTo>
                  <a:lnTo>
                    <a:pt x="0" y="183357"/>
                  </a:lnTo>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15" name="Picture 14" descr="The University of Iowa">
            <a:extLst>
              <a:ext uri="{FF2B5EF4-FFF2-40B4-BE49-F238E27FC236}">
                <a16:creationId xmlns:a16="http://schemas.microsoft.com/office/drawing/2014/main" id="{6179B039-C5FC-F04C-AB21-BEF980B032D5}"/>
              </a:ext>
            </a:extLst>
          </p:cNvPr>
          <p:cNvPicPr>
            <a:picLocks noChangeAspect="1"/>
          </p:cNvPicPr>
          <p:nvPr userDrawn="1"/>
        </p:nvPicPr>
        <p:blipFill>
          <a:blip r:embed="rId2"/>
          <a:srcRect/>
          <a:stretch/>
        </p:blipFill>
        <p:spPr>
          <a:xfrm>
            <a:off x="6468762" y="-581"/>
            <a:ext cx="2020330" cy="962061"/>
          </a:xfrm>
          <a:prstGeom prst="rect">
            <a:avLst/>
          </a:prstGeom>
        </p:spPr>
      </p:pic>
      <p:sp>
        <p:nvSpPr>
          <p:cNvPr id="17" name="Footer Placeholder 4">
            <a:extLst>
              <a:ext uri="{FF2B5EF4-FFF2-40B4-BE49-F238E27FC236}">
                <a16:creationId xmlns:a16="http://schemas.microsoft.com/office/drawing/2014/main" id="{70E4C36A-C453-EE4B-A1E5-D1232C361273}"/>
              </a:ext>
            </a:extLst>
          </p:cNvPr>
          <p:cNvSpPr>
            <a:spLocks noGrp="1"/>
          </p:cNvSpPr>
          <p:nvPr>
            <p:ph type="ftr" sz="quarter" idx="3"/>
          </p:nvPr>
        </p:nvSpPr>
        <p:spPr>
          <a:xfrm>
            <a:off x="717072" y="2365791"/>
            <a:ext cx="7772020" cy="365125"/>
          </a:xfrm>
          <a:prstGeom prst="rect">
            <a:avLst/>
          </a:prstGeom>
          <a:noFill/>
        </p:spPr>
        <p:txBody>
          <a:bodyPr vert="horz" lIns="0" tIns="0" rIns="0" bIns="0" rtlCol="0" anchor="ctr"/>
          <a:lstStyle>
            <a:lvl1pPr algn="l">
              <a:defRPr sz="1650" b="0">
                <a:solidFill>
                  <a:schemeClr val="bg1"/>
                </a:solidFill>
              </a:defRPr>
            </a:lvl1pPr>
          </a:lstStyle>
          <a:p>
            <a:r>
              <a:rPr lang="en-US"/>
              <a:t>Insert-&gt;Header and Footer-&gt;Type Customizable Name</a:t>
            </a:r>
            <a:endParaRPr lang="en-US" sz="1650"/>
          </a:p>
        </p:txBody>
      </p:sp>
    </p:spTree>
    <p:extLst>
      <p:ext uri="{BB962C8B-B14F-4D97-AF65-F5344CB8AC3E}">
        <p14:creationId xmlns:p14="http://schemas.microsoft.com/office/powerpoint/2010/main" val="378864459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49"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IOWA Logo with Text">
    <p:bg>
      <p:bgPr>
        <a:solidFill>
          <a:schemeClr val="tx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B993FB4-4336-2048-A6A4-FA306EBBE714}"/>
              </a:ext>
            </a:extLst>
          </p:cNvPr>
          <p:cNvSpPr>
            <a:spLocks noGrp="1"/>
          </p:cNvSpPr>
          <p:nvPr>
            <p:ph type="title" hasCustomPrompt="1"/>
          </p:nvPr>
        </p:nvSpPr>
        <p:spPr>
          <a:xfrm>
            <a:off x="628650" y="4229810"/>
            <a:ext cx="7886700" cy="1311454"/>
          </a:xfrm>
        </p:spPr>
        <p:txBody>
          <a:bodyPr/>
          <a:lstStyle>
            <a:lvl1pPr algn="ctr">
              <a:defRPr sz="4200">
                <a:solidFill>
                  <a:schemeClr val="bg1"/>
                </a:solidFill>
              </a:defRPr>
            </a:lvl1pPr>
          </a:lstStyle>
          <a:p>
            <a:r>
              <a:rPr lang="en-US"/>
              <a:t>Closing Slide Header</a:t>
            </a:r>
          </a:p>
        </p:txBody>
      </p:sp>
      <p:pic>
        <p:nvPicPr>
          <p:cNvPr id="4" name="Picture 3" descr="The University of Iowa">
            <a:extLst>
              <a:ext uri="{FF2B5EF4-FFF2-40B4-BE49-F238E27FC236}">
                <a16:creationId xmlns:a16="http://schemas.microsoft.com/office/drawing/2014/main" id="{D94B893B-3A5E-A84C-9A26-CCC1CC0A2366}"/>
              </a:ext>
            </a:extLst>
          </p:cNvPr>
          <p:cNvPicPr>
            <a:picLocks noChangeAspect="1"/>
          </p:cNvPicPr>
          <p:nvPr userDrawn="1"/>
        </p:nvPicPr>
        <p:blipFill>
          <a:blip r:embed="rId2"/>
          <a:srcRect/>
          <a:stretch/>
        </p:blipFill>
        <p:spPr>
          <a:xfrm>
            <a:off x="1714500" y="1793124"/>
            <a:ext cx="5715000" cy="1666875"/>
          </a:xfrm>
          <a:prstGeom prst="rect">
            <a:avLst/>
          </a:prstGeom>
        </p:spPr>
      </p:pic>
    </p:spTree>
    <p:extLst>
      <p:ext uri="{BB962C8B-B14F-4D97-AF65-F5344CB8AC3E}">
        <p14:creationId xmlns:p14="http://schemas.microsoft.com/office/powerpoint/2010/main" val="11334907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OWA Logo Only">
    <p:bg>
      <p:bgPr>
        <a:solidFill>
          <a:schemeClr val="tx1"/>
        </a:solidFill>
        <a:effectLst/>
      </p:bgPr>
    </p:bg>
    <p:spTree>
      <p:nvGrpSpPr>
        <p:cNvPr id="1" name=""/>
        <p:cNvGrpSpPr/>
        <p:nvPr/>
      </p:nvGrpSpPr>
      <p:grpSpPr>
        <a:xfrm>
          <a:off x="0" y="0"/>
          <a:ext cx="0" cy="0"/>
          <a:chOff x="0" y="0"/>
          <a:chExt cx="0" cy="0"/>
        </a:xfrm>
      </p:grpSpPr>
      <p:pic>
        <p:nvPicPr>
          <p:cNvPr id="4" name="Picture 3" descr="The University of Iowa">
            <a:extLst>
              <a:ext uri="{FF2B5EF4-FFF2-40B4-BE49-F238E27FC236}">
                <a16:creationId xmlns:a16="http://schemas.microsoft.com/office/drawing/2014/main" id="{D94B893B-3A5E-A84C-9A26-CCC1CC0A2366}"/>
              </a:ext>
            </a:extLst>
          </p:cNvPr>
          <p:cNvPicPr>
            <a:picLocks noChangeAspect="1"/>
          </p:cNvPicPr>
          <p:nvPr userDrawn="1"/>
        </p:nvPicPr>
        <p:blipFill>
          <a:blip r:embed="rId2"/>
          <a:srcRect/>
          <a:stretch/>
        </p:blipFill>
        <p:spPr>
          <a:xfrm>
            <a:off x="1714500" y="2595562"/>
            <a:ext cx="5715000" cy="1666875"/>
          </a:xfrm>
          <a:prstGeom prst="rect">
            <a:avLst/>
          </a:prstGeom>
        </p:spPr>
      </p:pic>
    </p:spTree>
    <p:extLst>
      <p:ext uri="{BB962C8B-B14F-4D97-AF65-F5344CB8AC3E}">
        <p14:creationId xmlns:p14="http://schemas.microsoft.com/office/powerpoint/2010/main" val="1974530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Image– Solid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720073" y="2184901"/>
            <a:ext cx="4617720" cy="2431224"/>
          </a:xfrm>
        </p:spPr>
        <p:txBody>
          <a:bodyPr anchor="ctr" anchorCtr="0">
            <a:normAutofit/>
          </a:bodyPr>
          <a:lstStyle>
            <a:lvl1pPr algn="l">
              <a:defRPr sz="4800" b="1">
                <a:solidFill>
                  <a:schemeClr val="bg1"/>
                </a:solidFill>
                <a:latin typeface="Arial" panose="020B0604020202020204" pitchFamily="34" charset="0"/>
                <a:cs typeface="Arial" panose="020B0604020202020204" pitchFamily="34" charset="0"/>
              </a:defRPr>
            </a:lvl1pPr>
          </a:lstStyle>
          <a:p>
            <a:r>
              <a:rPr lang="en-US"/>
              <a:t>Example of the Presentation </a:t>
            </a:r>
            <a:br>
              <a:rPr lang="en-US"/>
            </a:br>
            <a:r>
              <a:rPr lang="en-US"/>
              <a:t>Title Slide</a:t>
            </a:r>
          </a:p>
        </p:txBody>
      </p:sp>
      <p:sp>
        <p:nvSpPr>
          <p:cNvPr id="12" name="Subtitle 2">
            <a:extLst>
              <a:ext uri="{FF2B5EF4-FFF2-40B4-BE49-F238E27FC236}">
                <a16:creationId xmlns:a16="http://schemas.microsoft.com/office/drawing/2014/main" id="{114C79AA-0B96-2A43-86A1-A71A1D4C8E7A}"/>
              </a:ext>
            </a:extLst>
          </p:cNvPr>
          <p:cNvSpPr>
            <a:spLocks noGrp="1"/>
          </p:cNvSpPr>
          <p:nvPr>
            <p:ph type="subTitle" idx="1" hasCustomPrompt="1"/>
          </p:nvPr>
        </p:nvSpPr>
        <p:spPr>
          <a:xfrm>
            <a:off x="720073" y="4676834"/>
            <a:ext cx="4616795" cy="404721"/>
          </a:xfrm>
        </p:spPr>
        <p:txBody>
          <a:bodyPr/>
          <a:lstStyle>
            <a:lvl1pPr marL="0" indent="0" algn="l">
              <a:buNone/>
              <a:defRPr sz="1800" b="1">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PRESENTATION SUBTITLE</a:t>
            </a:r>
          </a:p>
        </p:txBody>
      </p:sp>
      <p:sp>
        <p:nvSpPr>
          <p:cNvPr id="14" name="Text Placeholder 15">
            <a:extLst>
              <a:ext uri="{FF2B5EF4-FFF2-40B4-BE49-F238E27FC236}">
                <a16:creationId xmlns:a16="http://schemas.microsoft.com/office/drawing/2014/main" id="{A7101AB8-54F7-4A4E-9611-F4F2ECFBD1D2}"/>
              </a:ext>
            </a:extLst>
          </p:cNvPr>
          <p:cNvSpPr>
            <a:spLocks noGrp="1"/>
          </p:cNvSpPr>
          <p:nvPr>
            <p:ph type="body" sz="quarter" idx="10" hasCustomPrompt="1"/>
          </p:nvPr>
        </p:nvSpPr>
        <p:spPr>
          <a:xfrm>
            <a:off x="720072" y="5081555"/>
            <a:ext cx="4616795" cy="495309"/>
          </a:xfrm>
        </p:spPr>
        <p:txBody>
          <a:bodyPr>
            <a:normAutofit/>
          </a:bodyPr>
          <a:lstStyle>
            <a:lvl1pPr marL="0" indent="0">
              <a:buNone/>
              <a:defRPr sz="180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Month XX, 2020</a:t>
            </a:r>
          </a:p>
        </p:txBody>
      </p:sp>
      <p:sp>
        <p:nvSpPr>
          <p:cNvPr id="9" name="Footer Placeholder 4">
            <a:extLst>
              <a:ext uri="{FF2B5EF4-FFF2-40B4-BE49-F238E27FC236}">
                <a16:creationId xmlns:a16="http://schemas.microsoft.com/office/drawing/2014/main" id="{909BBB92-B5AB-3E46-A519-2A2BBFF13FF8}"/>
              </a:ext>
            </a:extLst>
          </p:cNvPr>
          <p:cNvSpPr>
            <a:spLocks noGrp="1"/>
          </p:cNvSpPr>
          <p:nvPr>
            <p:ph type="ftr" sz="quarter" idx="3"/>
          </p:nvPr>
        </p:nvSpPr>
        <p:spPr>
          <a:xfrm>
            <a:off x="2952485" y="201168"/>
            <a:ext cx="2539200" cy="587186"/>
          </a:xfrm>
          <a:prstGeom prst="rect">
            <a:avLst/>
          </a:prstGeom>
          <a:noFill/>
        </p:spPr>
        <p:txBody>
          <a:bodyPr vert="horz" lIns="0" tIns="0" rIns="0" bIns="0" rtlCol="0" anchor="b" anchorCtr="0"/>
          <a:lstStyle>
            <a:lvl1pPr algn="l">
              <a:defRPr sz="1500" b="0">
                <a:solidFill>
                  <a:schemeClr val="bg1"/>
                </a:solidFill>
                <a:latin typeface="Roboto" panose="02000000000000000000" pitchFamily="2" charset="0"/>
                <a:ea typeface="Roboto" panose="02000000000000000000" pitchFamily="2" charset="0"/>
              </a:defRPr>
            </a:lvl1pPr>
          </a:lstStyle>
          <a:p>
            <a:r>
              <a:rPr lang="en-US"/>
              <a:t>Insert-&gt;Header and Footer-&gt;Type Customizable Name</a:t>
            </a:r>
            <a:endParaRPr lang="en-US">
              <a:solidFill>
                <a:schemeClr val="bg1"/>
              </a:solidFill>
            </a:endParaRPr>
          </a:p>
        </p:txBody>
      </p:sp>
      <p:pic>
        <p:nvPicPr>
          <p:cNvPr id="13" name="Picture 12" descr="The University of Iowa">
            <a:extLst>
              <a:ext uri="{FF2B5EF4-FFF2-40B4-BE49-F238E27FC236}">
                <a16:creationId xmlns:a16="http://schemas.microsoft.com/office/drawing/2014/main" id="{F49CB936-90E7-D144-B9DC-7CF3F98E2FF4}"/>
              </a:ext>
            </a:extLst>
          </p:cNvPr>
          <p:cNvPicPr>
            <a:picLocks noChangeAspect="1"/>
          </p:cNvPicPr>
          <p:nvPr userDrawn="1"/>
        </p:nvPicPr>
        <p:blipFill>
          <a:blip r:embed="rId2"/>
          <a:srcRect/>
          <a:stretch/>
        </p:blipFill>
        <p:spPr>
          <a:xfrm>
            <a:off x="710803" y="622"/>
            <a:ext cx="2015279" cy="959656"/>
          </a:xfrm>
          <a:prstGeom prst="rect">
            <a:avLst/>
          </a:prstGeom>
        </p:spPr>
      </p:pic>
      <p:sp>
        <p:nvSpPr>
          <p:cNvPr id="18" name="Picture Placeholder 4">
            <a:extLst>
              <a:ext uri="{FF2B5EF4-FFF2-40B4-BE49-F238E27FC236}">
                <a16:creationId xmlns:a16="http://schemas.microsoft.com/office/drawing/2014/main" id="{2C35F063-23A9-F244-9022-8BBB7E277ACC}"/>
              </a:ext>
            </a:extLst>
          </p:cNvPr>
          <p:cNvSpPr>
            <a:spLocks noGrp="1"/>
          </p:cNvSpPr>
          <p:nvPr>
            <p:ph type="pic" sz="quarter" idx="11"/>
          </p:nvPr>
        </p:nvSpPr>
        <p:spPr>
          <a:xfrm>
            <a:off x="5718088" y="0"/>
            <a:ext cx="3425912" cy="6858000"/>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p>
        </p:txBody>
      </p:sp>
    </p:spTree>
    <p:extLst>
      <p:ext uri="{BB962C8B-B14F-4D97-AF65-F5344CB8AC3E}">
        <p14:creationId xmlns:p14="http://schemas.microsoft.com/office/powerpoint/2010/main" val="15094137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4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ith Image– Solid Go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720073" y="2184901"/>
            <a:ext cx="4616794" cy="2561760"/>
          </a:xfrm>
        </p:spPr>
        <p:txBody>
          <a:bodyPr anchor="ctr" anchorCtr="0">
            <a:normAutofit/>
          </a:bodyPr>
          <a:lstStyle>
            <a:lvl1pPr algn="l">
              <a:defRPr sz="4800" b="1">
                <a:solidFill>
                  <a:schemeClr val="tx1"/>
                </a:solidFill>
                <a:latin typeface="Arial" panose="020B0604020202020204" pitchFamily="34" charset="0"/>
                <a:cs typeface="Arial" panose="020B0604020202020204" pitchFamily="34" charset="0"/>
              </a:defRPr>
            </a:lvl1pPr>
          </a:lstStyle>
          <a:p>
            <a:r>
              <a:rPr lang="en-US"/>
              <a:t>Example of the Presentation </a:t>
            </a:r>
            <a:br>
              <a:rPr lang="en-US"/>
            </a:br>
            <a:r>
              <a:rPr lang="en-US"/>
              <a:t>Title Slide</a:t>
            </a:r>
          </a:p>
        </p:txBody>
      </p:sp>
      <p:sp>
        <p:nvSpPr>
          <p:cNvPr id="3" name="Subtitle 2">
            <a:extLst>
              <a:ext uri="{FF2B5EF4-FFF2-40B4-BE49-F238E27FC236}">
                <a16:creationId xmlns:a16="http://schemas.microsoft.com/office/drawing/2014/main" id="{95B3A797-13D4-A243-B1AE-4498B36D475C}"/>
              </a:ext>
            </a:extLst>
          </p:cNvPr>
          <p:cNvSpPr>
            <a:spLocks noGrp="1"/>
          </p:cNvSpPr>
          <p:nvPr>
            <p:ph type="subTitle" idx="1" hasCustomPrompt="1"/>
          </p:nvPr>
        </p:nvSpPr>
        <p:spPr>
          <a:xfrm>
            <a:off x="720073" y="4676835"/>
            <a:ext cx="4616795" cy="393146"/>
          </a:xfrm>
        </p:spPr>
        <p:txBody>
          <a:bodyPr/>
          <a:lstStyle>
            <a:lvl1pPr marL="0" indent="0" algn="l">
              <a:buNone/>
              <a:defRPr sz="1800" b="1">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PRESENTATION SUBTITLE</a:t>
            </a:r>
          </a:p>
        </p:txBody>
      </p:sp>
      <p:sp>
        <p:nvSpPr>
          <p:cNvPr id="17" name="Text Placeholder 15">
            <a:extLst>
              <a:ext uri="{FF2B5EF4-FFF2-40B4-BE49-F238E27FC236}">
                <a16:creationId xmlns:a16="http://schemas.microsoft.com/office/drawing/2014/main" id="{884DA5E7-4B71-0543-8E46-EC2A81EAE3C1}"/>
              </a:ext>
            </a:extLst>
          </p:cNvPr>
          <p:cNvSpPr>
            <a:spLocks noGrp="1"/>
          </p:cNvSpPr>
          <p:nvPr>
            <p:ph type="body" sz="quarter" idx="10" hasCustomPrompt="1"/>
          </p:nvPr>
        </p:nvSpPr>
        <p:spPr>
          <a:xfrm>
            <a:off x="720072" y="5069980"/>
            <a:ext cx="4616795" cy="495309"/>
          </a:xfrm>
        </p:spPr>
        <p:txBody>
          <a:bodyPr>
            <a:normAutofit/>
          </a:bodyPr>
          <a:lstStyle>
            <a:lvl1pPr marL="0" indent="0">
              <a:buNone/>
              <a:defRPr sz="1800">
                <a:solidFill>
                  <a:schemeClr val="tx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Month XX, 2020</a:t>
            </a:r>
          </a:p>
        </p:txBody>
      </p:sp>
      <p:sp>
        <p:nvSpPr>
          <p:cNvPr id="9" name="Footer Placeholder 4">
            <a:extLst>
              <a:ext uri="{FF2B5EF4-FFF2-40B4-BE49-F238E27FC236}">
                <a16:creationId xmlns:a16="http://schemas.microsoft.com/office/drawing/2014/main" id="{99993354-AA52-D24C-AE6B-C02456C6D92A}"/>
              </a:ext>
            </a:extLst>
          </p:cNvPr>
          <p:cNvSpPr>
            <a:spLocks noGrp="1"/>
          </p:cNvSpPr>
          <p:nvPr>
            <p:ph type="ftr" sz="quarter" idx="3"/>
          </p:nvPr>
        </p:nvSpPr>
        <p:spPr>
          <a:xfrm>
            <a:off x="2952485" y="201168"/>
            <a:ext cx="2539200" cy="587186"/>
          </a:xfrm>
          <a:prstGeom prst="rect">
            <a:avLst/>
          </a:prstGeom>
          <a:noFill/>
        </p:spPr>
        <p:txBody>
          <a:bodyPr vert="horz" lIns="0" tIns="0" rIns="0" bIns="0" rtlCol="0" anchor="b" anchorCtr="0"/>
          <a:lstStyle>
            <a:lvl1pPr algn="l">
              <a:defRPr sz="15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p>
        </p:txBody>
      </p:sp>
      <p:sp>
        <p:nvSpPr>
          <p:cNvPr id="18" name="Picture Placeholder 4">
            <a:extLst>
              <a:ext uri="{FF2B5EF4-FFF2-40B4-BE49-F238E27FC236}">
                <a16:creationId xmlns:a16="http://schemas.microsoft.com/office/drawing/2014/main" id="{2C35F063-23A9-F244-9022-8BBB7E277ACC}"/>
              </a:ext>
            </a:extLst>
          </p:cNvPr>
          <p:cNvSpPr>
            <a:spLocks noGrp="1"/>
          </p:cNvSpPr>
          <p:nvPr>
            <p:ph type="pic" sz="quarter" idx="11"/>
          </p:nvPr>
        </p:nvSpPr>
        <p:spPr>
          <a:xfrm>
            <a:off x="5718088" y="0"/>
            <a:ext cx="3425912" cy="6858000"/>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p>
        </p:txBody>
      </p:sp>
      <p:pic>
        <p:nvPicPr>
          <p:cNvPr id="13" name="Picture 12" descr="The University of Iowa">
            <a:extLst>
              <a:ext uri="{FF2B5EF4-FFF2-40B4-BE49-F238E27FC236}">
                <a16:creationId xmlns:a16="http://schemas.microsoft.com/office/drawing/2014/main" id="{D73F5E00-2329-6246-A2BB-7BCD46F83907}"/>
              </a:ext>
            </a:extLst>
          </p:cNvPr>
          <p:cNvPicPr>
            <a:picLocks noChangeAspect="1"/>
          </p:cNvPicPr>
          <p:nvPr userDrawn="1"/>
        </p:nvPicPr>
        <p:blipFill>
          <a:blip r:embed="rId2"/>
          <a:srcRect/>
          <a:stretch/>
        </p:blipFill>
        <p:spPr>
          <a:xfrm>
            <a:off x="710803" y="-1189"/>
            <a:ext cx="2015279" cy="963278"/>
          </a:xfrm>
          <a:prstGeom prst="rect">
            <a:avLst/>
          </a:prstGeom>
        </p:spPr>
      </p:pic>
    </p:spTree>
    <p:extLst>
      <p:ext uri="{BB962C8B-B14F-4D97-AF65-F5344CB8AC3E}">
        <p14:creationId xmlns:p14="http://schemas.microsoft.com/office/powerpoint/2010/main" val="23392098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4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 Solid Go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714376" y="2744661"/>
            <a:ext cx="7715249" cy="759906"/>
          </a:xfrm>
        </p:spPr>
        <p:txBody>
          <a:bodyPr lIns="0" tIns="0" rIns="0" bIns="0" anchor="t" anchorCtr="0">
            <a:normAutofit/>
          </a:bodyPr>
          <a:lstStyle>
            <a:lvl1pPr algn="l">
              <a:defRPr sz="4800" b="1">
                <a:solidFill>
                  <a:schemeClr val="tx1"/>
                </a:solidFill>
                <a:latin typeface="+mj-lt"/>
                <a:ea typeface="Roboto Black" panose="02000000000000000000" pitchFamily="2" charset="0"/>
                <a:cs typeface="Arial" panose="020B0604020202020204" pitchFamily="34" charset="0"/>
              </a:defRPr>
            </a:lvl1pPr>
          </a:lstStyle>
          <a:p>
            <a:r>
              <a:rPr lang="en-US"/>
              <a:t>Section Header</a:t>
            </a:r>
          </a:p>
        </p:txBody>
      </p:sp>
      <p:cxnSp>
        <p:nvCxnSpPr>
          <p:cNvPr id="8" name="Straight Connector 7">
            <a:extLst>
              <a:ext uri="{FF2B5EF4-FFF2-40B4-BE49-F238E27FC236}">
                <a16:creationId xmlns:a16="http://schemas.microsoft.com/office/drawing/2014/main" id="{C4E1A789-3A04-9240-BCEC-3DACF2B52870}"/>
              </a:ext>
              <a:ext uri="{C183D7F6-B498-43B3-948B-1728B52AA6E4}">
                <adec:decorative xmlns:adec="http://schemas.microsoft.com/office/drawing/2017/decorative" val="1"/>
              </a:ext>
            </a:extLst>
          </p:cNvPr>
          <p:cNvCxnSpPr>
            <a:cxnSpLocks/>
          </p:cNvCxnSpPr>
          <p:nvPr userDrawn="1"/>
        </p:nvCxnSpPr>
        <p:spPr>
          <a:xfrm>
            <a:off x="730595" y="2502271"/>
            <a:ext cx="576398"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714376" y="3694740"/>
            <a:ext cx="7715249" cy="407460"/>
          </a:xfrm>
        </p:spPr>
        <p:txBody>
          <a:bodyPr lIns="0" tIns="0" rIns="0" bIns="0">
            <a:normAutofit/>
          </a:bodyPr>
          <a:lstStyle>
            <a:lvl1pPr marL="0" indent="0" algn="l">
              <a:buNone/>
              <a:defRPr sz="2200" b="0">
                <a:solidFill>
                  <a:schemeClr val="tx1"/>
                </a:solidFill>
                <a:latin typeface="Roboto" panose="02000000000000000000" pitchFamily="2" charset="0"/>
                <a:ea typeface="Roboto"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Section Subtitle</a:t>
            </a:r>
          </a:p>
        </p:txBody>
      </p:sp>
    </p:spTree>
    <p:extLst>
      <p:ext uri="{BB962C8B-B14F-4D97-AF65-F5344CB8AC3E}">
        <p14:creationId xmlns:p14="http://schemas.microsoft.com/office/powerpoint/2010/main" val="27212720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450" userDrawn="1">
          <p15:clr>
            <a:srgbClr val="FBAE40"/>
          </p15:clr>
        </p15:guide>
        <p15:guide id="4" pos="531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Slide – Solid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714376" y="2744662"/>
            <a:ext cx="7715249" cy="759907"/>
          </a:xfrm>
        </p:spPr>
        <p:txBody>
          <a:bodyPr lIns="0" tIns="0" rIns="0" bIns="0" anchor="t" anchorCtr="0">
            <a:normAutofit/>
          </a:bodyPr>
          <a:lstStyle>
            <a:lvl1pPr algn="l">
              <a:defRPr sz="4800" b="1">
                <a:solidFill>
                  <a:schemeClr val="bg1"/>
                </a:solidFill>
                <a:latin typeface="+mj-lt"/>
                <a:ea typeface="Roboto Black" panose="02000000000000000000" pitchFamily="2" charset="0"/>
                <a:cs typeface="Arial" panose="020B0604020202020204" pitchFamily="34" charset="0"/>
              </a:defRPr>
            </a:lvl1pPr>
          </a:lstStyle>
          <a:p>
            <a:r>
              <a:rPr lang="en-US" noProof="0"/>
              <a:t>Section Header</a:t>
            </a:r>
          </a:p>
        </p:txBody>
      </p:sp>
      <p:cxnSp>
        <p:nvCxnSpPr>
          <p:cNvPr id="8" name="Straight Connector 7">
            <a:extLst>
              <a:ext uri="{FF2B5EF4-FFF2-40B4-BE49-F238E27FC236}">
                <a16:creationId xmlns:a16="http://schemas.microsoft.com/office/drawing/2014/main" id="{C4E1A789-3A04-9240-BCEC-3DACF2B52870}"/>
              </a:ext>
              <a:ext uri="{C183D7F6-B498-43B3-948B-1728B52AA6E4}">
                <adec:decorative xmlns:adec="http://schemas.microsoft.com/office/drawing/2017/decorative" val="1"/>
              </a:ext>
            </a:extLst>
          </p:cNvPr>
          <p:cNvCxnSpPr>
            <a:cxnSpLocks/>
          </p:cNvCxnSpPr>
          <p:nvPr userDrawn="1"/>
        </p:nvCxnSpPr>
        <p:spPr>
          <a:xfrm>
            <a:off x="730595" y="2509891"/>
            <a:ext cx="576398"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Subtitle 2">
            <a:extLst>
              <a:ext uri="{FF2B5EF4-FFF2-40B4-BE49-F238E27FC236}">
                <a16:creationId xmlns:a16="http://schemas.microsoft.com/office/drawing/2014/main" id="{8FB54BE8-0526-614C-A06E-8C6258999B24}"/>
              </a:ext>
            </a:extLst>
          </p:cNvPr>
          <p:cNvSpPr>
            <a:spLocks noGrp="1"/>
          </p:cNvSpPr>
          <p:nvPr>
            <p:ph type="subTitle" idx="1" hasCustomPrompt="1"/>
          </p:nvPr>
        </p:nvSpPr>
        <p:spPr>
          <a:xfrm>
            <a:off x="714376" y="3694740"/>
            <a:ext cx="7715249" cy="407460"/>
          </a:xfrm>
        </p:spPr>
        <p:txBody>
          <a:bodyPr lIns="0" tIns="0" rIns="0" bIns="0">
            <a:normAutofit/>
          </a:bodyPr>
          <a:lstStyle>
            <a:lvl1pPr marL="0" indent="0" algn="l">
              <a:buNone/>
              <a:defRPr sz="2200" b="0">
                <a:solidFill>
                  <a:schemeClr val="accent1"/>
                </a:solidFill>
                <a:latin typeface="Roboto" panose="02000000000000000000" pitchFamily="2" charset="0"/>
                <a:ea typeface="Roboto"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Section Subtitle</a:t>
            </a:r>
          </a:p>
        </p:txBody>
      </p:sp>
    </p:spTree>
    <p:extLst>
      <p:ext uri="{BB962C8B-B14F-4D97-AF65-F5344CB8AC3E}">
        <p14:creationId xmlns:p14="http://schemas.microsoft.com/office/powerpoint/2010/main" val="5092828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450" userDrawn="1">
          <p15:clr>
            <a:srgbClr val="FBAE40"/>
          </p15:clr>
        </p15:guide>
        <p15:guide id="4" pos="531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Slide – Photo">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2C17923A-4119-CF48-9F2D-05B0A69EBAD5}"/>
              </a:ext>
            </a:extLst>
          </p:cNvPr>
          <p:cNvSpPr>
            <a:spLocks noGrp="1"/>
          </p:cNvSpPr>
          <p:nvPr>
            <p:ph type="pic" sz="quarter" idx="11"/>
          </p:nvPr>
        </p:nvSpPr>
        <p:spPr>
          <a:xfrm>
            <a:off x="0" y="0"/>
            <a:ext cx="9144000" cy="6858000"/>
          </a:xfrm>
        </p:spPr>
        <p:txBody>
          <a:bodyPr anchor="ctr" anchorCtr="0"/>
          <a:lstStyle>
            <a:lvl1pPr marL="0" indent="0" algn="ctr">
              <a:buNone/>
              <a:defRPr>
                <a:solidFill>
                  <a:schemeClr val="accent3"/>
                </a:solidFill>
              </a:defRPr>
            </a:lvl1pPr>
          </a:lstStyle>
          <a:p>
            <a:r>
              <a:rPr lang="en-US"/>
              <a:t>Click icon to add picture</a:t>
            </a:r>
          </a:p>
        </p:txBody>
      </p:sp>
      <p:sp>
        <p:nvSpPr>
          <p:cNvPr id="2" name="Title 1">
            <a:extLst>
              <a:ext uri="{FF2B5EF4-FFF2-40B4-BE49-F238E27FC236}">
                <a16:creationId xmlns:a16="http://schemas.microsoft.com/office/drawing/2014/main" id="{D8224488-0ADE-1843-91C1-1CA371373F2D}"/>
              </a:ext>
            </a:extLst>
          </p:cNvPr>
          <p:cNvSpPr>
            <a:spLocks noGrp="1"/>
          </p:cNvSpPr>
          <p:nvPr>
            <p:ph type="title" hasCustomPrompt="1"/>
          </p:nvPr>
        </p:nvSpPr>
        <p:spPr>
          <a:xfrm>
            <a:off x="770746" y="1763547"/>
            <a:ext cx="4186265" cy="618631"/>
          </a:xfrm>
          <a:solidFill>
            <a:schemeClr val="accent1"/>
          </a:solidFill>
        </p:spPr>
        <p:txBody>
          <a:bodyPr wrap="square" lIns="91440" tIns="91440" bIns="0">
            <a:spAutoFit/>
          </a:bodyPr>
          <a:lstStyle>
            <a:lvl1pPr>
              <a:defRPr sz="3800"/>
            </a:lvl1pPr>
          </a:lstStyle>
          <a:p>
            <a:r>
              <a:rPr lang="en-US"/>
              <a:t>SECTION HEADER</a:t>
            </a:r>
          </a:p>
        </p:txBody>
      </p:sp>
    </p:spTree>
    <p:extLst>
      <p:ext uri="{BB962C8B-B14F-4D97-AF65-F5344CB8AC3E}">
        <p14:creationId xmlns:p14="http://schemas.microsoft.com/office/powerpoint/2010/main" val="2388073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C070F21D-F194-034E-812B-69D1C6CDD0DE}"/>
              </a:ext>
            </a:extLst>
          </p:cNvPr>
          <p:cNvSpPr>
            <a:spLocks noGrp="1"/>
          </p:cNvSpPr>
          <p:nvPr>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24" name="Straight Connector 23">
            <a:extLst>
              <a:ext uri="{FF2B5EF4-FFF2-40B4-BE49-F238E27FC236}">
                <a16:creationId xmlns:a16="http://schemas.microsoft.com/office/drawing/2014/main" id="{9BA13FBC-A4AA-9B4F-8E9B-12CD6600150E}"/>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722C1D3A-9762-7F4D-AB5C-A3F0114B67B2}"/>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7" name="Picture 6" descr="The University of Iowa">
            <a:extLst>
              <a:ext uri="{FF2B5EF4-FFF2-40B4-BE49-F238E27FC236}">
                <a16:creationId xmlns:a16="http://schemas.microsoft.com/office/drawing/2014/main" id="{22558F6C-63A6-764A-A42A-B9198FB98EE1}"/>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8" name="Footer Placeholder 4">
            <a:extLst>
              <a:ext uri="{FF2B5EF4-FFF2-40B4-BE49-F238E27FC236}">
                <a16:creationId xmlns:a16="http://schemas.microsoft.com/office/drawing/2014/main" id="{7987A145-9C93-2C47-9BAC-3865EAA30431}"/>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177833841"/>
      </p:ext>
    </p:extLst>
  </p:cSld>
  <p:clrMapOvr>
    <a:masterClrMapping/>
  </p:clrMapOvr>
  <p:extLst>
    <p:ext uri="{DCECCB84-F9BA-43D5-87BE-67443E8EF086}">
      <p15:sldGuideLst xmlns:p15="http://schemas.microsoft.com/office/powerpoint/2012/main">
        <p15:guide id="1" orient="horz" pos="696" userDrawn="1">
          <p15:clr>
            <a:srgbClr val="FBAE40"/>
          </p15:clr>
        </p15:guide>
        <p15:guide id="2" pos="450" userDrawn="1">
          <p15:clr>
            <a:srgbClr val="FBAE40"/>
          </p15:clr>
        </p15:guide>
        <p15:guide id="3" pos="5310" userDrawn="1">
          <p15:clr>
            <a:srgbClr val="FBAE40"/>
          </p15:clr>
        </p15:guide>
        <p15:guide id="4" pos="2880" userDrawn="1">
          <p15:clr>
            <a:srgbClr val="FBAE40"/>
          </p15:clr>
        </p15:guide>
        <p15:guide id="5" orient="horz" pos="1056" userDrawn="1">
          <p15:clr>
            <a:srgbClr val="FBAE40"/>
          </p15:clr>
        </p15:guide>
        <p15:guide id="7" orient="horz" pos="2400" userDrawn="1">
          <p15:clr>
            <a:srgbClr val="FBAE40"/>
          </p15:clr>
        </p15:guide>
        <p15:guide id="8" orient="horz" pos="374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BE68DE55-0579-EC46-BD52-181870AFB63C}"/>
              </a:ext>
            </a:extLst>
          </p:cNvPr>
          <p:cNvSpPr>
            <a:spLocks noGrp="1"/>
          </p:cNvSpPr>
          <p:nvPr>
            <p:ph type="title"/>
          </p:nvPr>
        </p:nvSpPr>
        <p:spPr>
          <a:xfrm>
            <a:off x="714375" y="526778"/>
            <a:ext cx="7715251" cy="869089"/>
          </a:xfrm>
        </p:spPr>
        <p:txBody>
          <a:bodyPr lIns="0" tIns="0" rIns="0" bIns="0">
            <a:normAutofit/>
          </a:bodyPr>
          <a:lstStyle>
            <a:lvl1pPr>
              <a:defRPr sz="3300">
                <a:latin typeface="Roboto" panose="02000000000000000000" pitchFamily="2" charset="0"/>
                <a:ea typeface="Roboto" panose="02000000000000000000" pitchFamily="2" charset="0"/>
              </a:defRPr>
            </a:lvl1pPr>
          </a:lstStyle>
          <a:p>
            <a:r>
              <a:rPr lang="en-US"/>
              <a:t>Click to edit Master title style</a:t>
            </a:r>
          </a:p>
        </p:txBody>
      </p:sp>
      <p:cxnSp>
        <p:nvCxnSpPr>
          <p:cNvPr id="20" name="Straight Connector 19">
            <a:extLst>
              <a:ext uri="{FF2B5EF4-FFF2-40B4-BE49-F238E27FC236}">
                <a16:creationId xmlns:a16="http://schemas.microsoft.com/office/drawing/2014/main" id="{88200BB2-D6D1-6642-8F66-9B4F37EC8187}"/>
              </a:ext>
              <a:ext uri="{C183D7F6-B498-43B3-948B-1728B52AA6E4}">
                <adec:decorative xmlns:adec="http://schemas.microsoft.com/office/drawing/2017/decorative" val="1"/>
              </a:ext>
            </a:extLst>
          </p:cNvPr>
          <p:cNvCxnSpPr>
            <a:cxnSpLocks/>
          </p:cNvCxnSpPr>
          <p:nvPr userDrawn="1"/>
        </p:nvCxnSpPr>
        <p:spPr>
          <a:xfrm>
            <a:off x="714374" y="131764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1" name="Content Placeholder 2">
            <a:extLst>
              <a:ext uri="{FF2B5EF4-FFF2-40B4-BE49-F238E27FC236}">
                <a16:creationId xmlns:a16="http://schemas.microsoft.com/office/drawing/2014/main" id="{F35C2BC9-7AF3-6D49-8036-36D81872E84B}"/>
              </a:ext>
            </a:extLst>
          </p:cNvPr>
          <p:cNvSpPr>
            <a:spLocks noGrp="1"/>
          </p:cNvSpPr>
          <p:nvPr>
            <p:ph idx="10"/>
          </p:nvPr>
        </p:nvSpPr>
        <p:spPr>
          <a:xfrm>
            <a:off x="714374" y="1686758"/>
            <a:ext cx="7688645" cy="4256843"/>
          </a:xfrm>
        </p:spPr>
        <p:txBody>
          <a:bodyPr lIns="0" tIns="0" rIns="0" bIns="0"/>
          <a:lstStyle>
            <a:lvl1pPr marL="171450" indent="-171450">
              <a:buClr>
                <a:schemeClr val="tx2"/>
              </a:buClr>
              <a:buSzPct val="95000"/>
              <a:buFont typeface="Arial" panose="020B0604020202020204" pitchFamily="34" charset="0"/>
              <a:buChar char="•"/>
              <a:defRPr sz="2400">
                <a:latin typeface="Roboto" panose="02000000000000000000" pitchFamily="2" charset="0"/>
                <a:ea typeface="Roboto" panose="02000000000000000000" pitchFamily="2" charset="0"/>
              </a:defRPr>
            </a:lvl1pPr>
            <a:lvl2pPr marL="514350" indent="-171450">
              <a:buClr>
                <a:schemeClr val="tx2"/>
              </a:buClr>
              <a:buSzPct val="100000"/>
              <a:buFont typeface="Arial" panose="020B0604020202020204" pitchFamily="34" charset="0"/>
              <a:buChar char="‒"/>
              <a:defRPr sz="2000">
                <a:latin typeface="Roboto" panose="02000000000000000000" pitchFamily="2" charset="0"/>
                <a:ea typeface="Roboto" panose="02000000000000000000" pitchFamily="2" charset="0"/>
              </a:defRPr>
            </a:lvl2pPr>
            <a:lvl3pPr marL="857250" indent="-171450">
              <a:buClr>
                <a:schemeClr val="tx2"/>
              </a:buClr>
              <a:buSzPct val="100000"/>
              <a:buFont typeface="Roboto" panose="02000000000000000000" pitchFamily="2" charset="0"/>
              <a:buChar char="•"/>
              <a:defRPr>
                <a:latin typeface="Roboto" panose="02000000000000000000" pitchFamily="2" charset="0"/>
                <a:ea typeface="Roboto" panose="02000000000000000000" pitchFamily="2" charset="0"/>
              </a:defRPr>
            </a:lvl3pPr>
            <a:lvl4pPr marL="1200150" indent="-171450">
              <a:buClr>
                <a:schemeClr val="tx2"/>
              </a:buClr>
              <a:buSzPct val="100000"/>
              <a:buFont typeface="Roboto" panose="02000000000000000000" pitchFamily="2" charset="0"/>
              <a:buChar char="―"/>
              <a:defRPr>
                <a:latin typeface="Roboto" panose="02000000000000000000" pitchFamily="2" charset="0"/>
                <a:ea typeface="Roboto" panose="02000000000000000000" pitchFamily="2" charset="0"/>
              </a:defRPr>
            </a:lvl4pPr>
            <a:lvl5pPr marL="1543050" indent="-17145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80937044-371D-C149-9F72-3D8FBA4605CF}"/>
              </a:ext>
              <a:ext uri="{C183D7F6-B498-43B3-948B-1728B52AA6E4}">
                <adec:decorative xmlns:adec="http://schemas.microsoft.com/office/drawing/2017/decorative" val="1"/>
              </a:ext>
            </a:extLst>
          </p:cNvPr>
          <p:cNvSpPr/>
          <p:nvPr userDrawn="1"/>
        </p:nvSpPr>
        <p:spPr>
          <a:xfrm>
            <a:off x="0" y="6389512"/>
            <a:ext cx="9144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pic>
        <p:nvPicPr>
          <p:cNvPr id="8" name="Picture 7" descr="The University of Iowa">
            <a:extLst>
              <a:ext uri="{FF2B5EF4-FFF2-40B4-BE49-F238E27FC236}">
                <a16:creationId xmlns:a16="http://schemas.microsoft.com/office/drawing/2014/main" id="{CD97EF86-E180-1E4F-8C76-63FC6B251262}"/>
              </a:ext>
            </a:extLst>
          </p:cNvPr>
          <p:cNvPicPr>
            <a:picLocks noChangeAspect="1"/>
          </p:cNvPicPr>
          <p:nvPr userDrawn="1"/>
        </p:nvPicPr>
        <p:blipFill>
          <a:blip r:embed="rId2"/>
          <a:srcRect/>
          <a:stretch/>
        </p:blipFill>
        <p:spPr>
          <a:xfrm>
            <a:off x="628650" y="6247570"/>
            <a:ext cx="1299998" cy="617498"/>
          </a:xfrm>
          <a:prstGeom prst="rect">
            <a:avLst/>
          </a:prstGeom>
        </p:spPr>
      </p:pic>
      <p:sp>
        <p:nvSpPr>
          <p:cNvPr id="9" name="Footer Placeholder 4">
            <a:extLst>
              <a:ext uri="{FF2B5EF4-FFF2-40B4-BE49-F238E27FC236}">
                <a16:creationId xmlns:a16="http://schemas.microsoft.com/office/drawing/2014/main" id="{1FBD3EF9-AA04-A444-8D91-715DA8AEE034}"/>
              </a:ext>
            </a:extLst>
          </p:cNvPr>
          <p:cNvSpPr>
            <a:spLocks noGrp="1"/>
          </p:cNvSpPr>
          <p:nvPr>
            <p:ph type="ftr" sz="quarter" idx="3"/>
          </p:nvPr>
        </p:nvSpPr>
        <p:spPr>
          <a:xfrm>
            <a:off x="2073821" y="6441193"/>
            <a:ext cx="6513130" cy="365125"/>
          </a:xfrm>
          <a:prstGeom prst="rect">
            <a:avLst/>
          </a:prstGeom>
        </p:spPr>
        <p:txBody>
          <a:bodyPr vert="horz" lIns="91440" tIns="45720" rIns="91440" bIns="45720" rtlCol="0" anchor="ctr"/>
          <a:lstStyle>
            <a:lvl1pPr algn="l">
              <a:defRPr sz="105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691165391"/>
      </p:ext>
    </p:extLst>
  </p:cSld>
  <p:clrMapOvr>
    <a:masterClrMapping/>
  </p:clrMapOvr>
  <p:extLst>
    <p:ext uri="{DCECCB84-F9BA-43D5-87BE-67443E8EF086}">
      <p15:sldGuideLst xmlns:p15="http://schemas.microsoft.com/office/powerpoint/2012/main">
        <p15:guide id="1" orient="horz" pos="696" userDrawn="1">
          <p15:clr>
            <a:srgbClr val="FBAE40"/>
          </p15:clr>
        </p15:guide>
        <p15:guide id="2" pos="450" userDrawn="1">
          <p15:clr>
            <a:srgbClr val="FBAE40"/>
          </p15:clr>
        </p15:guide>
        <p15:guide id="3" pos="5310" userDrawn="1">
          <p15:clr>
            <a:srgbClr val="FBAE40"/>
          </p15:clr>
        </p15:guide>
        <p15:guide id="4" pos="2880" userDrawn="1">
          <p15:clr>
            <a:srgbClr val="FBAE40"/>
          </p15:clr>
        </p15:guide>
        <p15:guide id="5" orient="horz" pos="1056" userDrawn="1">
          <p15:clr>
            <a:srgbClr val="FBAE40"/>
          </p15:clr>
        </p15:guide>
        <p15:guide id="7" orient="horz" pos="3744" userDrawn="1">
          <p15:clr>
            <a:srgbClr val="FBAE40"/>
          </p15:clr>
        </p15:guide>
        <p15:guide id="8" orient="horz" pos="240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D47C82-65E8-6F4A-93F5-B60D5D90FAEC}"/>
              </a:ext>
            </a:extLst>
          </p:cNvPr>
          <p:cNvSpPr>
            <a:spLocks noGrp="1"/>
          </p:cNvSpPr>
          <p:nvPr>
            <p:ph type="title"/>
          </p:nvPr>
        </p:nvSpPr>
        <p:spPr>
          <a:xfrm>
            <a:off x="628650" y="365126"/>
            <a:ext cx="7886700" cy="896116"/>
          </a:xfrm>
          <a:prstGeom prst="rect">
            <a:avLst/>
          </a:prstGeom>
        </p:spPr>
        <p:txBody>
          <a:bodyPr vert="horz" lIns="0" tIns="0" rIns="0" bIns="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D0A12C-E82E-3F40-8F2F-F914F24F0B62}"/>
              </a:ext>
            </a:extLst>
          </p:cNvPr>
          <p:cNvSpPr>
            <a:spLocks noGrp="1"/>
          </p:cNvSpPr>
          <p:nvPr>
            <p:ph type="body" idx="1"/>
          </p:nvPr>
        </p:nvSpPr>
        <p:spPr>
          <a:xfrm>
            <a:off x="628650" y="1825625"/>
            <a:ext cx="7886700"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0061491"/>
      </p:ext>
    </p:extLst>
  </p:cSld>
  <p:clrMap bg1="lt1" tx1="dk1" bg2="lt2" tx2="dk2" accent1="accent1" accent2="accent2" accent3="accent3" accent4="accent4" accent5="accent5" accent6="accent6" hlink="hlink" folHlink="folHlink"/>
  <p:sldLayoutIdLst>
    <p:sldLayoutId id="2147483656" r:id="rId1"/>
    <p:sldLayoutId id="2147483687" r:id="rId2"/>
    <p:sldLayoutId id="2147483688" r:id="rId3"/>
    <p:sldLayoutId id="2147483684" r:id="rId4"/>
    <p:sldLayoutId id="2147483663" r:id="rId5"/>
    <p:sldLayoutId id="2147483686" r:id="rId6"/>
    <p:sldLayoutId id="2147483690" r:id="rId7"/>
    <p:sldLayoutId id="2147483682" r:id="rId8"/>
    <p:sldLayoutId id="2147483650" r:id="rId9"/>
    <p:sldLayoutId id="2147483662" r:id="rId10"/>
    <p:sldLayoutId id="2147483670" r:id="rId11"/>
    <p:sldLayoutId id="2147483667" r:id="rId12"/>
    <p:sldLayoutId id="2147483668" r:id="rId13"/>
    <p:sldLayoutId id="2147483675" r:id="rId14"/>
    <p:sldLayoutId id="2147483677" r:id="rId15"/>
    <p:sldLayoutId id="2147483676" r:id="rId16"/>
    <p:sldLayoutId id="2147483672" r:id="rId17"/>
    <p:sldLayoutId id="2147483692" r:id="rId18"/>
    <p:sldLayoutId id="2147483669" r:id="rId19"/>
    <p:sldLayoutId id="2147483671" r:id="rId20"/>
    <p:sldLayoutId id="2147483679" r:id="rId21"/>
    <p:sldLayoutId id="2147483680" r:id="rId22"/>
    <p:sldLayoutId id="2147483654" r:id="rId23"/>
    <p:sldLayoutId id="2147483655" r:id="rId24"/>
    <p:sldLayoutId id="2147483665" r:id="rId25"/>
    <p:sldLayoutId id="2147483664" r:id="rId26"/>
    <p:sldLayoutId id="2147483689" r:id="rId27"/>
    <p:sldLayoutId id="2147483693" r:id="rId28"/>
    <p:sldLayoutId id="2147483691" r:id="rId29"/>
  </p:sldLayoutIdLst>
  <p:hf sldNum="0" hdr="0" dt="0"/>
  <p:txStyles>
    <p:titleStyle>
      <a:lvl1pPr algn="l" defTabSz="685800" rtl="0" eaLnBrk="1" latinLnBrk="0" hangingPunct="1">
        <a:lnSpc>
          <a:spcPct val="90000"/>
        </a:lnSpc>
        <a:spcBef>
          <a:spcPct val="0"/>
        </a:spcBef>
        <a:buNone/>
        <a:defRPr sz="3000" b="1" kern="1200">
          <a:solidFill>
            <a:schemeClr val="tx1"/>
          </a:solidFill>
          <a:latin typeface="Roboto" panose="02000000000000000000" pitchFamily="2" charset="0"/>
          <a:ea typeface="Roboto" panose="02000000000000000000" pitchFamily="2" charset="0"/>
          <a:cs typeface="Arial" panose="020B0604020202020204" pitchFamily="34" charset="0"/>
        </a:defRPr>
      </a:lvl1pPr>
    </p:titleStyle>
    <p:bodyStyle>
      <a:lvl1pPr marL="171450" indent="-171450" algn="l" defTabSz="685800" rtl="0" eaLnBrk="1" latinLnBrk="0" hangingPunct="1">
        <a:lnSpc>
          <a:spcPct val="100000"/>
        </a:lnSpc>
        <a:spcBef>
          <a:spcPts val="750"/>
        </a:spcBef>
        <a:buFont typeface="Arial" panose="020B0604020202020204" pitchFamily="34" charset="0"/>
        <a:buChar char="•"/>
        <a:defRPr sz="21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514350" indent="-171450" algn="l" defTabSz="685800" rtl="0" eaLnBrk="1" latinLnBrk="0" hangingPunct="1">
        <a:lnSpc>
          <a:spcPct val="100000"/>
        </a:lnSpc>
        <a:spcBef>
          <a:spcPts val="375"/>
        </a:spcBef>
        <a:buFont typeface="Roboto" panose="02000000000000000000" pitchFamily="2"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4.xml"/><Relationship Id="rId5" Type="http://schemas.openxmlformats.org/officeDocument/2006/relationships/image" Target="../media/image8.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3.xml"/><Relationship Id="rId5" Type="http://schemas.openxmlformats.org/officeDocument/2006/relationships/image" Target="../media/image11.jpe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3.xml"/><Relationship Id="rId5" Type="http://schemas.openxmlformats.org/officeDocument/2006/relationships/image" Target="../media/image12.jpe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7.png"/><Relationship Id="rId7"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14.jpeg"/><Relationship Id="rId5" Type="http://schemas.openxmlformats.org/officeDocument/2006/relationships/image" Target="../media/image6.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403D5-BC0B-4F9F-917C-A0E19E660465}"/>
              </a:ext>
            </a:extLst>
          </p:cNvPr>
          <p:cNvSpPr>
            <a:spLocks noGrp="1"/>
          </p:cNvSpPr>
          <p:nvPr>
            <p:ph type="ctrTitle"/>
          </p:nvPr>
        </p:nvSpPr>
        <p:spPr>
          <a:xfrm>
            <a:off x="731044" y="2677626"/>
            <a:ext cx="6931628" cy="1847088"/>
          </a:xfrm>
        </p:spPr>
        <p:txBody>
          <a:bodyPr/>
          <a:lstStyle/>
          <a:p>
            <a:r>
              <a:rPr lang="en-US"/>
              <a:t>IT Leadership Awards</a:t>
            </a:r>
          </a:p>
        </p:txBody>
      </p:sp>
      <p:sp>
        <p:nvSpPr>
          <p:cNvPr id="4" name="Text Placeholder 3">
            <a:extLst>
              <a:ext uri="{FF2B5EF4-FFF2-40B4-BE49-F238E27FC236}">
                <a16:creationId xmlns:a16="http://schemas.microsoft.com/office/drawing/2014/main" id="{9104C1AD-959E-4514-90C6-FE9233FA3621}"/>
              </a:ext>
            </a:extLst>
          </p:cNvPr>
          <p:cNvSpPr>
            <a:spLocks noGrp="1"/>
          </p:cNvSpPr>
          <p:nvPr>
            <p:ph type="body" sz="quarter" idx="10"/>
          </p:nvPr>
        </p:nvSpPr>
        <p:spPr>
          <a:xfrm>
            <a:off x="731044" y="5098725"/>
            <a:ext cx="7765770" cy="414991"/>
          </a:xfrm>
        </p:spPr>
        <p:txBody>
          <a:bodyPr>
            <a:normAutofit/>
          </a:bodyPr>
          <a:lstStyle/>
          <a:p>
            <a:r>
              <a:rPr lang="en-US" sz="1800"/>
              <a:t>June 3, 2024</a:t>
            </a:r>
          </a:p>
        </p:txBody>
      </p:sp>
    </p:spTree>
    <p:extLst>
      <p:ext uri="{BB962C8B-B14F-4D97-AF65-F5344CB8AC3E}">
        <p14:creationId xmlns:p14="http://schemas.microsoft.com/office/powerpoint/2010/main" val="12193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DBC1C-912A-BF40-96FC-B9FF38E497C4}"/>
              </a:ext>
            </a:extLst>
          </p:cNvPr>
          <p:cNvSpPr>
            <a:spLocks noGrp="1"/>
          </p:cNvSpPr>
          <p:nvPr>
            <p:ph type="title" idx="4294967295"/>
          </p:nvPr>
        </p:nvSpPr>
        <p:spPr>
          <a:xfrm>
            <a:off x="628650" y="4229810"/>
            <a:ext cx="7886700" cy="1311454"/>
          </a:xfrm>
        </p:spPr>
        <p:txBody>
          <a:bodyPr/>
          <a:lstStyle/>
          <a:p>
            <a:r>
              <a:rPr lang="en-US"/>
              <a:t>Closing Slide Header</a:t>
            </a:r>
          </a:p>
        </p:txBody>
      </p:sp>
    </p:spTree>
    <p:extLst>
      <p:ext uri="{BB962C8B-B14F-4D97-AF65-F5344CB8AC3E}">
        <p14:creationId xmlns:p14="http://schemas.microsoft.com/office/powerpoint/2010/main" val="14584888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9FE3140-11C1-4EC5-AE11-A035A421E9A6}"/>
              </a:ext>
            </a:extLst>
          </p:cNvPr>
          <p:cNvSpPr>
            <a:spLocks noGrp="1"/>
          </p:cNvSpPr>
          <p:nvPr>
            <p:ph type="title"/>
          </p:nvPr>
        </p:nvSpPr>
        <p:spPr>
          <a:xfrm>
            <a:off x="714375" y="526778"/>
            <a:ext cx="7715251" cy="869089"/>
          </a:xfrm>
        </p:spPr>
        <p:txBody>
          <a:bodyPr/>
          <a:lstStyle/>
          <a:p>
            <a:r>
              <a:rPr lang="en-US">
                <a:latin typeface="Roboto"/>
                <a:ea typeface="Roboto"/>
                <a:cs typeface="Arial"/>
              </a:rPr>
              <a:t>IT Leadership Awards</a:t>
            </a:r>
            <a:endParaRPr lang="en-US"/>
          </a:p>
        </p:txBody>
      </p:sp>
      <p:sp>
        <p:nvSpPr>
          <p:cNvPr id="11" name="Content Placeholder 10">
            <a:extLst>
              <a:ext uri="{FF2B5EF4-FFF2-40B4-BE49-F238E27FC236}">
                <a16:creationId xmlns:a16="http://schemas.microsoft.com/office/drawing/2014/main" id="{5C604CDE-EF7C-4738-92D1-061B6E201A3F}"/>
              </a:ext>
            </a:extLst>
          </p:cNvPr>
          <p:cNvSpPr>
            <a:spLocks noGrp="1"/>
          </p:cNvSpPr>
          <p:nvPr>
            <p:ph idx="1"/>
          </p:nvPr>
        </p:nvSpPr>
        <p:spPr>
          <a:xfrm>
            <a:off x="4939400" y="1942257"/>
            <a:ext cx="3566879" cy="319591"/>
          </a:xfrm>
        </p:spPr>
        <p:txBody>
          <a:bodyPr/>
          <a:lstStyle/>
          <a:p>
            <a:r>
              <a:rPr lang="en-US" sz="1800"/>
              <a:t>Welcoming and Respectful Workplace</a:t>
            </a:r>
          </a:p>
        </p:txBody>
      </p:sp>
      <p:sp>
        <p:nvSpPr>
          <p:cNvPr id="13" name="Content Placeholder 12">
            <a:extLst>
              <a:ext uri="{FF2B5EF4-FFF2-40B4-BE49-F238E27FC236}">
                <a16:creationId xmlns:a16="http://schemas.microsoft.com/office/drawing/2014/main" id="{E0C69160-C9F3-4A63-85D2-09917B5E2D5C}"/>
              </a:ext>
            </a:extLst>
          </p:cNvPr>
          <p:cNvSpPr>
            <a:spLocks noGrp="1"/>
          </p:cNvSpPr>
          <p:nvPr>
            <p:ph idx="11"/>
          </p:nvPr>
        </p:nvSpPr>
        <p:spPr>
          <a:xfrm>
            <a:off x="5020072" y="4883366"/>
            <a:ext cx="3566879" cy="328016"/>
          </a:xfrm>
        </p:spPr>
        <p:txBody>
          <a:bodyPr/>
          <a:lstStyle/>
          <a:p>
            <a:r>
              <a:rPr lang="en-US" sz="1800"/>
              <a:t>Rising Star</a:t>
            </a:r>
          </a:p>
        </p:txBody>
      </p:sp>
      <p:sp>
        <p:nvSpPr>
          <p:cNvPr id="15" name="Content Placeholder 14">
            <a:extLst>
              <a:ext uri="{FF2B5EF4-FFF2-40B4-BE49-F238E27FC236}">
                <a16:creationId xmlns:a16="http://schemas.microsoft.com/office/drawing/2014/main" id="{8706085F-3961-40B1-AC6E-FCCE78885FC8}"/>
              </a:ext>
            </a:extLst>
          </p:cNvPr>
          <p:cNvSpPr>
            <a:spLocks noGrp="1"/>
          </p:cNvSpPr>
          <p:nvPr>
            <p:ph idx="13"/>
          </p:nvPr>
        </p:nvSpPr>
        <p:spPr>
          <a:xfrm>
            <a:off x="617012" y="3381982"/>
            <a:ext cx="3566879" cy="319591"/>
          </a:xfrm>
        </p:spPr>
        <p:txBody>
          <a:bodyPr/>
          <a:lstStyle/>
          <a:p>
            <a:r>
              <a:rPr lang="en-US" sz="1800"/>
              <a:t>Team Achievement</a:t>
            </a:r>
          </a:p>
        </p:txBody>
      </p:sp>
      <p:sp>
        <p:nvSpPr>
          <p:cNvPr id="17" name="Content Placeholder 16">
            <a:extLst>
              <a:ext uri="{FF2B5EF4-FFF2-40B4-BE49-F238E27FC236}">
                <a16:creationId xmlns:a16="http://schemas.microsoft.com/office/drawing/2014/main" id="{920F1255-7200-40A0-AE24-06C2B726BEB9}"/>
              </a:ext>
            </a:extLst>
          </p:cNvPr>
          <p:cNvSpPr>
            <a:spLocks noGrp="1"/>
          </p:cNvSpPr>
          <p:nvPr>
            <p:ph idx="15"/>
          </p:nvPr>
        </p:nvSpPr>
        <p:spPr>
          <a:xfrm>
            <a:off x="714375" y="1942258"/>
            <a:ext cx="3566879" cy="319591"/>
          </a:xfrm>
        </p:spPr>
        <p:txBody>
          <a:bodyPr/>
          <a:lstStyle/>
          <a:p>
            <a:r>
              <a:rPr lang="en-US" sz="1800"/>
              <a:t>Transformational Achievement</a:t>
            </a:r>
          </a:p>
        </p:txBody>
      </p:sp>
      <p:sp>
        <p:nvSpPr>
          <p:cNvPr id="19" name="Content Placeholder 18">
            <a:extLst>
              <a:ext uri="{FF2B5EF4-FFF2-40B4-BE49-F238E27FC236}">
                <a16:creationId xmlns:a16="http://schemas.microsoft.com/office/drawing/2014/main" id="{51DBED4F-D448-4C5B-90A2-9DC9FA28DF8A}"/>
              </a:ext>
            </a:extLst>
          </p:cNvPr>
          <p:cNvSpPr>
            <a:spLocks noGrp="1"/>
          </p:cNvSpPr>
          <p:nvPr>
            <p:ph idx="17"/>
          </p:nvPr>
        </p:nvSpPr>
        <p:spPr>
          <a:xfrm>
            <a:off x="617013" y="4883366"/>
            <a:ext cx="3566879" cy="328016"/>
          </a:xfrm>
        </p:spPr>
        <p:txBody>
          <a:bodyPr/>
          <a:lstStyle/>
          <a:p>
            <a:r>
              <a:rPr lang="en-US" sz="1800"/>
              <a:t>Community Engagement</a:t>
            </a:r>
          </a:p>
        </p:txBody>
      </p:sp>
      <p:sp>
        <p:nvSpPr>
          <p:cNvPr id="21" name="Content Placeholder 20">
            <a:extLst>
              <a:ext uri="{FF2B5EF4-FFF2-40B4-BE49-F238E27FC236}">
                <a16:creationId xmlns:a16="http://schemas.microsoft.com/office/drawing/2014/main" id="{8248F48C-C9A5-4AF7-953F-DD0A254B8162}"/>
              </a:ext>
            </a:extLst>
          </p:cNvPr>
          <p:cNvSpPr>
            <a:spLocks noGrp="1"/>
          </p:cNvSpPr>
          <p:nvPr>
            <p:ph idx="19"/>
          </p:nvPr>
        </p:nvSpPr>
        <p:spPr>
          <a:xfrm>
            <a:off x="4939399" y="3390038"/>
            <a:ext cx="3566879" cy="319591"/>
          </a:xfrm>
        </p:spPr>
        <p:txBody>
          <a:bodyPr/>
          <a:lstStyle/>
          <a:p>
            <a:r>
              <a:rPr lang="en-US" sz="1800"/>
              <a:t>Unsung Hero</a:t>
            </a:r>
          </a:p>
        </p:txBody>
      </p:sp>
      <p:sp>
        <p:nvSpPr>
          <p:cNvPr id="23" name="Footer Placeholder 3">
            <a:extLst>
              <a:ext uri="{FF2B5EF4-FFF2-40B4-BE49-F238E27FC236}">
                <a16:creationId xmlns:a16="http://schemas.microsoft.com/office/drawing/2014/main" id="{F124C936-2300-E54B-ABB9-60488D269834}"/>
              </a:ext>
            </a:extLst>
          </p:cNvPr>
          <p:cNvSpPr>
            <a:spLocks noGrp="1"/>
          </p:cNvSpPr>
          <p:nvPr>
            <p:ph type="ftr" sz="quarter" idx="3"/>
          </p:nvPr>
        </p:nvSpPr>
        <p:spPr>
          <a:xfrm>
            <a:off x="2073821" y="6441193"/>
            <a:ext cx="6513130" cy="365125"/>
          </a:xfrm>
        </p:spPr>
        <p:txBody>
          <a:bodyPr/>
          <a:lstStyle/>
          <a:p>
            <a:r>
              <a:rPr lang="en-US"/>
              <a:t>2024 Tech Forum</a:t>
            </a:r>
          </a:p>
        </p:txBody>
      </p:sp>
      <p:pic>
        <p:nvPicPr>
          <p:cNvPr id="2" name="Content Placeholder 5">
            <a:extLst>
              <a:ext uri="{FF2B5EF4-FFF2-40B4-BE49-F238E27FC236}">
                <a16:creationId xmlns:a16="http://schemas.microsoft.com/office/drawing/2014/main" id="{1F5B6E30-EB39-35FB-92A0-B3A94CFF52A3}"/>
              </a:ext>
            </a:extLst>
          </p:cNvPr>
          <p:cNvPicPr>
            <a:picLocks noChangeAspect="1"/>
          </p:cNvPicPr>
          <p:nvPr/>
        </p:nvPicPr>
        <p:blipFill>
          <a:blip r:embed="rId3"/>
          <a:stretch>
            <a:fillRect/>
          </a:stretch>
        </p:blipFill>
        <p:spPr>
          <a:xfrm>
            <a:off x="7641464" y="4952663"/>
            <a:ext cx="1595292" cy="1595292"/>
          </a:xfrm>
          <a:prstGeom prst="rect">
            <a:avLst/>
          </a:prstGeom>
        </p:spPr>
      </p:pic>
    </p:spTree>
    <p:extLst>
      <p:ext uri="{BB962C8B-B14F-4D97-AF65-F5344CB8AC3E}">
        <p14:creationId xmlns:p14="http://schemas.microsoft.com/office/powerpoint/2010/main" val="33362051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864A94-2733-4500-9289-9518C7EA1563}"/>
              </a:ext>
            </a:extLst>
          </p:cNvPr>
          <p:cNvSpPr>
            <a:spLocks noGrp="1"/>
          </p:cNvSpPr>
          <p:nvPr>
            <p:ph type="title"/>
          </p:nvPr>
        </p:nvSpPr>
        <p:spPr>
          <a:xfrm>
            <a:off x="714375" y="365126"/>
            <a:ext cx="3940879" cy="1331865"/>
          </a:xfrm>
        </p:spPr>
        <p:txBody>
          <a:bodyPr>
            <a:normAutofit/>
          </a:bodyPr>
          <a:lstStyle/>
          <a:p>
            <a:r>
              <a:rPr lang="en-US"/>
              <a:t>IT Leadership Award</a:t>
            </a:r>
          </a:p>
        </p:txBody>
      </p:sp>
      <p:sp>
        <p:nvSpPr>
          <p:cNvPr id="6" name="Content Placeholder 5">
            <a:extLst>
              <a:ext uri="{FF2B5EF4-FFF2-40B4-BE49-F238E27FC236}">
                <a16:creationId xmlns:a16="http://schemas.microsoft.com/office/drawing/2014/main" id="{EBF853B9-354A-4F68-BCD2-DAB8430A1118}"/>
              </a:ext>
            </a:extLst>
          </p:cNvPr>
          <p:cNvSpPr>
            <a:spLocks noGrp="1"/>
          </p:cNvSpPr>
          <p:nvPr>
            <p:ph idx="1"/>
          </p:nvPr>
        </p:nvSpPr>
        <p:spPr>
          <a:xfrm>
            <a:off x="714374" y="1962386"/>
            <a:ext cx="4368614" cy="3981214"/>
          </a:xfrm>
        </p:spPr>
        <p:txBody>
          <a:bodyPr>
            <a:normAutofit/>
          </a:bodyPr>
          <a:lstStyle/>
          <a:p>
            <a:pPr marL="171450" marR="0" lvl="0" indent="-171450" algn="l" defTabSz="685800" rtl="0" eaLnBrk="1" fontAlgn="auto" latinLnBrk="0" hangingPunct="1">
              <a:lnSpc>
                <a:spcPct val="100000"/>
              </a:lnSpc>
              <a:spcBef>
                <a:spcPts val="750"/>
              </a:spcBef>
              <a:spcAft>
                <a:spcPts val="0"/>
              </a:spcAft>
              <a:buClrTx/>
              <a:buSzPct val="95000"/>
              <a:buFontTx/>
              <a:buBlip>
                <a:blip r:embed="rId3"/>
              </a:buBlip>
              <a:tabLst/>
              <a:defRPr/>
            </a:pPr>
            <a:r>
              <a:rPr kumimoji="0" lang="en-US" sz="180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Transformational Achievement</a:t>
            </a:r>
            <a:endParaRPr kumimoji="0" lang="en-US" sz="200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171450" marR="0" lvl="0" indent="-171450" algn="l" defTabSz="685800" rtl="0" eaLnBrk="1" fontAlgn="auto" latinLnBrk="0" hangingPunct="1">
              <a:lnSpc>
                <a:spcPct val="100000"/>
              </a:lnSpc>
              <a:spcBef>
                <a:spcPts val="750"/>
              </a:spcBef>
              <a:spcAft>
                <a:spcPts val="0"/>
              </a:spcAft>
              <a:buClrTx/>
              <a:buSzPct val="95000"/>
              <a:buFontTx/>
              <a:buBlip>
                <a:blip r:embed="rId3"/>
              </a:buBlip>
              <a:tabLst/>
              <a:defRPr/>
            </a:pPr>
            <a:r>
              <a:rPr lang="en-US" sz="1800" b="1">
                <a:solidFill>
                  <a:srgbClr val="000000"/>
                </a:solidFill>
                <a:latin typeface="Arial" panose="020B0604020202020204" pitchFamily="34" charset="0"/>
                <a:ea typeface="+mn-ea"/>
              </a:rPr>
              <a:t>Nick Dreyer</a:t>
            </a:r>
          </a:p>
        </p:txBody>
      </p:sp>
      <p:sp>
        <p:nvSpPr>
          <p:cNvPr id="8" name="Footer Placeholder 3">
            <a:extLst>
              <a:ext uri="{FF2B5EF4-FFF2-40B4-BE49-F238E27FC236}">
                <a16:creationId xmlns:a16="http://schemas.microsoft.com/office/drawing/2014/main" id="{954F290C-303C-B146-A4D5-033FA6D47B5D}"/>
              </a:ext>
            </a:extLst>
          </p:cNvPr>
          <p:cNvSpPr>
            <a:spLocks noGrp="1"/>
          </p:cNvSpPr>
          <p:nvPr>
            <p:ph type="ftr" sz="quarter" idx="3"/>
          </p:nvPr>
        </p:nvSpPr>
        <p:spPr>
          <a:xfrm>
            <a:off x="2073821" y="6441193"/>
            <a:ext cx="6513130" cy="365125"/>
          </a:xfrm>
        </p:spPr>
        <p:txBody>
          <a:bodyPr/>
          <a:lstStyle/>
          <a:p>
            <a:r>
              <a:rPr lang="en-US"/>
              <a:t>2024 Tech Forum</a:t>
            </a:r>
          </a:p>
        </p:txBody>
      </p:sp>
      <p:pic>
        <p:nvPicPr>
          <p:cNvPr id="3" name="Content Placeholder 5">
            <a:extLst>
              <a:ext uri="{FF2B5EF4-FFF2-40B4-BE49-F238E27FC236}">
                <a16:creationId xmlns:a16="http://schemas.microsoft.com/office/drawing/2014/main" id="{C97B4A17-39BB-423C-C565-A84876E2CAC1}"/>
              </a:ext>
            </a:extLst>
          </p:cNvPr>
          <p:cNvPicPr>
            <a:picLocks noChangeAspect="1"/>
          </p:cNvPicPr>
          <p:nvPr/>
        </p:nvPicPr>
        <p:blipFill>
          <a:blip r:embed="rId4"/>
          <a:stretch>
            <a:fillRect/>
          </a:stretch>
        </p:blipFill>
        <p:spPr>
          <a:xfrm>
            <a:off x="-83272" y="4728310"/>
            <a:ext cx="1595292" cy="1595292"/>
          </a:xfrm>
          <a:prstGeom prst="rect">
            <a:avLst/>
          </a:prstGeom>
        </p:spPr>
      </p:pic>
      <p:pic>
        <p:nvPicPr>
          <p:cNvPr id="4" name="Picture 3" descr="A person in a suit and tie&#10;&#10;Description automatically generated">
            <a:extLst>
              <a:ext uri="{FF2B5EF4-FFF2-40B4-BE49-F238E27FC236}">
                <a16:creationId xmlns:a16="http://schemas.microsoft.com/office/drawing/2014/main" id="{56BF7465-A48D-EA7D-BDBE-409CDCA3797B}"/>
              </a:ext>
            </a:extLst>
          </p:cNvPr>
          <p:cNvPicPr>
            <a:picLocks noChangeAspect="1"/>
          </p:cNvPicPr>
          <p:nvPr/>
        </p:nvPicPr>
        <p:blipFill>
          <a:blip r:embed="rId5"/>
          <a:stretch>
            <a:fillRect/>
          </a:stretch>
        </p:blipFill>
        <p:spPr>
          <a:xfrm>
            <a:off x="4880344" y="0"/>
            <a:ext cx="4263656" cy="6405893"/>
          </a:xfrm>
          <a:prstGeom prst="rect">
            <a:avLst/>
          </a:prstGeom>
        </p:spPr>
      </p:pic>
    </p:spTree>
    <p:extLst>
      <p:ext uri="{BB962C8B-B14F-4D97-AF65-F5344CB8AC3E}">
        <p14:creationId xmlns:p14="http://schemas.microsoft.com/office/powerpoint/2010/main" val="398312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25FE2-F3E9-4586-9F41-8D056DBF24E9}"/>
              </a:ext>
            </a:extLst>
          </p:cNvPr>
          <p:cNvSpPr>
            <a:spLocks noGrp="1"/>
          </p:cNvSpPr>
          <p:nvPr>
            <p:ph type="title"/>
          </p:nvPr>
        </p:nvSpPr>
        <p:spPr>
          <a:xfrm>
            <a:off x="711995" y="266680"/>
            <a:ext cx="3945731" cy="896116"/>
          </a:xfrm>
        </p:spPr>
        <p:txBody>
          <a:bodyPr>
            <a:normAutofit/>
          </a:bodyPr>
          <a:lstStyle/>
          <a:p>
            <a:r>
              <a:rPr lang="en-US"/>
              <a:t>IT Leadership Award</a:t>
            </a:r>
          </a:p>
        </p:txBody>
      </p:sp>
      <p:sp>
        <p:nvSpPr>
          <p:cNvPr id="5" name="Content Placeholder 4">
            <a:extLst>
              <a:ext uri="{FF2B5EF4-FFF2-40B4-BE49-F238E27FC236}">
                <a16:creationId xmlns:a16="http://schemas.microsoft.com/office/drawing/2014/main" id="{C74A47CA-010F-465A-9DEE-DA8DD4F73BD1}"/>
              </a:ext>
            </a:extLst>
          </p:cNvPr>
          <p:cNvSpPr>
            <a:spLocks noGrp="1"/>
          </p:cNvSpPr>
          <p:nvPr>
            <p:ph idx="1"/>
          </p:nvPr>
        </p:nvSpPr>
        <p:spPr>
          <a:xfrm>
            <a:off x="714375" y="1686758"/>
            <a:ext cx="4291578" cy="4256843"/>
          </a:xfrm>
        </p:spPr>
        <p:txBody>
          <a:bodyPr>
            <a:normAutofit/>
          </a:bodyPr>
          <a:lstStyle/>
          <a:p>
            <a:pPr marL="171450" marR="0" lvl="0" indent="-171450" algn="l" defTabSz="685800" rtl="0" eaLnBrk="1" fontAlgn="auto" latinLnBrk="0" hangingPunct="1">
              <a:lnSpc>
                <a:spcPct val="100000"/>
              </a:lnSpc>
              <a:spcBef>
                <a:spcPts val="750"/>
              </a:spcBef>
              <a:spcAft>
                <a:spcPts val="0"/>
              </a:spcAft>
              <a:buClrTx/>
              <a:buSzPct val="95000"/>
              <a:buFontTx/>
              <a:buBlip>
                <a:blip r:embed="rId3"/>
              </a:buBlip>
              <a:tabLst/>
              <a:defRPr/>
            </a:pPr>
            <a:r>
              <a:rPr kumimoji="0" lang="en-US" sz="210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Team Achievement</a:t>
            </a:r>
          </a:p>
          <a:p>
            <a:pPr marL="171450" marR="0" lvl="0" indent="-171450" algn="l" defTabSz="685800" rtl="0" eaLnBrk="1" fontAlgn="auto" latinLnBrk="0" hangingPunct="1">
              <a:lnSpc>
                <a:spcPct val="100000"/>
              </a:lnSpc>
              <a:spcBef>
                <a:spcPts val="750"/>
              </a:spcBef>
              <a:spcAft>
                <a:spcPts val="0"/>
              </a:spcAft>
              <a:buClrTx/>
              <a:buSzPct val="95000"/>
              <a:buFontTx/>
              <a:buBlip>
                <a:blip r:embed="rId3"/>
              </a:buBlip>
              <a:tabLst/>
              <a:defRPr/>
            </a:pPr>
            <a:r>
              <a:rPr lang="en-US" sz="2100" b="1">
                <a:solidFill>
                  <a:srgbClr val="000000"/>
                </a:solidFill>
                <a:latin typeface="Arial" panose="020B0604020202020204" pitchFamily="34" charset="0"/>
                <a:ea typeface="+mn-ea"/>
              </a:rPr>
              <a:t>University Housing and Dining</a:t>
            </a:r>
          </a:p>
          <a:p>
            <a:pPr lvl="1">
              <a:spcBef>
                <a:spcPts val="750"/>
              </a:spcBef>
              <a:buClrTx/>
              <a:buSzPct val="95000"/>
              <a:buBlip>
                <a:blip r:embed="rId3"/>
              </a:buBlip>
              <a:defRPr/>
            </a:pPr>
            <a:r>
              <a:rPr lang="en-US" sz="1800" b="1">
                <a:solidFill>
                  <a:srgbClr val="000000"/>
                </a:solidFill>
                <a:latin typeface="Arial" panose="020B0604020202020204" pitchFamily="34" charset="0"/>
                <a:ea typeface="+mn-ea"/>
              </a:rPr>
              <a:t>Greg </a:t>
            </a:r>
            <a:r>
              <a:rPr lang="en-US" sz="1800" b="1" err="1">
                <a:solidFill>
                  <a:srgbClr val="000000"/>
                </a:solidFill>
                <a:latin typeface="Arial" panose="020B0604020202020204" pitchFamily="34" charset="0"/>
                <a:ea typeface="+mn-ea"/>
              </a:rPr>
              <a:t>Nims</a:t>
            </a:r>
            <a:endParaRPr lang="en-US" sz="1800" b="1">
              <a:solidFill>
                <a:srgbClr val="000000"/>
              </a:solidFill>
              <a:latin typeface="Arial" panose="020B0604020202020204" pitchFamily="34" charset="0"/>
              <a:ea typeface="+mn-ea"/>
            </a:endParaRPr>
          </a:p>
          <a:p>
            <a:pPr lvl="1">
              <a:spcBef>
                <a:spcPts val="750"/>
              </a:spcBef>
              <a:buClrTx/>
              <a:buSzPct val="95000"/>
              <a:buBlip>
                <a:blip r:embed="rId3"/>
              </a:buBlip>
              <a:defRPr/>
            </a:pPr>
            <a:r>
              <a:rPr kumimoji="0" 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Mark </a:t>
            </a:r>
            <a:r>
              <a:rPr kumimoji="0" lang="en-US" sz="1800" b="1"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Pittillo</a:t>
            </a:r>
            <a:endParaRPr kumimoji="0" 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indent="0">
              <a:buNone/>
            </a:pPr>
            <a:endParaRPr lang="en-US"/>
          </a:p>
        </p:txBody>
      </p:sp>
      <p:sp>
        <p:nvSpPr>
          <p:cNvPr id="6" name="Footer Placeholder 3">
            <a:extLst>
              <a:ext uri="{FF2B5EF4-FFF2-40B4-BE49-F238E27FC236}">
                <a16:creationId xmlns:a16="http://schemas.microsoft.com/office/drawing/2014/main" id="{3176EBFB-13CA-404D-8131-753B18BF3E7E}"/>
              </a:ext>
            </a:extLst>
          </p:cNvPr>
          <p:cNvSpPr>
            <a:spLocks noGrp="1"/>
          </p:cNvSpPr>
          <p:nvPr>
            <p:ph type="ftr" sz="quarter" idx="3"/>
          </p:nvPr>
        </p:nvSpPr>
        <p:spPr>
          <a:xfrm>
            <a:off x="2073821" y="6441193"/>
            <a:ext cx="6513130" cy="365125"/>
          </a:xfrm>
        </p:spPr>
        <p:txBody>
          <a:bodyPr/>
          <a:lstStyle/>
          <a:p>
            <a:r>
              <a:rPr lang="en-US"/>
              <a:t>2024 Tech Forum</a:t>
            </a:r>
          </a:p>
        </p:txBody>
      </p:sp>
      <p:pic>
        <p:nvPicPr>
          <p:cNvPr id="4" name="Content Placeholder 5">
            <a:extLst>
              <a:ext uri="{FF2B5EF4-FFF2-40B4-BE49-F238E27FC236}">
                <a16:creationId xmlns:a16="http://schemas.microsoft.com/office/drawing/2014/main" id="{8677F895-5211-878B-4380-6BB0E65AD0AF}"/>
              </a:ext>
            </a:extLst>
          </p:cNvPr>
          <p:cNvPicPr>
            <a:picLocks noChangeAspect="1"/>
          </p:cNvPicPr>
          <p:nvPr/>
        </p:nvPicPr>
        <p:blipFill>
          <a:blip r:embed="rId4"/>
          <a:stretch>
            <a:fillRect/>
          </a:stretch>
        </p:blipFill>
        <p:spPr>
          <a:xfrm>
            <a:off x="-85651" y="4730419"/>
            <a:ext cx="1595292" cy="1595292"/>
          </a:xfrm>
          <a:prstGeom prst="rect">
            <a:avLst/>
          </a:prstGeom>
        </p:spPr>
      </p:pic>
      <p:pic>
        <p:nvPicPr>
          <p:cNvPr id="11" name="Picture 10" descr="A person wearing glasses and a black and yellow shirt&#10;&#10;Description automatically generated">
            <a:extLst>
              <a:ext uri="{FF2B5EF4-FFF2-40B4-BE49-F238E27FC236}">
                <a16:creationId xmlns:a16="http://schemas.microsoft.com/office/drawing/2014/main" id="{F5A4257A-A87A-3A34-F866-F749DC5DB92F}"/>
              </a:ext>
            </a:extLst>
          </p:cNvPr>
          <p:cNvPicPr>
            <a:picLocks noChangeAspect="1"/>
          </p:cNvPicPr>
          <p:nvPr/>
        </p:nvPicPr>
        <p:blipFill>
          <a:blip r:embed="rId5"/>
          <a:stretch>
            <a:fillRect/>
          </a:stretch>
        </p:blipFill>
        <p:spPr>
          <a:xfrm>
            <a:off x="5950985" y="0"/>
            <a:ext cx="3193016" cy="3101036"/>
          </a:xfrm>
          <a:prstGeom prst="rect">
            <a:avLst/>
          </a:prstGeom>
        </p:spPr>
      </p:pic>
      <p:pic>
        <p:nvPicPr>
          <p:cNvPr id="13" name="Picture 12" descr="A person smiling for a picture&#10;&#10;Description automatically generated">
            <a:extLst>
              <a:ext uri="{FF2B5EF4-FFF2-40B4-BE49-F238E27FC236}">
                <a16:creationId xmlns:a16="http://schemas.microsoft.com/office/drawing/2014/main" id="{63C1986D-69B4-F0A2-DA7F-C14FA3EBC171}"/>
              </a:ext>
            </a:extLst>
          </p:cNvPr>
          <p:cNvPicPr>
            <a:picLocks noChangeAspect="1"/>
          </p:cNvPicPr>
          <p:nvPr/>
        </p:nvPicPr>
        <p:blipFill>
          <a:blip r:embed="rId6"/>
          <a:stretch>
            <a:fillRect/>
          </a:stretch>
        </p:blipFill>
        <p:spPr>
          <a:xfrm>
            <a:off x="5950984" y="2971237"/>
            <a:ext cx="3202370" cy="3406158"/>
          </a:xfrm>
          <a:prstGeom prst="rect">
            <a:avLst/>
          </a:prstGeom>
        </p:spPr>
      </p:pic>
    </p:spTree>
    <p:extLst>
      <p:ext uri="{BB962C8B-B14F-4D97-AF65-F5344CB8AC3E}">
        <p14:creationId xmlns:p14="http://schemas.microsoft.com/office/powerpoint/2010/main" val="310302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25FE2-F3E9-4586-9F41-8D056DBF24E9}"/>
              </a:ext>
            </a:extLst>
          </p:cNvPr>
          <p:cNvSpPr>
            <a:spLocks noGrp="1"/>
          </p:cNvSpPr>
          <p:nvPr>
            <p:ph type="title"/>
          </p:nvPr>
        </p:nvSpPr>
        <p:spPr>
          <a:xfrm>
            <a:off x="714375" y="226375"/>
            <a:ext cx="3945731" cy="896116"/>
          </a:xfrm>
        </p:spPr>
        <p:txBody>
          <a:bodyPr>
            <a:normAutofit/>
          </a:bodyPr>
          <a:lstStyle/>
          <a:p>
            <a:r>
              <a:rPr lang="en-US"/>
              <a:t>IT Leadership Award</a:t>
            </a:r>
          </a:p>
        </p:txBody>
      </p:sp>
      <p:sp>
        <p:nvSpPr>
          <p:cNvPr id="5" name="Content Placeholder 4">
            <a:extLst>
              <a:ext uri="{FF2B5EF4-FFF2-40B4-BE49-F238E27FC236}">
                <a16:creationId xmlns:a16="http://schemas.microsoft.com/office/drawing/2014/main" id="{C74A47CA-010F-465A-9DEE-DA8DD4F73BD1}"/>
              </a:ext>
            </a:extLst>
          </p:cNvPr>
          <p:cNvSpPr>
            <a:spLocks noGrp="1"/>
          </p:cNvSpPr>
          <p:nvPr>
            <p:ph idx="1"/>
          </p:nvPr>
        </p:nvSpPr>
        <p:spPr>
          <a:xfrm>
            <a:off x="714375" y="1686758"/>
            <a:ext cx="4556872" cy="4256843"/>
          </a:xfrm>
        </p:spPr>
        <p:txBody>
          <a:bodyPr/>
          <a:lstStyle/>
          <a:p>
            <a:pPr marL="171450" marR="0" lvl="0" indent="-171450" algn="l" defTabSz="685800" rtl="0" eaLnBrk="1" fontAlgn="auto" latinLnBrk="0" hangingPunct="1">
              <a:lnSpc>
                <a:spcPct val="100000"/>
              </a:lnSpc>
              <a:spcBef>
                <a:spcPts val="750"/>
              </a:spcBef>
              <a:spcAft>
                <a:spcPts val="0"/>
              </a:spcAft>
              <a:buClrTx/>
              <a:buSzPct val="95000"/>
              <a:buFontTx/>
              <a:buBlip>
                <a:blip r:embed="rId3"/>
              </a:buBlip>
              <a:tabLst/>
              <a:defRPr/>
            </a:pPr>
            <a:r>
              <a:rPr kumimoji="0" lang="en-US" sz="180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Community Engagement Award</a:t>
            </a:r>
          </a:p>
          <a:p>
            <a:pPr marL="171450" marR="0" lvl="0" indent="-171450" algn="l" defTabSz="685800" rtl="0" eaLnBrk="1" fontAlgn="auto" latinLnBrk="0" hangingPunct="1">
              <a:lnSpc>
                <a:spcPct val="100000"/>
              </a:lnSpc>
              <a:spcBef>
                <a:spcPts val="750"/>
              </a:spcBef>
              <a:spcAft>
                <a:spcPts val="0"/>
              </a:spcAft>
              <a:buClrTx/>
              <a:buSzPct val="95000"/>
              <a:buFontTx/>
              <a:buBlip>
                <a:blip r:embed="rId3"/>
              </a:buBlip>
              <a:tabLst/>
              <a:defRPr/>
            </a:pPr>
            <a:r>
              <a:rPr kumimoji="0" 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Victoria Maloy</a:t>
            </a:r>
          </a:p>
          <a:p>
            <a:pPr marL="0" indent="0">
              <a:buNone/>
            </a:pPr>
            <a:endParaRPr lang="en-US" b="1"/>
          </a:p>
          <a:p>
            <a:pPr marL="0" indent="0">
              <a:buNone/>
            </a:pPr>
            <a:endParaRPr lang="en-US"/>
          </a:p>
        </p:txBody>
      </p:sp>
      <p:sp>
        <p:nvSpPr>
          <p:cNvPr id="6" name="Footer Placeholder 3">
            <a:extLst>
              <a:ext uri="{FF2B5EF4-FFF2-40B4-BE49-F238E27FC236}">
                <a16:creationId xmlns:a16="http://schemas.microsoft.com/office/drawing/2014/main" id="{3176EBFB-13CA-404D-8131-753B18BF3E7E}"/>
              </a:ext>
            </a:extLst>
          </p:cNvPr>
          <p:cNvSpPr>
            <a:spLocks noGrp="1"/>
          </p:cNvSpPr>
          <p:nvPr>
            <p:ph type="ftr" sz="quarter" idx="3"/>
          </p:nvPr>
        </p:nvSpPr>
        <p:spPr>
          <a:xfrm>
            <a:off x="2073821" y="6441193"/>
            <a:ext cx="6513130" cy="365125"/>
          </a:xfrm>
        </p:spPr>
        <p:txBody>
          <a:bodyPr/>
          <a:lstStyle/>
          <a:p>
            <a:r>
              <a:rPr lang="en-US"/>
              <a:t>2024 Tech Forum</a:t>
            </a:r>
          </a:p>
        </p:txBody>
      </p:sp>
      <p:pic>
        <p:nvPicPr>
          <p:cNvPr id="3" name="Content Placeholder 5">
            <a:extLst>
              <a:ext uri="{FF2B5EF4-FFF2-40B4-BE49-F238E27FC236}">
                <a16:creationId xmlns:a16="http://schemas.microsoft.com/office/drawing/2014/main" id="{543A190D-6F46-B393-AC10-43C0C9F4E42F}"/>
              </a:ext>
            </a:extLst>
          </p:cNvPr>
          <p:cNvPicPr>
            <a:picLocks noChangeAspect="1"/>
          </p:cNvPicPr>
          <p:nvPr/>
        </p:nvPicPr>
        <p:blipFill>
          <a:blip r:embed="rId4"/>
          <a:stretch>
            <a:fillRect/>
          </a:stretch>
        </p:blipFill>
        <p:spPr>
          <a:xfrm>
            <a:off x="-83271" y="4735605"/>
            <a:ext cx="1595292" cy="1595292"/>
          </a:xfrm>
          <a:prstGeom prst="rect">
            <a:avLst/>
          </a:prstGeom>
        </p:spPr>
      </p:pic>
      <p:pic>
        <p:nvPicPr>
          <p:cNvPr id="7" name="Picture 6" descr="A person in a suit smiling&#10;&#10;Description automatically generated">
            <a:extLst>
              <a:ext uri="{FF2B5EF4-FFF2-40B4-BE49-F238E27FC236}">
                <a16:creationId xmlns:a16="http://schemas.microsoft.com/office/drawing/2014/main" id="{DDFE769B-2351-BCC6-5F82-3BA626B8A853}"/>
              </a:ext>
            </a:extLst>
          </p:cNvPr>
          <p:cNvPicPr>
            <a:picLocks noChangeAspect="1"/>
          </p:cNvPicPr>
          <p:nvPr/>
        </p:nvPicPr>
        <p:blipFill>
          <a:blip r:embed="rId5"/>
          <a:stretch>
            <a:fillRect/>
          </a:stretch>
        </p:blipFill>
        <p:spPr>
          <a:xfrm>
            <a:off x="4877787" y="0"/>
            <a:ext cx="4266213" cy="6399319"/>
          </a:xfrm>
          <a:prstGeom prst="rect">
            <a:avLst/>
          </a:prstGeom>
        </p:spPr>
      </p:pic>
    </p:spTree>
    <p:extLst>
      <p:ext uri="{BB962C8B-B14F-4D97-AF65-F5344CB8AC3E}">
        <p14:creationId xmlns:p14="http://schemas.microsoft.com/office/powerpoint/2010/main" val="5971196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25FE2-F3E9-4586-9F41-8D056DBF24E9}"/>
              </a:ext>
            </a:extLst>
          </p:cNvPr>
          <p:cNvSpPr>
            <a:spLocks noGrp="1"/>
          </p:cNvSpPr>
          <p:nvPr>
            <p:ph type="title"/>
          </p:nvPr>
        </p:nvSpPr>
        <p:spPr>
          <a:xfrm>
            <a:off x="714375" y="226375"/>
            <a:ext cx="3945731" cy="896116"/>
          </a:xfrm>
        </p:spPr>
        <p:txBody>
          <a:bodyPr>
            <a:normAutofit/>
          </a:bodyPr>
          <a:lstStyle/>
          <a:p>
            <a:r>
              <a:rPr lang="en-US"/>
              <a:t>IT Leadership Award</a:t>
            </a:r>
          </a:p>
        </p:txBody>
      </p:sp>
      <p:sp>
        <p:nvSpPr>
          <p:cNvPr id="5" name="Content Placeholder 4">
            <a:extLst>
              <a:ext uri="{FF2B5EF4-FFF2-40B4-BE49-F238E27FC236}">
                <a16:creationId xmlns:a16="http://schemas.microsoft.com/office/drawing/2014/main" id="{C74A47CA-010F-465A-9DEE-DA8DD4F73BD1}"/>
              </a:ext>
            </a:extLst>
          </p:cNvPr>
          <p:cNvSpPr>
            <a:spLocks noGrp="1"/>
          </p:cNvSpPr>
          <p:nvPr>
            <p:ph idx="1"/>
          </p:nvPr>
        </p:nvSpPr>
        <p:spPr>
          <a:xfrm>
            <a:off x="714375" y="1686758"/>
            <a:ext cx="4556872" cy="4256843"/>
          </a:xfrm>
        </p:spPr>
        <p:txBody>
          <a:bodyPr/>
          <a:lstStyle/>
          <a:p>
            <a:pPr marL="171450" marR="0" lvl="0" indent="-171450" algn="l" defTabSz="685800" rtl="0" eaLnBrk="1" fontAlgn="auto" latinLnBrk="0" hangingPunct="1">
              <a:lnSpc>
                <a:spcPct val="100000"/>
              </a:lnSpc>
              <a:spcBef>
                <a:spcPts val="750"/>
              </a:spcBef>
              <a:spcAft>
                <a:spcPts val="0"/>
              </a:spcAft>
              <a:buClrTx/>
              <a:buSzPct val="95000"/>
              <a:buFontTx/>
              <a:buBlip>
                <a:blip r:embed="rId3"/>
              </a:buBlip>
              <a:tabLst/>
              <a:defRPr/>
            </a:pPr>
            <a:r>
              <a:rPr lang="en-US" sz="1800" i="1">
                <a:solidFill>
                  <a:srgbClr val="000000"/>
                </a:solidFill>
                <a:latin typeface="Arial" panose="020B0604020202020204" pitchFamily="34" charset="0"/>
                <a:ea typeface="+mn-ea"/>
              </a:rPr>
              <a:t>Welcoming and Respectful Workplace</a:t>
            </a:r>
          </a:p>
          <a:p>
            <a:pPr marL="171450" marR="0" lvl="0" indent="-171450" algn="l" defTabSz="685800" rtl="0" eaLnBrk="1" fontAlgn="auto" latinLnBrk="0" hangingPunct="1">
              <a:lnSpc>
                <a:spcPct val="100000"/>
              </a:lnSpc>
              <a:spcBef>
                <a:spcPts val="750"/>
              </a:spcBef>
              <a:spcAft>
                <a:spcPts val="0"/>
              </a:spcAft>
              <a:buClrTx/>
              <a:buSzPct val="95000"/>
              <a:buFontTx/>
              <a:buBlip>
                <a:blip r:embed="rId3"/>
              </a:buBlip>
              <a:tabLst/>
              <a:defRPr/>
            </a:pPr>
            <a:r>
              <a:rPr lang="en-US" sz="1800" b="1">
                <a:solidFill>
                  <a:srgbClr val="000000"/>
                </a:solidFill>
                <a:latin typeface="Arial" panose="020B0604020202020204" pitchFamily="34" charset="0"/>
                <a:ea typeface="+mn-ea"/>
              </a:rPr>
              <a:t>Peter Franke</a:t>
            </a:r>
            <a:endParaRPr kumimoji="0" lang="en-US" sz="1800" b="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indent="0">
              <a:buNone/>
            </a:pPr>
            <a:endParaRPr lang="en-US" b="1"/>
          </a:p>
          <a:p>
            <a:pPr marL="0" indent="0">
              <a:buNone/>
            </a:pPr>
            <a:endParaRPr lang="en-US"/>
          </a:p>
        </p:txBody>
      </p:sp>
      <p:sp>
        <p:nvSpPr>
          <p:cNvPr id="6" name="Footer Placeholder 3">
            <a:extLst>
              <a:ext uri="{FF2B5EF4-FFF2-40B4-BE49-F238E27FC236}">
                <a16:creationId xmlns:a16="http://schemas.microsoft.com/office/drawing/2014/main" id="{3176EBFB-13CA-404D-8131-753B18BF3E7E}"/>
              </a:ext>
            </a:extLst>
          </p:cNvPr>
          <p:cNvSpPr>
            <a:spLocks noGrp="1"/>
          </p:cNvSpPr>
          <p:nvPr>
            <p:ph type="ftr" sz="quarter" idx="3"/>
          </p:nvPr>
        </p:nvSpPr>
        <p:spPr>
          <a:xfrm>
            <a:off x="2073821" y="6441193"/>
            <a:ext cx="6513130" cy="365125"/>
          </a:xfrm>
        </p:spPr>
        <p:txBody>
          <a:bodyPr/>
          <a:lstStyle/>
          <a:p>
            <a:r>
              <a:rPr lang="en-US"/>
              <a:t>2024 Tech Forum</a:t>
            </a:r>
          </a:p>
        </p:txBody>
      </p:sp>
      <p:pic>
        <p:nvPicPr>
          <p:cNvPr id="3" name="Content Placeholder 5">
            <a:extLst>
              <a:ext uri="{FF2B5EF4-FFF2-40B4-BE49-F238E27FC236}">
                <a16:creationId xmlns:a16="http://schemas.microsoft.com/office/drawing/2014/main" id="{543A190D-6F46-B393-AC10-43C0C9F4E42F}"/>
              </a:ext>
            </a:extLst>
          </p:cNvPr>
          <p:cNvPicPr>
            <a:picLocks noChangeAspect="1"/>
          </p:cNvPicPr>
          <p:nvPr/>
        </p:nvPicPr>
        <p:blipFill>
          <a:blip r:embed="rId4"/>
          <a:stretch>
            <a:fillRect/>
          </a:stretch>
        </p:blipFill>
        <p:spPr>
          <a:xfrm>
            <a:off x="-83271" y="4777491"/>
            <a:ext cx="1595292" cy="1595292"/>
          </a:xfrm>
          <a:prstGeom prst="rect">
            <a:avLst/>
          </a:prstGeom>
        </p:spPr>
      </p:pic>
      <p:pic>
        <p:nvPicPr>
          <p:cNvPr id="7" name="Picture 6" descr="A person smiling for a selfie&#10;&#10;Description automatically generated">
            <a:extLst>
              <a:ext uri="{FF2B5EF4-FFF2-40B4-BE49-F238E27FC236}">
                <a16:creationId xmlns:a16="http://schemas.microsoft.com/office/drawing/2014/main" id="{D9812C2D-DDEB-39BE-76B7-9E4E4243BA53}"/>
              </a:ext>
            </a:extLst>
          </p:cNvPr>
          <p:cNvPicPr>
            <a:picLocks noChangeAspect="1"/>
          </p:cNvPicPr>
          <p:nvPr/>
        </p:nvPicPr>
        <p:blipFill>
          <a:blip r:embed="rId5"/>
          <a:stretch>
            <a:fillRect/>
          </a:stretch>
        </p:blipFill>
        <p:spPr>
          <a:xfrm>
            <a:off x="4959706" y="514611"/>
            <a:ext cx="4184294" cy="5428990"/>
          </a:xfrm>
          <a:prstGeom prst="rect">
            <a:avLst/>
          </a:prstGeom>
        </p:spPr>
      </p:pic>
    </p:spTree>
    <p:extLst>
      <p:ext uri="{BB962C8B-B14F-4D97-AF65-F5344CB8AC3E}">
        <p14:creationId xmlns:p14="http://schemas.microsoft.com/office/powerpoint/2010/main" val="5765865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864A94-2733-4500-9289-9518C7EA1563}"/>
              </a:ext>
            </a:extLst>
          </p:cNvPr>
          <p:cNvSpPr>
            <a:spLocks noGrp="1"/>
          </p:cNvSpPr>
          <p:nvPr>
            <p:ph type="title"/>
          </p:nvPr>
        </p:nvSpPr>
        <p:spPr>
          <a:xfrm>
            <a:off x="714375" y="365126"/>
            <a:ext cx="3940879" cy="1331865"/>
          </a:xfrm>
        </p:spPr>
        <p:txBody>
          <a:bodyPr>
            <a:normAutofit/>
          </a:bodyPr>
          <a:lstStyle/>
          <a:p>
            <a:r>
              <a:rPr lang="en-US"/>
              <a:t>IT Leadership Award</a:t>
            </a:r>
          </a:p>
        </p:txBody>
      </p:sp>
      <p:sp>
        <p:nvSpPr>
          <p:cNvPr id="6" name="Content Placeholder 5">
            <a:extLst>
              <a:ext uri="{FF2B5EF4-FFF2-40B4-BE49-F238E27FC236}">
                <a16:creationId xmlns:a16="http://schemas.microsoft.com/office/drawing/2014/main" id="{EBF853B9-354A-4F68-BCD2-DAB8430A1118}"/>
              </a:ext>
            </a:extLst>
          </p:cNvPr>
          <p:cNvSpPr>
            <a:spLocks noGrp="1"/>
          </p:cNvSpPr>
          <p:nvPr>
            <p:ph idx="1"/>
          </p:nvPr>
        </p:nvSpPr>
        <p:spPr>
          <a:xfrm>
            <a:off x="714374" y="1962386"/>
            <a:ext cx="4368614" cy="3981214"/>
          </a:xfrm>
        </p:spPr>
        <p:txBody>
          <a:bodyPr vert="horz" lIns="0" tIns="0" rIns="0" bIns="0" rtlCol="0" anchor="t">
            <a:normAutofit/>
          </a:bodyPr>
          <a:lstStyle/>
          <a:p>
            <a:pPr marL="171450" marR="0" lvl="0" indent="-171450" algn="l" defTabSz="685800" rtl="0" eaLnBrk="1" fontAlgn="auto" latinLnBrk="0" hangingPunct="1">
              <a:lnSpc>
                <a:spcPct val="100000"/>
              </a:lnSpc>
              <a:spcBef>
                <a:spcPts val="750"/>
              </a:spcBef>
              <a:spcAft>
                <a:spcPts val="0"/>
              </a:spcAft>
              <a:buClrTx/>
              <a:buSzPct val="95000"/>
              <a:buFontTx/>
              <a:buBlip>
                <a:blip r:embed="rId3"/>
              </a:buBlip>
              <a:tabLst/>
              <a:defRPr/>
            </a:pPr>
            <a:r>
              <a:rPr kumimoji="0" lang="en-US" sz="1800" i="1" strike="noStrike" kern="1200" cap="none" spc="0" normalizeH="0" baseline="0" noProof="0">
                <a:ln>
                  <a:noFill/>
                </a:ln>
                <a:solidFill>
                  <a:srgbClr val="000000"/>
                </a:solidFill>
                <a:effectLst/>
                <a:uLnTx/>
                <a:uFillTx/>
                <a:latin typeface="Arial"/>
                <a:ea typeface="+mn-ea"/>
                <a:cs typeface="Arial"/>
              </a:rPr>
              <a:t>Unsung Hero</a:t>
            </a:r>
            <a:endParaRPr kumimoji="0" lang="en-US" sz="2000" i="1" strike="noStrike" kern="1200" cap="none" spc="0" normalizeH="0" baseline="0" noProof="0">
              <a:ln>
                <a:noFill/>
              </a:ln>
              <a:solidFill>
                <a:srgbClr val="000000"/>
              </a:solidFill>
              <a:effectLst/>
              <a:uLnTx/>
              <a:uFillTx/>
              <a:latin typeface="Arial"/>
              <a:ea typeface="+mn-ea"/>
              <a:cs typeface="Arial"/>
            </a:endParaRPr>
          </a:p>
          <a:p>
            <a:pPr>
              <a:buClrTx/>
              <a:buBlip>
                <a:blip r:embed="rId3"/>
              </a:buBlip>
              <a:defRPr/>
            </a:pPr>
            <a:r>
              <a:rPr lang="en-US" sz="1800" b="1">
                <a:solidFill>
                  <a:srgbClr val="000000"/>
                </a:solidFill>
                <a:latin typeface="Arial"/>
                <a:ea typeface="+mn-ea"/>
                <a:cs typeface="Arial"/>
              </a:rPr>
              <a:t>Jennifer Graham</a:t>
            </a:r>
          </a:p>
          <a:p>
            <a:pPr>
              <a:buClrTx/>
              <a:buBlip>
                <a:blip r:embed="rId3"/>
              </a:buBlip>
              <a:defRPr/>
            </a:pPr>
            <a:r>
              <a:rPr lang="en-US" sz="1800" b="1">
                <a:solidFill>
                  <a:srgbClr val="000000"/>
                </a:solidFill>
                <a:latin typeface="Arial"/>
                <a:ea typeface="+mn-ea"/>
                <a:cs typeface="Arial"/>
              </a:rPr>
              <a:t>Ann Lampe</a:t>
            </a:r>
          </a:p>
          <a:p>
            <a:pPr>
              <a:buClrTx/>
              <a:buBlip>
                <a:blip r:embed="rId3"/>
              </a:buBlip>
              <a:defRPr/>
            </a:pPr>
            <a:r>
              <a:rPr lang="en-US" sz="1800" b="1">
                <a:solidFill>
                  <a:srgbClr val="000000"/>
                </a:solidFill>
                <a:latin typeface="Arial"/>
                <a:ea typeface="+mn-ea"/>
                <a:cs typeface="Arial"/>
              </a:rPr>
              <a:t>Warren </a:t>
            </a:r>
            <a:r>
              <a:rPr lang="en-US" sz="1800" b="1" err="1">
                <a:solidFill>
                  <a:srgbClr val="000000"/>
                </a:solidFill>
                <a:latin typeface="Arial"/>
                <a:ea typeface="+mn-ea"/>
                <a:cs typeface="Arial"/>
              </a:rPr>
              <a:t>Staal</a:t>
            </a:r>
            <a:endParaRPr lang="en-US" sz="1800" b="1">
              <a:solidFill>
                <a:srgbClr val="000000"/>
              </a:solidFill>
              <a:latin typeface="Arial"/>
              <a:ea typeface="+mn-ea"/>
              <a:cs typeface="Arial"/>
            </a:endParaRPr>
          </a:p>
          <a:p>
            <a:endParaRPr lang="en-US"/>
          </a:p>
        </p:txBody>
      </p:sp>
      <p:sp>
        <p:nvSpPr>
          <p:cNvPr id="8" name="Footer Placeholder 3">
            <a:extLst>
              <a:ext uri="{FF2B5EF4-FFF2-40B4-BE49-F238E27FC236}">
                <a16:creationId xmlns:a16="http://schemas.microsoft.com/office/drawing/2014/main" id="{954F290C-303C-B146-A4D5-033FA6D47B5D}"/>
              </a:ext>
            </a:extLst>
          </p:cNvPr>
          <p:cNvSpPr>
            <a:spLocks noGrp="1"/>
          </p:cNvSpPr>
          <p:nvPr>
            <p:ph type="ftr" sz="quarter" idx="3"/>
          </p:nvPr>
        </p:nvSpPr>
        <p:spPr>
          <a:xfrm>
            <a:off x="2073821" y="6441193"/>
            <a:ext cx="6513130" cy="365125"/>
          </a:xfrm>
        </p:spPr>
        <p:txBody>
          <a:bodyPr/>
          <a:lstStyle/>
          <a:p>
            <a:r>
              <a:rPr lang="en-US"/>
              <a:t>2024 Tech Forum</a:t>
            </a:r>
          </a:p>
        </p:txBody>
      </p:sp>
      <p:pic>
        <p:nvPicPr>
          <p:cNvPr id="12" name="Picture 11">
            <a:extLst>
              <a:ext uri="{FF2B5EF4-FFF2-40B4-BE49-F238E27FC236}">
                <a16:creationId xmlns:a16="http://schemas.microsoft.com/office/drawing/2014/main" id="{1CA282A4-5DA2-88E7-D378-709643D8466F}"/>
              </a:ext>
            </a:extLst>
          </p:cNvPr>
          <p:cNvPicPr>
            <a:picLocks noChangeAspect="1"/>
          </p:cNvPicPr>
          <p:nvPr/>
        </p:nvPicPr>
        <p:blipFill>
          <a:blip r:embed="rId4"/>
          <a:stretch>
            <a:fillRect/>
          </a:stretch>
        </p:blipFill>
        <p:spPr>
          <a:xfrm>
            <a:off x="5369627" y="33584"/>
            <a:ext cx="1859441" cy="3188484"/>
          </a:xfrm>
          <a:prstGeom prst="rect">
            <a:avLst/>
          </a:prstGeom>
        </p:spPr>
      </p:pic>
      <p:pic>
        <p:nvPicPr>
          <p:cNvPr id="7" name="Content Placeholder 5">
            <a:extLst>
              <a:ext uri="{FF2B5EF4-FFF2-40B4-BE49-F238E27FC236}">
                <a16:creationId xmlns:a16="http://schemas.microsoft.com/office/drawing/2014/main" id="{70CA6C80-BBD6-9C19-BB8F-0207EA923A6A}"/>
              </a:ext>
            </a:extLst>
          </p:cNvPr>
          <p:cNvPicPr>
            <a:picLocks noChangeAspect="1"/>
          </p:cNvPicPr>
          <p:nvPr/>
        </p:nvPicPr>
        <p:blipFill>
          <a:blip r:embed="rId5"/>
          <a:stretch>
            <a:fillRect/>
          </a:stretch>
        </p:blipFill>
        <p:spPr>
          <a:xfrm>
            <a:off x="-83272" y="4784618"/>
            <a:ext cx="1595292" cy="1595292"/>
          </a:xfrm>
          <a:prstGeom prst="rect">
            <a:avLst/>
          </a:prstGeom>
        </p:spPr>
      </p:pic>
      <p:pic>
        <p:nvPicPr>
          <p:cNvPr id="3" name="Picture 2" descr="A person with brown hair wearing glasses&#10;&#10;Description automatically generated">
            <a:extLst>
              <a:ext uri="{FF2B5EF4-FFF2-40B4-BE49-F238E27FC236}">
                <a16:creationId xmlns:a16="http://schemas.microsoft.com/office/drawing/2014/main" id="{B0F82B46-DDBF-9A07-6F64-335237C0331C}"/>
              </a:ext>
            </a:extLst>
          </p:cNvPr>
          <p:cNvPicPr>
            <a:picLocks noChangeAspect="1"/>
          </p:cNvPicPr>
          <p:nvPr/>
        </p:nvPicPr>
        <p:blipFill>
          <a:blip r:embed="rId6"/>
          <a:stretch>
            <a:fillRect/>
          </a:stretch>
        </p:blipFill>
        <p:spPr>
          <a:xfrm>
            <a:off x="4977123" y="251925"/>
            <a:ext cx="1867677" cy="2802064"/>
          </a:xfrm>
          <a:prstGeom prst="rect">
            <a:avLst/>
          </a:prstGeom>
        </p:spPr>
      </p:pic>
      <p:pic>
        <p:nvPicPr>
          <p:cNvPr id="11" name="Picture 10" descr="A person in a blue shirt and tie&#10;&#10;Description automatically generated">
            <a:extLst>
              <a:ext uri="{FF2B5EF4-FFF2-40B4-BE49-F238E27FC236}">
                <a16:creationId xmlns:a16="http://schemas.microsoft.com/office/drawing/2014/main" id="{0C4920DD-8468-116A-1409-67415AC51F2E}"/>
              </a:ext>
            </a:extLst>
          </p:cNvPr>
          <p:cNvPicPr>
            <a:picLocks noChangeAspect="1"/>
          </p:cNvPicPr>
          <p:nvPr/>
        </p:nvPicPr>
        <p:blipFill>
          <a:blip r:embed="rId7"/>
          <a:stretch>
            <a:fillRect/>
          </a:stretch>
        </p:blipFill>
        <p:spPr>
          <a:xfrm>
            <a:off x="5950421" y="3053989"/>
            <a:ext cx="2092272" cy="3138407"/>
          </a:xfrm>
          <a:prstGeom prst="rect">
            <a:avLst/>
          </a:prstGeom>
        </p:spPr>
      </p:pic>
      <p:pic>
        <p:nvPicPr>
          <p:cNvPr id="4" name="Picture 3" descr="A close-up of a person smiling&#10;&#10;Description automatically generated">
            <a:extLst>
              <a:ext uri="{FF2B5EF4-FFF2-40B4-BE49-F238E27FC236}">
                <a16:creationId xmlns:a16="http://schemas.microsoft.com/office/drawing/2014/main" id="{1F02A9CD-2EDF-2C83-4ACF-6600A57073DB}"/>
              </a:ext>
            </a:extLst>
          </p:cNvPr>
          <p:cNvPicPr>
            <a:picLocks noChangeAspect="1"/>
          </p:cNvPicPr>
          <p:nvPr/>
        </p:nvPicPr>
        <p:blipFill>
          <a:blip r:embed="rId8"/>
          <a:stretch>
            <a:fillRect/>
          </a:stretch>
        </p:blipFill>
        <p:spPr>
          <a:xfrm>
            <a:off x="6828374" y="225229"/>
            <a:ext cx="2259739" cy="2805193"/>
          </a:xfrm>
          <a:prstGeom prst="rect">
            <a:avLst/>
          </a:prstGeom>
        </p:spPr>
      </p:pic>
    </p:spTree>
    <p:extLst>
      <p:ext uri="{BB962C8B-B14F-4D97-AF65-F5344CB8AC3E}">
        <p14:creationId xmlns:p14="http://schemas.microsoft.com/office/powerpoint/2010/main" val="40880146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864A94-2733-4500-9289-9518C7EA1563}"/>
              </a:ext>
            </a:extLst>
          </p:cNvPr>
          <p:cNvSpPr>
            <a:spLocks noGrp="1"/>
          </p:cNvSpPr>
          <p:nvPr>
            <p:ph type="title"/>
          </p:nvPr>
        </p:nvSpPr>
        <p:spPr>
          <a:xfrm>
            <a:off x="714375" y="365126"/>
            <a:ext cx="3940879" cy="1331865"/>
          </a:xfrm>
        </p:spPr>
        <p:txBody>
          <a:bodyPr>
            <a:normAutofit/>
          </a:bodyPr>
          <a:lstStyle/>
          <a:p>
            <a:r>
              <a:rPr lang="en-US"/>
              <a:t>IT Leadership Award</a:t>
            </a:r>
          </a:p>
        </p:txBody>
      </p:sp>
      <p:sp>
        <p:nvSpPr>
          <p:cNvPr id="6" name="Content Placeholder 5">
            <a:extLst>
              <a:ext uri="{FF2B5EF4-FFF2-40B4-BE49-F238E27FC236}">
                <a16:creationId xmlns:a16="http://schemas.microsoft.com/office/drawing/2014/main" id="{EBF853B9-354A-4F68-BCD2-DAB8430A1118}"/>
              </a:ext>
            </a:extLst>
          </p:cNvPr>
          <p:cNvSpPr>
            <a:spLocks noGrp="1"/>
          </p:cNvSpPr>
          <p:nvPr>
            <p:ph idx="1"/>
          </p:nvPr>
        </p:nvSpPr>
        <p:spPr>
          <a:xfrm>
            <a:off x="714374" y="1962386"/>
            <a:ext cx="3949838" cy="3981214"/>
          </a:xfrm>
        </p:spPr>
        <p:txBody>
          <a:bodyPr/>
          <a:lstStyle/>
          <a:p>
            <a:pPr marL="171450" marR="0" lvl="0" indent="-171450" algn="l" defTabSz="685800" rtl="0" eaLnBrk="1" fontAlgn="auto" latinLnBrk="0" hangingPunct="1">
              <a:lnSpc>
                <a:spcPct val="100000"/>
              </a:lnSpc>
              <a:spcBef>
                <a:spcPts val="750"/>
              </a:spcBef>
              <a:spcAft>
                <a:spcPts val="0"/>
              </a:spcAft>
              <a:buClrTx/>
              <a:buSzPct val="95000"/>
              <a:buFontTx/>
              <a:buBlip>
                <a:blip r:embed="rId3"/>
              </a:buBlip>
              <a:tabLst/>
              <a:defRPr/>
            </a:pPr>
            <a:r>
              <a:rPr kumimoji="0" lang="en-US" sz="180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Rising Star</a:t>
            </a:r>
          </a:p>
          <a:p>
            <a:pPr marL="171450" marR="0" lvl="0" indent="-171450" algn="l" defTabSz="685800" rtl="0" eaLnBrk="1" fontAlgn="auto" latinLnBrk="0" hangingPunct="1">
              <a:lnSpc>
                <a:spcPct val="100000"/>
              </a:lnSpc>
              <a:spcBef>
                <a:spcPts val="750"/>
              </a:spcBef>
              <a:spcAft>
                <a:spcPts val="0"/>
              </a:spcAft>
              <a:buClrTx/>
              <a:buSzPct val="95000"/>
              <a:buFontTx/>
              <a:buBlip>
                <a:blip r:embed="rId3"/>
              </a:buBlip>
              <a:tabLst/>
              <a:defRPr/>
            </a:pPr>
            <a:r>
              <a:rPr lang="en-US" sz="1800" b="1">
                <a:solidFill>
                  <a:srgbClr val="000000"/>
                </a:solidFill>
                <a:latin typeface="Arial" panose="020B0604020202020204" pitchFamily="34" charset="0"/>
                <a:ea typeface="+mn-ea"/>
              </a:rPr>
              <a:t>Nikki Cardenas</a:t>
            </a:r>
          </a:p>
          <a:p>
            <a:pPr marL="171450" marR="0" lvl="0" indent="-171450" algn="l" defTabSz="685800" rtl="0" eaLnBrk="1" fontAlgn="auto" latinLnBrk="0" hangingPunct="1">
              <a:lnSpc>
                <a:spcPct val="100000"/>
              </a:lnSpc>
              <a:spcBef>
                <a:spcPts val="750"/>
              </a:spcBef>
              <a:spcAft>
                <a:spcPts val="0"/>
              </a:spcAft>
              <a:buClrTx/>
              <a:buSzPct val="95000"/>
              <a:buFontTx/>
              <a:buBlip>
                <a:blip r:embed="rId3"/>
              </a:buBlip>
              <a:tabLst/>
              <a:defRPr/>
            </a:pPr>
            <a:r>
              <a:rPr lang="en-US" sz="1800" b="1">
                <a:latin typeface="Arial" panose="020B0604020202020204" pitchFamily="34" charset="0"/>
              </a:rPr>
              <a:t>Nick </a:t>
            </a:r>
            <a:r>
              <a:rPr lang="en-US" sz="1800" b="1" err="1">
                <a:latin typeface="Arial" panose="020B0604020202020204" pitchFamily="34" charset="0"/>
              </a:rPr>
              <a:t>Carino</a:t>
            </a:r>
            <a:r>
              <a:rPr lang="en-US" sz="1800" b="1">
                <a:latin typeface="Arial" panose="020B0604020202020204" pitchFamily="34" charset="0"/>
              </a:rPr>
              <a:t>-Marek</a:t>
            </a:r>
          </a:p>
        </p:txBody>
      </p:sp>
      <p:sp>
        <p:nvSpPr>
          <p:cNvPr id="8" name="Footer Placeholder 3">
            <a:extLst>
              <a:ext uri="{FF2B5EF4-FFF2-40B4-BE49-F238E27FC236}">
                <a16:creationId xmlns:a16="http://schemas.microsoft.com/office/drawing/2014/main" id="{954F290C-303C-B146-A4D5-033FA6D47B5D}"/>
              </a:ext>
            </a:extLst>
          </p:cNvPr>
          <p:cNvSpPr>
            <a:spLocks noGrp="1"/>
          </p:cNvSpPr>
          <p:nvPr>
            <p:ph type="ftr" sz="quarter" idx="3"/>
          </p:nvPr>
        </p:nvSpPr>
        <p:spPr>
          <a:xfrm>
            <a:off x="2073821" y="6441193"/>
            <a:ext cx="6513130" cy="365125"/>
          </a:xfrm>
        </p:spPr>
        <p:txBody>
          <a:bodyPr/>
          <a:lstStyle/>
          <a:p>
            <a:r>
              <a:rPr lang="en-US"/>
              <a:t>2024 Tech Forum</a:t>
            </a:r>
          </a:p>
        </p:txBody>
      </p:sp>
      <p:pic>
        <p:nvPicPr>
          <p:cNvPr id="3" name="Content Placeholder 5">
            <a:extLst>
              <a:ext uri="{FF2B5EF4-FFF2-40B4-BE49-F238E27FC236}">
                <a16:creationId xmlns:a16="http://schemas.microsoft.com/office/drawing/2014/main" id="{D7D5CDBB-F9C4-00E4-8DDC-497AFBAB72AE}"/>
              </a:ext>
            </a:extLst>
          </p:cNvPr>
          <p:cNvPicPr>
            <a:picLocks noChangeAspect="1"/>
          </p:cNvPicPr>
          <p:nvPr/>
        </p:nvPicPr>
        <p:blipFill>
          <a:blip r:embed="rId4"/>
          <a:stretch>
            <a:fillRect/>
          </a:stretch>
        </p:blipFill>
        <p:spPr>
          <a:xfrm>
            <a:off x="-84954" y="4800305"/>
            <a:ext cx="1595292" cy="1595292"/>
          </a:xfrm>
          <a:prstGeom prst="rect">
            <a:avLst/>
          </a:prstGeom>
        </p:spPr>
      </p:pic>
      <p:pic>
        <p:nvPicPr>
          <p:cNvPr id="15" name="Picture 14" descr="A person with a beard smiling&#10;&#10;Description automatically generated">
            <a:extLst>
              <a:ext uri="{FF2B5EF4-FFF2-40B4-BE49-F238E27FC236}">
                <a16:creationId xmlns:a16="http://schemas.microsoft.com/office/drawing/2014/main" id="{5100DDD1-84AF-1029-AC8D-CF6389D02D0F}"/>
              </a:ext>
            </a:extLst>
          </p:cNvPr>
          <p:cNvPicPr>
            <a:picLocks noChangeAspect="1"/>
          </p:cNvPicPr>
          <p:nvPr/>
        </p:nvPicPr>
        <p:blipFill>
          <a:blip r:embed="rId5"/>
          <a:stretch>
            <a:fillRect/>
          </a:stretch>
        </p:blipFill>
        <p:spPr>
          <a:xfrm>
            <a:off x="6207739" y="3076297"/>
            <a:ext cx="2936261" cy="3313214"/>
          </a:xfrm>
          <a:prstGeom prst="rect">
            <a:avLst/>
          </a:prstGeom>
        </p:spPr>
      </p:pic>
      <p:pic>
        <p:nvPicPr>
          <p:cNvPr id="17" name="Picture 16" descr="A close-up of a person smiling&#10;&#10;Description automatically generated">
            <a:extLst>
              <a:ext uri="{FF2B5EF4-FFF2-40B4-BE49-F238E27FC236}">
                <a16:creationId xmlns:a16="http://schemas.microsoft.com/office/drawing/2014/main" id="{3B6E4F49-7E4E-73C2-CD13-96B285F93E26}"/>
              </a:ext>
            </a:extLst>
          </p:cNvPr>
          <p:cNvPicPr>
            <a:picLocks noChangeAspect="1"/>
          </p:cNvPicPr>
          <p:nvPr/>
        </p:nvPicPr>
        <p:blipFill>
          <a:blip r:embed="rId6"/>
          <a:stretch>
            <a:fillRect/>
          </a:stretch>
        </p:blipFill>
        <p:spPr>
          <a:xfrm>
            <a:off x="6198781" y="-1"/>
            <a:ext cx="2972073" cy="3118909"/>
          </a:xfrm>
          <a:prstGeom prst="rect">
            <a:avLst/>
          </a:prstGeom>
        </p:spPr>
      </p:pic>
    </p:spTree>
    <p:extLst>
      <p:ext uri="{BB962C8B-B14F-4D97-AF65-F5344CB8AC3E}">
        <p14:creationId xmlns:p14="http://schemas.microsoft.com/office/powerpoint/2010/main" val="33559180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A848C61-C124-4C49-97C4-0B76F6D2E36A}"/>
              </a:ext>
            </a:extLst>
          </p:cNvPr>
          <p:cNvSpPr>
            <a:spLocks noGrp="1"/>
          </p:cNvSpPr>
          <p:nvPr>
            <p:ph type="ctrTitle"/>
          </p:nvPr>
        </p:nvSpPr>
        <p:spPr>
          <a:xfrm>
            <a:off x="711994" y="3203884"/>
            <a:ext cx="5372488" cy="1160369"/>
          </a:xfrm>
        </p:spPr>
        <p:txBody>
          <a:bodyPr>
            <a:normAutofit/>
          </a:bodyPr>
          <a:lstStyle/>
          <a:p>
            <a:r>
              <a:rPr lang="en-US">
                <a:ea typeface="Roboto Black"/>
                <a:cs typeface="Arial"/>
              </a:rPr>
              <a:t>Congratulations!</a:t>
            </a:r>
            <a:endParaRPr lang="en-US"/>
          </a:p>
        </p:txBody>
      </p:sp>
      <p:sp>
        <p:nvSpPr>
          <p:cNvPr id="7" name="Text Placeholder 6">
            <a:extLst>
              <a:ext uri="{FF2B5EF4-FFF2-40B4-BE49-F238E27FC236}">
                <a16:creationId xmlns:a16="http://schemas.microsoft.com/office/drawing/2014/main" id="{7626708A-2BEF-4E77-BD87-2AAB61F6EA7A}"/>
              </a:ext>
            </a:extLst>
          </p:cNvPr>
          <p:cNvSpPr>
            <a:spLocks noGrp="1"/>
          </p:cNvSpPr>
          <p:nvPr>
            <p:ph type="body" sz="quarter" idx="10"/>
          </p:nvPr>
        </p:nvSpPr>
        <p:spPr>
          <a:xfrm>
            <a:off x="998539" y="4760710"/>
            <a:ext cx="4009396" cy="301292"/>
          </a:xfrm>
        </p:spPr>
        <p:txBody>
          <a:bodyPr vert="horz" wrap="square" lIns="91440" tIns="45720" rIns="91440" bIns="45720" rtlCol="0" anchor="t">
            <a:spAutoFit/>
          </a:bodyPr>
          <a:lstStyle/>
          <a:p>
            <a:r>
              <a:rPr lang="en-US">
                <a:latin typeface="Roboto Black"/>
                <a:ea typeface="Roboto Black"/>
                <a:cs typeface="Arial"/>
              </a:rPr>
              <a:t>Read more about the winners at oneit.uiowa.edu</a:t>
            </a:r>
          </a:p>
        </p:txBody>
      </p:sp>
      <p:sp>
        <p:nvSpPr>
          <p:cNvPr id="2" name="Footer Placeholder 1">
            <a:extLst>
              <a:ext uri="{FF2B5EF4-FFF2-40B4-BE49-F238E27FC236}">
                <a16:creationId xmlns:a16="http://schemas.microsoft.com/office/drawing/2014/main" id="{57AB9F6C-73AD-294A-A3E0-6E87246DD627}"/>
              </a:ext>
            </a:extLst>
          </p:cNvPr>
          <p:cNvSpPr>
            <a:spLocks noGrp="1"/>
          </p:cNvSpPr>
          <p:nvPr>
            <p:ph type="ftr" sz="quarter" idx="3"/>
          </p:nvPr>
        </p:nvSpPr>
        <p:spPr>
          <a:xfrm>
            <a:off x="717072" y="2365791"/>
            <a:ext cx="7772020" cy="365125"/>
          </a:xfrm>
        </p:spPr>
        <p:txBody>
          <a:bodyPr/>
          <a:lstStyle/>
          <a:p>
            <a:r>
              <a:rPr lang="en-US" sz="1800"/>
              <a:t>IT Leadership Award</a:t>
            </a:r>
          </a:p>
        </p:txBody>
      </p:sp>
    </p:spTree>
    <p:extLst>
      <p:ext uri="{BB962C8B-B14F-4D97-AF65-F5344CB8AC3E}">
        <p14:creationId xmlns:p14="http://schemas.microsoft.com/office/powerpoint/2010/main" val="3987231189"/>
      </p:ext>
    </p:extLst>
  </p:cSld>
  <p:clrMapOvr>
    <a:masterClrMapping/>
  </p:clrMapOvr>
</p:sld>
</file>

<file path=ppt/theme/theme1.xml><?xml version="1.0" encoding="utf-8"?>
<a:theme xmlns:a="http://schemas.openxmlformats.org/drawingml/2006/main" name="Office Theme">
  <a:themeElements>
    <a:clrScheme name="IOWA BRAND COLORS">
      <a:dk1>
        <a:srgbClr val="000000"/>
      </a:dk1>
      <a:lt1>
        <a:srgbClr val="FFFFFF"/>
      </a:lt1>
      <a:dk2>
        <a:srgbClr val="62666A"/>
      </a:dk2>
      <a:lt2>
        <a:srgbClr val="BBBCBC"/>
      </a:lt2>
      <a:accent1>
        <a:srgbClr val="FFCD00"/>
      </a:accent1>
      <a:accent2>
        <a:srgbClr val="616669"/>
      </a:accent2>
      <a:accent3>
        <a:srgbClr val="BBBCBC"/>
      </a:accent3>
      <a:accent4>
        <a:srgbClr val="00A9E0"/>
      </a:accent4>
      <a:accent5>
        <a:srgbClr val="00AF66"/>
      </a:accent5>
      <a:accent6>
        <a:srgbClr val="FF8200"/>
      </a:accent6>
      <a:hlink>
        <a:srgbClr val="00558C"/>
      </a:hlink>
      <a:folHlink>
        <a:srgbClr val="636669"/>
      </a:folHlink>
    </a:clrScheme>
    <a:fontScheme name="University of Iowa">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E2E5CFCA395D54992946B3F4DD8E37C" ma:contentTypeVersion="15" ma:contentTypeDescription="Create a new document." ma:contentTypeScope="" ma:versionID="a086f2b263d2fbcac92c9b8a73edf089">
  <xsd:schema xmlns:xsd="http://www.w3.org/2001/XMLSchema" xmlns:xs="http://www.w3.org/2001/XMLSchema" xmlns:p="http://schemas.microsoft.com/office/2006/metadata/properties" xmlns:ns2="9e31e808-ea02-4b4e-867b-ebf3956b127b" xmlns:ns3="f7bd82a8-1625-49f4-945d-9318a4e66ec1" targetNamespace="http://schemas.microsoft.com/office/2006/metadata/properties" ma:root="true" ma:fieldsID="90c47c18c878af852538798a13e94291" ns2:_="" ns3:_="">
    <xsd:import namespace="9e31e808-ea02-4b4e-867b-ebf3956b127b"/>
    <xsd:import namespace="f7bd82a8-1625-49f4-945d-9318a4e66ec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3:SharedWithUsers" minOccurs="0"/>
                <xsd:element ref="ns3:SharedWithDetails"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31e808-ea02-4b4e-867b-ebf3956b12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8af9f51b-2984-4022-8acc-3c23a99e8b1c"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7bd82a8-1625-49f4-945d-9318a4e66ec1"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687c5472-ee3b-4a6d-bea7-33d6127b9877}" ma:internalName="TaxCatchAll" ma:showField="CatchAllData" ma:web="f7bd82a8-1625-49f4-945d-9318a4e66ec1">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e31e808-ea02-4b4e-867b-ebf3956b127b">
      <Terms xmlns="http://schemas.microsoft.com/office/infopath/2007/PartnerControls"/>
    </lcf76f155ced4ddcb4097134ff3c332f>
    <TaxCatchAll xmlns="f7bd82a8-1625-49f4-945d-9318a4e66ec1" xsi:nil="true"/>
  </documentManagement>
</p:properties>
</file>

<file path=customXml/itemProps1.xml><?xml version="1.0" encoding="utf-8"?>
<ds:datastoreItem xmlns:ds="http://schemas.openxmlformats.org/officeDocument/2006/customXml" ds:itemID="{EA35DAC6-6519-40CB-866F-B35B789D32B1}">
  <ds:schemaRefs>
    <ds:schemaRef ds:uri="9e31e808-ea02-4b4e-867b-ebf3956b127b"/>
    <ds:schemaRef ds:uri="f7bd82a8-1625-49f4-945d-9318a4e66ec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14B8143-C3D6-460D-830C-A8DBEE85511A}">
  <ds:schemaRefs>
    <ds:schemaRef ds:uri="http://schemas.microsoft.com/sharepoint/v3/contenttype/forms"/>
  </ds:schemaRefs>
</ds:datastoreItem>
</file>

<file path=customXml/itemProps3.xml><?xml version="1.0" encoding="utf-8"?>
<ds:datastoreItem xmlns:ds="http://schemas.openxmlformats.org/officeDocument/2006/customXml" ds:itemID="{097FFD54-27B0-415C-8654-D843242BD071}">
  <ds:schemaRefs>
    <ds:schemaRef ds:uri="9e31e808-ea02-4b4e-867b-ebf3956b127b"/>
    <ds:schemaRef ds:uri="f7bd82a8-1625-49f4-945d-9318a4e66ec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(4:3)</PresentationFormat>
  <Slides>10</Slides>
  <Notes>8</Notes>
  <HiddenSlides>0</HiddenSlide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IT Leadership Awards</vt:lpstr>
      <vt:lpstr>IT Leadership Awards</vt:lpstr>
      <vt:lpstr>IT Leadership Award</vt:lpstr>
      <vt:lpstr>IT Leadership Award</vt:lpstr>
      <vt:lpstr>IT Leadership Award</vt:lpstr>
      <vt:lpstr>IT Leadership Award</vt:lpstr>
      <vt:lpstr>IT Leadership Award</vt:lpstr>
      <vt:lpstr>IT Leadership Award</vt:lpstr>
      <vt:lpstr>Congratulations!</vt:lpstr>
      <vt:lpstr>Closing Slide Header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ryan-potter@uiowa.edu</dc:creator>
  <cp:revision>1</cp:revision>
  <dcterms:created xsi:type="dcterms:W3CDTF">2020-01-21T18:13:39Z</dcterms:created>
  <dcterms:modified xsi:type="dcterms:W3CDTF">2024-05-31T19:21:25Z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0x010100FE2E5CFCA395D54992946B3F4DD8E37C</vt:lpwstr>
  </property>
  <property fmtid="{D5CDD505-2E9C-101B-9397-08002B2CF9AE}" pid="3" name="MediaServiceImageTags">
    <vt:lpwstr/>
  </property>
</Properties>
</file>