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8" r:id="rId5"/>
    <p:sldId id="340" r:id="rId6"/>
    <p:sldId id="333" r:id="rId7"/>
    <p:sldId id="337" r:id="rId8"/>
    <p:sldId id="338" r:id="rId9"/>
    <p:sldId id="341" r:id="rId10"/>
    <p:sldId id="339" r:id="rId11"/>
    <p:sldId id="343" r:id="rId12"/>
    <p:sldId id="34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82" autoAdjust="0"/>
    <p:restoredTop sz="85034" autoAdjust="0"/>
  </p:normalViewPr>
  <p:slideViewPr>
    <p:cSldViewPr snapToGrid="0" snapToObjects="1">
      <p:cViewPr varScale="1">
        <p:scale>
          <a:sx n="108" d="100"/>
          <a:sy n="108" d="100"/>
        </p:scale>
        <p:origin x="456" y="184"/>
      </p:cViewPr>
      <p:guideLst/>
    </p:cSldViewPr>
  </p:slideViewPr>
  <p:outlineViewPr>
    <p:cViewPr>
      <p:scale>
        <a:sx n="33" d="100"/>
        <a:sy n="33" d="100"/>
      </p:scale>
      <p:origin x="0" y="-3129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151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77051E-B811-D949-830F-55D35BA79C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EC375-152E-3F4A-8C1A-308E3DFABC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30E4C-56B7-2443-B370-610F8D1BCD9C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D90D4-C48B-C647-BA8A-B43CFA99A4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40E78B-91EF-F148-8F7B-2AEC532510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0152-5968-C24B-9EC0-2DFF74304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48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D2FD1-B169-9B41-A890-0ECD81C3476C}" type="datetimeFigureOut">
              <a:rPr lang="en-US" smtClean="0"/>
              <a:t>5/30/24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943EA-69D9-7E49-97CD-A49926F617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2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943EA-69D9-7E49-97CD-A49926F617C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67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4725" y="2677626"/>
            <a:ext cx="10354360" cy="1843238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Goes </a:t>
            </a:r>
            <a:br>
              <a:rPr lang="en-US" dirty="0"/>
            </a:br>
            <a:r>
              <a:rPr lang="en-US" dirty="0"/>
              <a:t>Right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4725" y="4709626"/>
            <a:ext cx="10354360" cy="40746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5" y="5148794"/>
            <a:ext cx="10354360" cy="46310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2500" y="1774216"/>
            <a:ext cx="10376585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22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Tech Forum 24</a:t>
            </a:r>
            <a:endParaRPr lang="en-US" dirty="0"/>
          </a:p>
        </p:txBody>
      </p:sp>
      <p:pic>
        <p:nvPicPr>
          <p:cNvPr id="12" name="Picture 11" descr="The University of Iowa">
            <a:extLst>
              <a:ext uri="{FF2B5EF4-FFF2-40B4-BE49-F238E27FC236}">
                <a16:creationId xmlns:a16="http://schemas.microsoft.com/office/drawing/2014/main" id="{A096FDD2-3609-3C49-9ED5-616F9E36D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0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389509"/>
            <a:ext cx="10287000" cy="1331865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that runs to two lines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050741"/>
            <a:ext cx="10287000" cy="3892859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–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95AAAF-3BA6-4445-BF32-091644479611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The University of Iowa">
            <a:extLst>
              <a:ext uri="{FF2B5EF4-FFF2-40B4-BE49-F238E27FC236}">
                <a16:creationId xmlns:a16="http://schemas.microsoft.com/office/drawing/2014/main" id="{0AA5F87C-9826-7441-9CF2-6F364BF7D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678EF36-A6E8-DB4E-8C3A-B3624ECEE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97963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0" userDrawn="1">
          <p15:clr>
            <a:srgbClr val="FBAE40"/>
          </p15:clr>
        </p15:guide>
        <p15:guide id="4" pos="7080" userDrawn="1">
          <p15:clr>
            <a:srgbClr val="FBAE40"/>
          </p15:clr>
        </p15:guide>
        <p15:guide id="8" orient="horz" pos="37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2D2F673-8F81-4982-AA66-35312BF3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800224" cy="75460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4800219" cy="327925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33724" y="1676706"/>
            <a:ext cx="4800224" cy="75460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33725" y="2664346"/>
            <a:ext cx="4800224" cy="327925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86758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8B99253-B000-1442-A7D2-EB536C15CBCB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8" name="Picture 17" descr="The University of Iowa">
            <a:extLst>
              <a:ext uri="{FF2B5EF4-FFF2-40B4-BE49-F238E27FC236}">
                <a16:creationId xmlns:a16="http://schemas.microsoft.com/office/drawing/2014/main" id="{A96F9427-B9C2-6F44-ADD6-28635EDF4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D918E3-A228-4F47-B892-288E22CD6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99422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697" userDrawn="1">
          <p15:clr>
            <a:srgbClr val="FBAE40"/>
          </p15:clr>
        </p15:guide>
        <p15:guide id="7" orient="horz" pos="240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316674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1686756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6386" y="2674396"/>
            <a:ext cx="2973372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1686756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63515" y="2674396"/>
            <a:ext cx="316674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7806430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4376691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944143A-0CC6-6041-BD38-4C994DA8E0B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3" name="Picture 22" descr="The University of Iowa">
            <a:extLst>
              <a:ext uri="{FF2B5EF4-FFF2-40B4-BE49-F238E27FC236}">
                <a16:creationId xmlns:a16="http://schemas.microsoft.com/office/drawing/2014/main" id="{529638AC-0ED3-DE46-BC83-28B1D845E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642FB62D-41EB-7A41-B0D2-60C8BB6A3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51774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 userDrawn="1">
          <p15:clr>
            <a:srgbClr val="FBAE40"/>
          </p15:clr>
        </p15:guide>
        <p15:guide id="3" pos="7080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7" orient="horz" pos="3744" userDrawn="1">
          <p15:clr>
            <a:srgbClr val="FBAE40"/>
          </p15:clr>
        </p15:guide>
        <p15:guide id="8" orient="horz" pos="697" userDrawn="1">
          <p15:clr>
            <a:srgbClr val="FBAE40"/>
          </p15:clr>
        </p15:guide>
        <p15:guide id="9" orient="horz" pos="240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D42FEC1B-FCF8-4508-B227-27323879A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352425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737133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737134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06107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06108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867410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75080" y="1676706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875081" y="2664346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F11BA-BD6E-E14D-A115-587308DBF4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6" name="Picture 25" descr="The University of Iowa">
            <a:extLst>
              <a:ext uri="{FF2B5EF4-FFF2-40B4-BE49-F238E27FC236}">
                <a16:creationId xmlns:a16="http://schemas.microsoft.com/office/drawing/2014/main" id="{178B6A3E-B578-0F40-9695-2E975D126F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9253C989-F49D-8D4D-BFD5-ECCB6E59B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72614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8F3E476F-E407-4406-BB4F-38E54533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1686758"/>
            <a:ext cx="183508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850484"/>
            <a:ext cx="1835088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>
            <a:cxnSpLocks/>
          </p:cNvCxnSpPr>
          <p:nvPr userDrawn="1"/>
        </p:nvCxnSpPr>
        <p:spPr>
          <a:xfrm>
            <a:off x="3011869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CA73044-ABA5-4A68-81D4-75723F104CF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229003" y="1686758"/>
            <a:ext cx="162430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69FEDBA-37CD-4D7E-A729-6821E598E6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2900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5066192" y="1686759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96DFA0C-E450-4893-8C79-6243F569798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1223" y="1686758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9D9C274-DDDD-4725-8A7B-113147DD78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28122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>
            <a:cxnSpLocks/>
          </p:cNvCxnSpPr>
          <p:nvPr userDrawn="1"/>
        </p:nvCxnSpPr>
        <p:spPr>
          <a:xfrm>
            <a:off x="7131909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93742B6-D009-4AB4-BBDC-24522E901BB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49043" y="1686758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0357619-5F6A-4C63-90C3-32B37CE73C9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4904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F5ADDF-F780-4384-87F4-30070C81BB29}"/>
              </a:ext>
            </a:extLst>
          </p:cNvPr>
          <p:cNvCxnSpPr>
            <a:cxnSpLocks/>
          </p:cNvCxnSpPr>
          <p:nvPr userDrawn="1"/>
        </p:nvCxnSpPr>
        <p:spPr>
          <a:xfrm>
            <a:off x="918413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35F8812-D495-478D-828C-D8CF0753EEB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401266" y="1686758"/>
            <a:ext cx="183508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8FA747-D085-4909-A6FE-575A5C65242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401267" y="2850484"/>
            <a:ext cx="183823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4AB6F8-D05F-8E40-A637-083D1274FB35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38" name="Picture 37" descr="The University of Iowa">
            <a:extLst>
              <a:ext uri="{FF2B5EF4-FFF2-40B4-BE49-F238E27FC236}">
                <a16:creationId xmlns:a16="http://schemas.microsoft.com/office/drawing/2014/main" id="{03F28A08-B979-7F4D-A857-AE155CAB0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48092FCE-E544-874D-A440-7B68904C3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39371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83F529D-C880-45A0-81D8-FD2CC04E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10288587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10288586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309830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BC08D86-557A-4EB7-B2A4-0782689B99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2502" y="3291760"/>
            <a:ext cx="10288587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23E50C5-092D-4191-9A0B-F3C51561D56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2504" y="3725012"/>
            <a:ext cx="10288586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4520213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E524A13-F71C-45F7-92E6-985C4CB9E3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2504" y="4753992"/>
            <a:ext cx="10288587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CA7FF6D-951D-4682-9C40-A6BB36ABEA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2506" y="5187244"/>
            <a:ext cx="10288586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E76717-4761-EC4B-BDB1-C130638E59C3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0" name="Picture 19" descr="The University of Iowa">
            <a:extLst>
              <a:ext uri="{FF2B5EF4-FFF2-40B4-BE49-F238E27FC236}">
                <a16:creationId xmlns:a16="http://schemas.microsoft.com/office/drawing/2014/main" id="{40242CE7-09BD-8143-AE27-4BF193790A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F415A2A-5C4A-BE45-8CAF-820EC97BE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40878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 userDrawn="1">
          <p15:clr>
            <a:srgbClr val="FBAE40"/>
          </p15:clr>
        </p15:guide>
        <p15:guide id="8" orient="horz" pos="240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3A9A771B-4FFF-4EBF-A07A-0D6292AC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1686758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309830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BC08D86-557A-4EB7-B2A4-0782689B99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2503" y="3291760"/>
            <a:ext cx="4755838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23E50C5-092D-4191-9A0B-F3C51561D56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2504" y="3725012"/>
            <a:ext cx="4755838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4520213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E524A13-F71C-45F7-92E6-985C4CB9E3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2505" y="4753992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CA7FF6D-951D-4682-9C40-A6BB36ABEA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2506" y="5187244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3041F-D604-4688-B75A-90D37AFDDB0E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7B91F83-8428-4E5A-9C88-17829B687B7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83696" y="1688512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DB1D581-6D4C-4716-AE96-DBB4F953B95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83697" y="2121764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79BA4B0-A083-4A1F-9D3B-A041B59E7C2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83698" y="3293514"/>
            <a:ext cx="4755838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FDD4A4D-E1FC-4E83-A8AA-A324B6B0E44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83699" y="3726766"/>
            <a:ext cx="4755838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E8E7D5C-ACCB-47E6-A3F5-6F3F51A0F37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83700" y="4755746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59D9DC4-BB53-4441-9B74-84922B369948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83701" y="5188998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74845D-2BF0-2740-9880-8D2B0EBB22B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39" name="Picture 38" descr="The University of Iowa">
            <a:extLst>
              <a:ext uri="{FF2B5EF4-FFF2-40B4-BE49-F238E27FC236}">
                <a16:creationId xmlns:a16="http://schemas.microsoft.com/office/drawing/2014/main" id="{0BB6734F-670C-234F-9B83-4953BF83C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7695749F-B8A1-694A-8E96-E3DE4B0E9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435829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 userDrawn="1">
          <p15:clr>
            <a:srgbClr val="FBAE40"/>
          </p15:clr>
        </p15:guide>
        <p15:guide id="8" orient="horz" pos="240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31EE2C71-E6FD-4A5F-BC00-7290049C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2760956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C9698A-599E-4227-BA19-18EFBBF3E0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4094" y="2904080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B470A9-B821-4D01-8FB4-31DF303421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4096" y="3337333"/>
            <a:ext cx="4772003" cy="30491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3792244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C507C81-6817-4069-BC84-0CE4705AE1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54098" y="3970621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4103820-8C7A-497C-BCBA-2CFEB4549C8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54100" y="4403874"/>
            <a:ext cx="4772003" cy="3109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1CE437-6AD8-4170-8DC8-66894266CE06}"/>
              </a:ext>
            </a:extLst>
          </p:cNvPr>
          <p:cNvCxnSpPr/>
          <p:nvPr userDrawn="1"/>
        </p:nvCxnSpPr>
        <p:spPr>
          <a:xfrm>
            <a:off x="952506" y="488567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C02F409-DCF5-4241-BB5E-6E37CC8D351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4096" y="5089029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AC426E8-7005-475F-BC32-B5F0BA7A8A4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4098" y="5522281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222804C-AFDD-4E8C-BFDC-31326A2127FA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6342B0E-1F8B-4D4C-ABA7-E43BC2B3F4A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67495" y="1688232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CF3285B-83DB-4917-9F24-EC0C964DE40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67497" y="2121484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88D8B1-0044-4EC5-B4CD-DB1095F378A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69089" y="2905554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F6100E2-DAE8-4111-AF37-8909AA389FC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69091" y="3338807"/>
            <a:ext cx="4772003" cy="30491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0B1E9EC-56B4-4514-B189-24BD47F549F3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69093" y="3972095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685484E-408B-4771-9259-BAAC2A6E601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69095" y="4405348"/>
            <a:ext cx="4772003" cy="3109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EE05AF1-1486-45F2-B87D-2AE555B8D1CB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469091" y="5090503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2C4B0E5-3C7E-4BC2-AA92-4156C26C91F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69093" y="5523755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480C56-313A-5C4D-A02B-5C10621A5061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39" name="Picture 38" descr="The University of Iowa">
            <a:extLst>
              <a:ext uri="{FF2B5EF4-FFF2-40B4-BE49-F238E27FC236}">
                <a16:creationId xmlns:a16="http://schemas.microsoft.com/office/drawing/2014/main" id="{58CA1799-4AEA-D247-8458-F8440E403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FFD2AE71-6126-9A49-BF5D-602677416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68536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 userDrawn="1">
          <p15:clr>
            <a:srgbClr val="FBAE40"/>
          </p15:clr>
        </p15:guide>
        <p15:guide id="8" orient="horz" pos="240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F947D672-DDE7-4F36-B79C-4245C5D1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238480"/>
            <a:ext cx="4800219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FB9F7B-CC85-4936-BE2A-DF6B8BF46018}"/>
              </a:ext>
            </a:extLst>
          </p:cNvPr>
          <p:cNvCxnSpPr/>
          <p:nvPr userDrawn="1"/>
        </p:nvCxnSpPr>
        <p:spPr>
          <a:xfrm>
            <a:off x="949325" y="3790765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DFA8ABE-0B6C-4930-94A9-A2BB4166E51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58052" y="4209907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7E91DB8-4856-4AED-8362-60627F681EE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58053" y="4761629"/>
            <a:ext cx="4800219" cy="11819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79384"/>
            <a:ext cx="0" cy="42727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33724" y="1676706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33725" y="2228428"/>
            <a:ext cx="4800224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6BD4A33-C7CC-4380-A2BB-ECC6C2FB722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39276" y="4199855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CD0BB64-6643-42CE-AFE7-372305F2123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9277" y="4751577"/>
            <a:ext cx="4800224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D606F0-071A-A842-B316-9BEBD143AC36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8" name="Picture 27" descr="The University of Iowa">
            <a:extLst>
              <a:ext uri="{FF2B5EF4-FFF2-40B4-BE49-F238E27FC236}">
                <a16:creationId xmlns:a16="http://schemas.microsoft.com/office/drawing/2014/main" id="{9AAD4B2F-0082-B749-BE09-2EC20A6C4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BD920E71-4E45-E74F-B01A-DC16C3B80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748418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2400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tat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7C3D46F0-0006-469D-9C96-A2B5BF70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9080" y="2597398"/>
            <a:ext cx="1742242" cy="787298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55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52" name="Picture Placeholder 50">
            <a:extLst>
              <a:ext uri="{FF2B5EF4-FFF2-40B4-BE49-F238E27FC236}">
                <a16:creationId xmlns:a16="http://schemas.microsoft.com/office/drawing/2014/main" id="{8D984633-F962-1848-A009-619CB821163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37173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DE3AB4-3020-8D45-86B7-592F12CB716B}"/>
              </a:ext>
            </a:extLst>
          </p:cNvPr>
          <p:cNvCxnSpPr>
            <a:cxnSpLocks/>
          </p:cNvCxnSpPr>
          <p:nvPr userDrawn="1"/>
        </p:nvCxnSpPr>
        <p:spPr>
          <a:xfrm>
            <a:off x="896513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C4E94AD-16D9-BE4C-8C57-CFA6654E1BD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39080" y="3819675"/>
            <a:ext cx="3169934" cy="106180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64293C0-60B2-3341-9C38-86DF7ACA51D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582471" y="2597398"/>
            <a:ext cx="1742242" cy="787298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55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25" name="Picture Placeholder 50">
            <a:extLst>
              <a:ext uri="{FF2B5EF4-FFF2-40B4-BE49-F238E27FC236}">
                <a16:creationId xmlns:a16="http://schemas.microsoft.com/office/drawing/2014/main" id="{3ED87A8B-0573-474F-94C0-2F7E344853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0564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9B91B-7CDD-284B-99CF-8408146B2C0D}"/>
              </a:ext>
            </a:extLst>
          </p:cNvPr>
          <p:cNvCxnSpPr>
            <a:cxnSpLocks/>
          </p:cNvCxnSpPr>
          <p:nvPr userDrawn="1"/>
        </p:nvCxnSpPr>
        <p:spPr>
          <a:xfrm>
            <a:off x="4539904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BB67D17-F456-FC43-9C41-9344D6EEB07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582471" y="3819675"/>
            <a:ext cx="3169934" cy="106180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0F6E28A-AB38-A64F-9481-C9F0437BFEA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225863" y="2597398"/>
            <a:ext cx="1742242" cy="787298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55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29" name="Picture Placeholder 50">
            <a:extLst>
              <a:ext uri="{FF2B5EF4-FFF2-40B4-BE49-F238E27FC236}">
                <a16:creationId xmlns:a16="http://schemas.microsoft.com/office/drawing/2014/main" id="{106DB928-4AE1-4E4B-9A4C-6062FC24770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23956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F7D2B0-E449-FD45-9789-FC204088E97C}"/>
              </a:ext>
            </a:extLst>
          </p:cNvPr>
          <p:cNvCxnSpPr>
            <a:cxnSpLocks/>
          </p:cNvCxnSpPr>
          <p:nvPr userDrawn="1"/>
        </p:nvCxnSpPr>
        <p:spPr>
          <a:xfrm>
            <a:off x="8183296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6FE37F4-1DCF-2D40-845F-6C10AC016C2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225863" y="3819675"/>
            <a:ext cx="3169934" cy="106180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F1B24E-B6B2-2D4F-8CE9-C10E33FBF4C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2" name="Picture 21" descr="The University of Iowa">
            <a:extLst>
              <a:ext uri="{FF2B5EF4-FFF2-40B4-BE49-F238E27FC236}">
                <a16:creationId xmlns:a16="http://schemas.microsoft.com/office/drawing/2014/main" id="{9C14D290-718E-D94D-BEC3-A2B3F3F54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387E550-EB5F-3F4A-9BFA-44D25611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Tech Forum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71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4725" y="2677626"/>
            <a:ext cx="9144000" cy="1843238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Goes Right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4725" y="4709626"/>
            <a:ext cx="9144000" cy="40746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5" y="5087150"/>
            <a:ext cx="9144000" cy="46310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2500" y="1774216"/>
            <a:ext cx="9166225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22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Tech Forum 24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685527-7A8C-3647-9D96-6D076FA7A7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8383" y="0"/>
            <a:ext cx="2687038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89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7C3D46F0-0006-469D-9C96-A2B5BF70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7A2738-1D29-40DE-AACF-F60CD708E892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1ADFA24-184F-46B9-B1D0-3FBB044F3673}"/>
              </a:ext>
            </a:extLst>
          </p:cNvPr>
          <p:cNvSpPr/>
          <p:nvPr userDrawn="1"/>
        </p:nvSpPr>
        <p:spPr>
          <a:xfrm>
            <a:off x="166474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DC306F30-B3C1-E74C-B18C-7075DB0761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53910" y="2337468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4078664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F9D861-0550-4AC8-BB96-094DAF60B7F4}"/>
              </a:ext>
            </a:extLst>
          </p:cNvPr>
          <p:cNvSpPr/>
          <p:nvPr userDrawn="1"/>
        </p:nvSpPr>
        <p:spPr>
          <a:xfrm>
            <a:off x="5231950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4382C3D7-6E45-864C-A5B5-39762336A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00171" y="2310547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4078664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01DA23-83F7-4662-BC02-2666717C53B4}"/>
              </a:ext>
            </a:extLst>
          </p:cNvPr>
          <p:cNvSpPr/>
          <p:nvPr userDrawn="1"/>
        </p:nvSpPr>
        <p:spPr>
          <a:xfrm>
            <a:off x="8775763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E1CEA20-24A4-8C45-B5A6-CE111F714F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46432" y="2299135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4078663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F1B24E-B6B2-2D4F-8CE9-C10E33FBF4C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2" name="Picture 21" descr="The University of Iowa">
            <a:extLst>
              <a:ext uri="{FF2B5EF4-FFF2-40B4-BE49-F238E27FC236}">
                <a16:creationId xmlns:a16="http://schemas.microsoft.com/office/drawing/2014/main" id="{9C14D290-718E-D94D-BEC3-A2B3F3F54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387E550-EB5F-3F4A-9BFA-44D25611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951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1B9DD2E6-4011-470E-85A1-9331B2E2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1260812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A1A4191-73C5-A24C-B85A-D6F8FC57252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40727" y="2311683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52500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E1934B1-C1CC-42D5-A8D8-639ED39E9A45}"/>
              </a:ext>
            </a:extLst>
          </p:cNvPr>
          <p:cNvSpPr/>
          <p:nvPr userDrawn="1"/>
        </p:nvSpPr>
        <p:spPr>
          <a:xfrm>
            <a:off x="3935830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7A0C8CB-AE00-AE4E-8B06-C3CDA2E8A6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21796" y="2280863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7F2CE8-9E91-4C86-99AB-686A9C81041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627518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651392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ED777B6-C788-B840-ACC3-FD8949E42AC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3844" y="2309972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C06D7C8-7D2D-4A80-B5B8-174F5056AA0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05617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4B0597-6276-471F-96FD-FDE08D64C524}"/>
              </a:ext>
            </a:extLst>
          </p:cNvPr>
          <p:cNvSpPr/>
          <p:nvPr userDrawn="1"/>
        </p:nvSpPr>
        <p:spPr>
          <a:xfrm>
            <a:off x="9188946" y="2045132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04C4E3A7-AB8A-6243-BBFD-8A433C7847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73607" y="2311684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FC2F9F8-450A-4433-BAFC-DCD0001FAF1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880634" y="4073057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578BB7-B3A6-0D4A-A743-C8950F9817AE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0" name="Picture 19" descr="The University of Iowa">
            <a:extLst>
              <a:ext uri="{FF2B5EF4-FFF2-40B4-BE49-F238E27FC236}">
                <a16:creationId xmlns:a16="http://schemas.microsoft.com/office/drawing/2014/main" id="{6D319038-0896-5540-A405-0F93F52CC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F5779A1-5C1A-D949-93A6-EFB401BFC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89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C7E2EA4D-EFA8-4B7C-9585-ADB07DA2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1175438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E2F4087-739F-1B43-B022-92BCEDD29A2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448972" y="2403497"/>
            <a:ext cx="1030100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175438" y="4078664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E1934B1-C1CC-42D5-A8D8-639ED39E9A45}"/>
              </a:ext>
            </a:extLst>
          </p:cNvPr>
          <p:cNvSpPr/>
          <p:nvPr userDrawn="1"/>
        </p:nvSpPr>
        <p:spPr>
          <a:xfrm>
            <a:off x="3222122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090A73C4-9F43-6142-BBC5-1C887BE310E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02864" y="2384080"/>
            <a:ext cx="1030100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B9DF875-9EAF-4928-8E91-6599CCEAADE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225991" y="4080927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5305996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121B32AC-29FE-5347-BC89-E1D12CFE917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88241" y="2367425"/>
            <a:ext cx="1030100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CAF8AD6-3AD0-422C-B775-D4163897266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285614" y="4095574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4B0597-6276-471F-96FD-FDE08D64C524}"/>
              </a:ext>
            </a:extLst>
          </p:cNvPr>
          <p:cNvSpPr/>
          <p:nvPr userDrawn="1"/>
        </p:nvSpPr>
        <p:spPr>
          <a:xfrm>
            <a:off x="7346820" y="2120050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35F86CE-4040-2C49-984A-EDA41DCC41D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83252" y="2382067"/>
            <a:ext cx="1121725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322EF39-6BE8-4D2B-B814-5743037B71F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325607" y="4098102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3182B05-A7F1-450F-AE61-51425BEF3AA6}"/>
              </a:ext>
            </a:extLst>
          </p:cNvPr>
          <p:cNvSpPr/>
          <p:nvPr userDrawn="1"/>
        </p:nvSpPr>
        <p:spPr>
          <a:xfrm>
            <a:off x="9434872" y="2133924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0B4205C-10C8-FE4A-8B1C-0B1A629E2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82000" y="2389427"/>
            <a:ext cx="1100333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D14923E-7CAE-49B7-9668-7B538ECFDC5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419080" y="4107460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866093-3200-6440-8AB2-9242D398F84E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2" name="Picture 21" descr="The University of Iowa">
            <a:extLst>
              <a:ext uri="{FF2B5EF4-FFF2-40B4-BE49-F238E27FC236}">
                <a16:creationId xmlns:a16="http://schemas.microsoft.com/office/drawing/2014/main" id="{D664CA64-A0A9-F34D-BDC5-9ABCDE7A5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B50283A-D398-E048-BDA3-92DD544A4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Tech Forum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7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29AABA-668F-408C-81ED-9A30ED0A4B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9325" y="1684461"/>
            <a:ext cx="3170238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3548916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4383805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4376691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3C3EF38F-8A6A-4B49-A1A2-467E7797A5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2447" y="1677611"/>
            <a:ext cx="2987311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3537679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6386" y="4372568"/>
            <a:ext cx="2973372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7806430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DD8951C-5A36-4D07-AB7C-0F597B3D79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2642" y="1684461"/>
            <a:ext cx="3166858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3537679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63515" y="4372568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DAB539-1500-4641-B587-77CADD883496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6" name="Picture 25" descr="The University of Iowa">
            <a:extLst>
              <a:ext uri="{FF2B5EF4-FFF2-40B4-BE49-F238E27FC236}">
                <a16:creationId xmlns:a16="http://schemas.microsoft.com/office/drawing/2014/main" id="{425DB221-2568-9A44-ABC3-1ED0E0B41E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6E30D721-4805-D344-A3E0-90A8F1D56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64682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7" orient="horz" pos="3744">
          <p15:clr>
            <a:srgbClr val="FBAE40"/>
          </p15:clr>
        </p15:guide>
        <p15:guide id="8" orient="horz" pos="697">
          <p15:clr>
            <a:srgbClr val="FBAE40"/>
          </p15:clr>
        </p15:guide>
        <p15:guide id="9" orient="horz" pos="240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D42FEC1B-FCF8-4508-B227-27323879AC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21D4365-BAA8-4F76-87AD-1A328301E2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9325" y="1684461"/>
            <a:ext cx="237393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1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344118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EB10E167-B94B-AD40-958C-D9E0F8F9DF4A}"/>
              </a:ext>
            </a:extLst>
          </p:cNvPr>
          <p:cNvSpPr>
            <a:spLocks noGrp="1"/>
          </p:cNvSpPr>
          <p:nvPr userDrawn="1">
            <p:ph type="pic" sz="quarter" idx="23"/>
          </p:nvPr>
        </p:nvSpPr>
        <p:spPr>
          <a:xfrm>
            <a:off x="3593362" y="1684461"/>
            <a:ext cx="237393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03DF098-BB37-5848-9388-750D29EFC657}"/>
              </a:ext>
            </a:extLst>
          </p:cNvPr>
          <p:cNvSpPr>
            <a:spLocks noGrp="1"/>
          </p:cNvSpPr>
          <p:nvPr userDrawn="1">
            <p:ph idx="24" hasCustomPrompt="1"/>
          </p:nvPr>
        </p:nvSpPr>
        <p:spPr>
          <a:xfrm>
            <a:off x="3630386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FE4DEF0-41BC-4548-B7BA-1E5B0231AFFD}"/>
              </a:ext>
            </a:extLst>
          </p:cNvPr>
          <p:cNvSpPr>
            <a:spLocks noGrp="1"/>
          </p:cNvSpPr>
          <p:nvPr userDrawn="1">
            <p:ph idx="25" hasCustomPrompt="1"/>
          </p:nvPr>
        </p:nvSpPr>
        <p:spPr>
          <a:xfrm>
            <a:off x="3630387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/>
          <p:nvPr userDrawn="1"/>
        </p:nvCxnSpPr>
        <p:spPr>
          <a:xfrm>
            <a:off x="609574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864CDDAA-23B4-C842-845C-7640D95F2B65}"/>
              </a:ext>
            </a:extLst>
          </p:cNvPr>
          <p:cNvSpPr>
            <a:spLocks noGrp="1"/>
          </p:cNvSpPr>
          <p:nvPr userDrawn="1">
            <p:ph type="pic" sz="quarter" idx="26"/>
          </p:nvPr>
        </p:nvSpPr>
        <p:spPr>
          <a:xfrm>
            <a:off x="6237399" y="1684461"/>
            <a:ext cx="237393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EB8CCE3-3756-5947-84B2-DFCA00A013F6}"/>
              </a:ext>
            </a:extLst>
          </p:cNvPr>
          <p:cNvSpPr>
            <a:spLocks noGrp="1"/>
          </p:cNvSpPr>
          <p:nvPr userDrawn="1">
            <p:ph idx="27" hasCustomPrompt="1"/>
          </p:nvPr>
        </p:nvSpPr>
        <p:spPr>
          <a:xfrm>
            <a:off x="6242957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9C56F7D-4836-1E4F-BD4C-CB150E12E098}"/>
              </a:ext>
            </a:extLst>
          </p:cNvPr>
          <p:cNvSpPr>
            <a:spLocks noGrp="1"/>
          </p:cNvSpPr>
          <p:nvPr userDrawn="1">
            <p:ph idx="28" hasCustomPrompt="1"/>
          </p:nvPr>
        </p:nvSpPr>
        <p:spPr>
          <a:xfrm>
            <a:off x="6242958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875030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6A5C640-1D0E-4428-AC28-148AE98A7B34}"/>
              </a:ext>
            </a:extLst>
          </p:cNvPr>
          <p:cNvSpPr>
            <a:spLocks noGrp="1"/>
          </p:cNvSpPr>
          <p:nvPr userDrawn="1">
            <p:ph type="pic" sz="quarter" idx="22"/>
          </p:nvPr>
        </p:nvSpPr>
        <p:spPr>
          <a:xfrm>
            <a:off x="8881435" y="1680693"/>
            <a:ext cx="2349365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 userDrawn="1">
            <p:ph idx="15" hasCustomPrompt="1"/>
          </p:nvPr>
        </p:nvSpPr>
        <p:spPr>
          <a:xfrm>
            <a:off x="8875080" y="3548916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 userDrawn="1">
            <p:ph idx="16" hasCustomPrompt="1"/>
          </p:nvPr>
        </p:nvSpPr>
        <p:spPr>
          <a:xfrm>
            <a:off x="8875081" y="4362520"/>
            <a:ext cx="2358867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720753-9BFD-2840-9C93-FF72942ED6E3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32" name="Picture 31" descr="The University of Iowa">
            <a:extLst>
              <a:ext uri="{FF2B5EF4-FFF2-40B4-BE49-F238E27FC236}">
                <a16:creationId xmlns:a16="http://schemas.microsoft.com/office/drawing/2014/main" id="{710BB67D-293B-374F-89FC-5F2EBF9F2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EE9B966-22C9-0D4A-8DF7-FFA7CF9C9DD8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7002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8F3E476F-E407-4406-BB4F-38E54533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14F11A61-EE32-4596-8BBC-0626131F1E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2499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>
            <a:cxnSpLocks/>
          </p:cNvCxnSpPr>
          <p:nvPr userDrawn="1"/>
        </p:nvCxnSpPr>
        <p:spPr>
          <a:xfrm>
            <a:off x="292478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10B80E7E-3ECA-A84C-BBC2-DF9FD6DED4F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053442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AB9C78E2-4679-F844-BB37-D2E07B542CA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3053444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0F3EA205-7109-BC44-BA2C-7704780449E8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053445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5036631" y="1686759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4EF24A51-2D82-AA40-8405-8CFEC6F5CB5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187042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90D707E7-5635-444F-BB41-10E2268CC099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5187044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4340EF3F-9B6C-B54B-94AD-7275543213B0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187045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>
            <a:cxnSpLocks/>
          </p:cNvCxnSpPr>
          <p:nvPr userDrawn="1"/>
        </p:nvCxnSpPr>
        <p:spPr>
          <a:xfrm>
            <a:off x="714848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4D703A3B-87F3-AE45-90D2-795F9DA8857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66213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5C95157B-C7FC-864F-A9C2-08E02E26EE0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7266215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71E05108-E0DC-6947-A186-EA5436079AAF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7266216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F5ADDF-F780-4384-87F4-30070C81BB29}"/>
              </a:ext>
            </a:extLst>
          </p:cNvPr>
          <p:cNvCxnSpPr>
            <a:cxnSpLocks/>
          </p:cNvCxnSpPr>
          <p:nvPr userDrawn="1"/>
        </p:nvCxnSpPr>
        <p:spPr>
          <a:xfrm>
            <a:off x="926033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E90B3032-DDF8-0446-8BB7-81565519E03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410699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4287DA-FEAD-6E4A-83EC-B59516E2386C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9410701" y="3545060"/>
            <a:ext cx="1826629" cy="67511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4FC143B3-231A-2B46-ABBF-7F6B6BBF4596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9410702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4E17D8-CAFF-0E47-97EF-4D4BC59FFC70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43" name="Picture 42" descr="The University of Iowa">
            <a:extLst>
              <a:ext uri="{FF2B5EF4-FFF2-40B4-BE49-F238E27FC236}">
                <a16:creationId xmlns:a16="http://schemas.microsoft.com/office/drawing/2014/main" id="{924E35CA-EA2E-084A-B4D2-736FEA8C0D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D752B61A-80FF-1049-8A33-5614EE9DC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35456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0">
            <a:extLst>
              <a:ext uri="{FF2B5EF4-FFF2-40B4-BE49-F238E27FC236}">
                <a16:creationId xmlns:a16="http://schemas.microsoft.com/office/drawing/2014/main" id="{2BA8F287-92C7-4FFD-A7E9-45864F8E9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325" y="498296"/>
            <a:ext cx="5260975" cy="8961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31F03A-71CF-475D-8A3C-99FC106D73E8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404DB8-B6AC-4389-8E6E-A115840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686757"/>
            <a:ext cx="5257801" cy="4256843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―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2EEDE3-0B18-E049-BE23-974E50C72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71534" y="0"/>
            <a:ext cx="5029200" cy="638951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20F7CB-393D-BF45-B52D-542FDDEFCAFF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2" name="Picture 11" descr="The University of Iowa">
            <a:extLst>
              <a:ext uri="{FF2B5EF4-FFF2-40B4-BE49-F238E27FC236}">
                <a16:creationId xmlns:a16="http://schemas.microsoft.com/office/drawing/2014/main" id="{9CE5618D-3613-E04D-A815-ED9A2C5AA3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35C85E8-314E-3E45-BB26-1A95C606F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25500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3912" userDrawn="1">
          <p15:clr>
            <a:srgbClr val="FBAE40"/>
          </p15:clr>
        </p15:guide>
        <p15:guide id="3" pos="600" userDrawn="1">
          <p15:clr>
            <a:srgbClr val="FBAE40"/>
          </p15:clr>
        </p15:guide>
        <p15:guide id="4" orient="horz" pos="1056" userDrawn="1">
          <p15:clr>
            <a:srgbClr val="FBAE40"/>
          </p15:clr>
        </p15:guide>
        <p15:guide id="6" orient="horz" pos="697" userDrawn="1">
          <p15:clr>
            <a:srgbClr val="FBAE40"/>
          </p15:clr>
        </p15:guide>
        <p15:guide id="7" orient="horz" pos="240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524483D-CFE3-E34D-BB74-CEDD5417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365125"/>
            <a:ext cx="5254505" cy="133186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28F420-DDD1-5E4A-9513-EAE252D759FE}"/>
              </a:ext>
            </a:extLst>
          </p:cNvPr>
          <p:cNvCxnSpPr>
            <a:cxnSpLocks/>
          </p:cNvCxnSpPr>
          <p:nvPr userDrawn="1"/>
        </p:nvCxnSpPr>
        <p:spPr>
          <a:xfrm>
            <a:off x="9525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D1D7B4-E242-C142-8F5F-F3301CC0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962386"/>
            <a:ext cx="5266450" cy="3981214"/>
          </a:xfrm>
        </p:spPr>
        <p:txBody>
          <a:bodyPr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Font typeface="Roboto" panose="02000000000000000000" pitchFamily="2" charset="0"/>
              <a:buChar char="–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chemeClr val="tx2"/>
              </a:buCl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4FCC643-718F-7645-8F8D-0BFC94D050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9502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1C31617-CC11-4C42-B6D0-164DF6AFBF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13630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E5CE386-BEFE-FE49-A675-D93BEDF680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59502" y="3260862"/>
            <a:ext cx="5032499" cy="312864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Click icon to add picture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24DFA0-3257-B044-87EF-16154359E2FC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9" name="Picture 18" descr="The University of Iowa">
            <a:extLst>
              <a:ext uri="{FF2B5EF4-FFF2-40B4-BE49-F238E27FC236}">
                <a16:creationId xmlns:a16="http://schemas.microsoft.com/office/drawing/2014/main" id="{87382191-DF4D-7341-915C-9C10445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21405B1-B61E-0943-909C-EFA16B5EE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38072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3926" userDrawn="1">
          <p15:clr>
            <a:srgbClr val="FBAE40"/>
          </p15:clr>
        </p15:guide>
        <p15:guide id="3" pos="600" userDrawn="1">
          <p15:clr>
            <a:srgbClr val="FBAE40"/>
          </p15:clr>
        </p15:guide>
        <p15:guide id="4" orient="horz" pos="240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494273"/>
            <a:ext cx="10290175" cy="869089"/>
          </a:xfrm>
        </p:spPr>
        <p:txBody>
          <a:bodyPr lIns="0" tIns="0" rIns="0" bIns="0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949325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F1F65E7-1CB7-3D42-91A9-88DA4E58EB0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49325" y="1570038"/>
            <a:ext cx="10290175" cy="4114800"/>
          </a:xfrm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56D074-0631-F846-A2A3-4A39FEAEFDD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The University of Iowa">
            <a:extLst>
              <a:ext uri="{FF2B5EF4-FFF2-40B4-BE49-F238E27FC236}">
                <a16:creationId xmlns:a16="http://schemas.microsoft.com/office/drawing/2014/main" id="{F53BBB5F-6629-C742-91EE-40B5B8BC10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3AC09A7-82B4-6B47-A4FB-CA6800EAF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142765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 userDrawn="1">
          <p15:clr>
            <a:srgbClr val="FBAE40"/>
          </p15:clr>
        </p15:guide>
        <p15:guide id="3" pos="708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C533B8E-DBF3-664D-901D-8735DE775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9081" y="3367173"/>
            <a:ext cx="7163317" cy="1160369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1">
                <a:solidFill>
                  <a:schemeClr val="tx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974126" y="3029213"/>
            <a:ext cx="76853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73873935-43A0-4C23-AC45-B3EF69B188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8383" y="3029213"/>
            <a:ext cx="2687038" cy="1498329"/>
          </a:xfrm>
        </p:spPr>
        <p:txBody>
          <a:bodyPr vert="horz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Contact Person Title </a:t>
            </a:r>
          </a:p>
          <a:p>
            <a:pPr lvl="0"/>
            <a:r>
              <a:rPr lang="en-US" dirty="0"/>
              <a:t>Contact Person Unit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Phone: </a:t>
            </a:r>
          </a:p>
          <a:p>
            <a:pPr lvl="0"/>
            <a:r>
              <a:rPr lang="en-US" dirty="0"/>
              <a:t>Fax: </a:t>
            </a:r>
          </a:p>
          <a:p>
            <a:pPr lvl="0"/>
            <a:r>
              <a:rPr lang="en-US" dirty="0"/>
              <a:t>Email: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ACD65-4DC5-40D8-89A9-EBA0997790E8}"/>
              </a:ext>
            </a:extLst>
          </p:cNvPr>
          <p:cNvSpPr/>
          <p:nvPr userDrawn="1"/>
        </p:nvSpPr>
        <p:spPr>
          <a:xfrm>
            <a:off x="949325" y="5019085"/>
            <a:ext cx="318908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38018-43AE-4329-BACA-C859C7CFF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8233" y="5019085"/>
            <a:ext cx="2231701" cy="369332"/>
          </a:xfrm>
          <a:solidFill>
            <a:schemeClr val="tx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/>
              <a:t>Insert Web Address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262A30-5EEC-5549-B428-7E5B11A5D7A7}"/>
              </a:ext>
            </a:extLst>
          </p:cNvPr>
          <p:cNvGrpSpPr/>
          <p:nvPr userDrawn="1"/>
        </p:nvGrpSpPr>
        <p:grpSpPr>
          <a:xfrm>
            <a:off x="1071271" y="5122118"/>
            <a:ext cx="142379" cy="150373"/>
            <a:chOff x="3057746" y="812006"/>
            <a:chExt cx="173610" cy="183357"/>
          </a:xfrm>
          <a:noFill/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699B573-1E8F-3547-9D64-50A2EC630F1F}"/>
                </a:ext>
              </a:extLst>
            </p:cNvPr>
            <p:cNvCxnSpPr/>
            <p:nvPr userDrawn="1"/>
          </p:nvCxnSpPr>
          <p:spPr>
            <a:xfrm>
              <a:off x="3057746" y="904875"/>
              <a:ext cx="173610" cy="0"/>
            </a:xfrm>
            <a:prstGeom prst="lin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: Shape 12">
              <a:extLst>
                <a:ext uri="{FF2B5EF4-FFF2-40B4-BE49-F238E27FC236}">
                  <a16:creationId xmlns:a16="http://schemas.microsoft.com/office/drawing/2014/main" id="{68F32139-4BAE-F54C-8358-EF5839C5813E}"/>
                </a:ext>
              </a:extLst>
            </p:cNvPr>
            <p:cNvSpPr/>
            <p:nvPr userDrawn="1"/>
          </p:nvSpPr>
          <p:spPr>
            <a:xfrm>
              <a:off x="3143250" y="812006"/>
              <a:ext cx="85725" cy="183357"/>
            </a:xfrm>
            <a:custGeom>
              <a:avLst/>
              <a:gdLst>
                <a:gd name="connsiteX0" fmla="*/ 4763 w 85725"/>
                <a:gd name="connsiteY0" fmla="*/ 0 h 183357"/>
                <a:gd name="connsiteX1" fmla="*/ 85725 w 85725"/>
                <a:gd name="connsiteY1" fmla="*/ 92869 h 183357"/>
                <a:gd name="connsiteX2" fmla="*/ 0 w 85725"/>
                <a:gd name="connsiteY2" fmla="*/ 183357 h 1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83357">
                  <a:moveTo>
                    <a:pt x="4763" y="0"/>
                  </a:moveTo>
                  <a:lnTo>
                    <a:pt x="85725" y="92869"/>
                  </a:lnTo>
                  <a:lnTo>
                    <a:pt x="0" y="183357"/>
                  </a:lnTo>
                </a:path>
              </a:pathLst>
            </a:cu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1807D8-E6B4-C743-A4EC-22D5E0479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8383" y="0"/>
            <a:ext cx="2687038" cy="1279542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D36833F-B2C7-1C49-9947-A60C1ACB0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096" y="2463764"/>
            <a:ext cx="715700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Tech Forum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638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9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0097" y="2184901"/>
            <a:ext cx="6155725" cy="2431224"/>
          </a:xfrm>
        </p:spPr>
        <p:txBody>
          <a:bodyPr anchor="ctr" anchorCtr="0">
            <a:normAutofit/>
          </a:bodyPr>
          <a:lstStyle>
            <a:lvl1pPr algn="l">
              <a:defRPr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Example of the Presentation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4C79AA-0B96-2A43-86A1-A71A1D4C8E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98" y="4676833"/>
            <a:ext cx="6155726" cy="49479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A7101AB8-54F7-4A4E-9611-F4F2ECFBD1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096" y="5139429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BDD4F96-5BFE-3049-B4E0-9CDD4F5C3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9599" y="152400"/>
            <a:ext cx="3385601" cy="919069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lvl1pPr algn="l">
              <a:defRPr sz="2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Tech Forum 24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9CB936-90E7-D144-B9DC-7CF3F98E2F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738" y="1599"/>
            <a:ext cx="2687038" cy="1276343"/>
          </a:xfrm>
          <a:prstGeom prst="rect">
            <a:avLst/>
          </a:prstGeom>
        </p:spPr>
      </p:pic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7882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09413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-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47420D0-6FF1-9C4A-B953-EA4EEABBA3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9081" y="3367173"/>
            <a:ext cx="7163317" cy="1160369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974126" y="3029213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73873935-43A0-4C23-AC45-B3EF69B188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5016" y="3029213"/>
            <a:ext cx="2693773" cy="1498329"/>
          </a:xfrm>
        </p:spPr>
        <p:txBody>
          <a:bodyPr vert="horz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Contact Person Title </a:t>
            </a:r>
          </a:p>
          <a:p>
            <a:pPr lvl="0"/>
            <a:r>
              <a:rPr lang="en-US" dirty="0"/>
              <a:t>Contact Person Unit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Phone: </a:t>
            </a:r>
          </a:p>
          <a:p>
            <a:pPr lvl="0"/>
            <a:r>
              <a:rPr lang="en-US" dirty="0"/>
              <a:t>Fax: </a:t>
            </a:r>
          </a:p>
          <a:p>
            <a:pPr lvl="0"/>
            <a:r>
              <a:rPr lang="en-US" dirty="0"/>
              <a:t>Email: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ACD65-4DC5-40D8-89A9-EBA0997790E8}"/>
              </a:ext>
            </a:extLst>
          </p:cNvPr>
          <p:cNvSpPr/>
          <p:nvPr userDrawn="1"/>
        </p:nvSpPr>
        <p:spPr>
          <a:xfrm>
            <a:off x="949325" y="5019085"/>
            <a:ext cx="318908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38018-43AE-4329-BACA-C859C7CFF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8233" y="5019085"/>
            <a:ext cx="2231701" cy="369332"/>
          </a:xfrm>
          <a:solidFill>
            <a:schemeClr val="accent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/>
              <a:t>Insert Web Address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728D-FF50-4FF2-AC2E-B13A3D44D5B9}"/>
              </a:ext>
            </a:extLst>
          </p:cNvPr>
          <p:cNvGrpSpPr/>
          <p:nvPr/>
        </p:nvGrpSpPr>
        <p:grpSpPr>
          <a:xfrm>
            <a:off x="1071271" y="5122118"/>
            <a:ext cx="142379" cy="150373"/>
            <a:chOff x="3057746" y="812006"/>
            <a:chExt cx="173610" cy="183357"/>
          </a:xfrm>
          <a:noFill/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A6E0DE-15E0-485B-8083-6D1BB965B9B6}"/>
                </a:ext>
              </a:extLst>
            </p:cNvPr>
            <p:cNvCxnSpPr/>
            <p:nvPr userDrawn="1"/>
          </p:nvCxnSpPr>
          <p:spPr>
            <a:xfrm>
              <a:off x="3057746" y="904875"/>
              <a:ext cx="17361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84EFEE4-DF1C-4FDF-ABC6-804BF8FA2941}"/>
                </a:ext>
              </a:extLst>
            </p:cNvPr>
            <p:cNvSpPr/>
            <p:nvPr userDrawn="1"/>
          </p:nvSpPr>
          <p:spPr>
            <a:xfrm>
              <a:off x="3143250" y="812006"/>
              <a:ext cx="85725" cy="183357"/>
            </a:xfrm>
            <a:custGeom>
              <a:avLst/>
              <a:gdLst>
                <a:gd name="connsiteX0" fmla="*/ 4763 w 85725"/>
                <a:gd name="connsiteY0" fmla="*/ 0 h 183357"/>
                <a:gd name="connsiteX1" fmla="*/ 85725 w 85725"/>
                <a:gd name="connsiteY1" fmla="*/ 92869 h 183357"/>
                <a:gd name="connsiteX2" fmla="*/ 0 w 85725"/>
                <a:gd name="connsiteY2" fmla="*/ 183357 h 1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83357">
                  <a:moveTo>
                    <a:pt x="4763" y="0"/>
                  </a:moveTo>
                  <a:lnTo>
                    <a:pt x="85725" y="92869"/>
                  </a:lnTo>
                  <a:lnTo>
                    <a:pt x="0" y="183357"/>
                  </a:lnTo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14" descr="The University of Iowa">
            <a:extLst>
              <a:ext uri="{FF2B5EF4-FFF2-40B4-BE49-F238E27FC236}">
                <a16:creationId xmlns:a16="http://schemas.microsoft.com/office/drawing/2014/main" id="{6179B039-C5FC-F04C-AB21-BEF980B0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0E4C36A-C453-EE4B-A1E5-D1232C361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096" y="2463764"/>
            <a:ext cx="715700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4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9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WA Logo wit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993FB4-4336-2048-A6A4-FA306EBBE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85842"/>
            <a:ext cx="10515600" cy="896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Slide Header</a:t>
            </a:r>
          </a:p>
        </p:txBody>
      </p:sp>
      <p:pic>
        <p:nvPicPr>
          <p:cNvPr id="4" name="Picture 3" descr="The University of Iowa">
            <a:extLst>
              <a:ext uri="{FF2B5EF4-FFF2-40B4-BE49-F238E27FC236}">
                <a16:creationId xmlns:a16="http://schemas.microsoft.com/office/drawing/2014/main" id="{D94B893B-3A5E-A84C-9A26-CCC1CC0A2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675842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53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WA Log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University of Iowa">
            <a:extLst>
              <a:ext uri="{FF2B5EF4-FFF2-40B4-BE49-F238E27FC236}">
                <a16:creationId xmlns:a16="http://schemas.microsoft.com/office/drawing/2014/main" id="{D94B893B-3A5E-A84C-9A26-CCC1CC0A2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30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0097" y="2184901"/>
            <a:ext cx="6155725" cy="2561760"/>
          </a:xfrm>
        </p:spPr>
        <p:txBody>
          <a:bodyPr anchor="ctr" anchorCtr="0">
            <a:normAutofit/>
          </a:bodyPr>
          <a:lstStyle>
            <a:lvl1pPr algn="l">
              <a:defRPr sz="5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Example of the Presentation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3A797-13D4-A243-B1AE-4498B36D47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98" y="4676833"/>
            <a:ext cx="6155726" cy="49479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84DA5E7-4B71-0543-8E46-EC2A81EAE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096" y="5139429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BCADCB-4DBB-9C43-A696-780C05775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9599" y="152400"/>
            <a:ext cx="3385601" cy="919069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lvl1pPr algn="l">
              <a:defRPr sz="20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Tech Forum 24</a:t>
            </a:r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7882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3F5E00-2329-6246-A2BB-7BCD46F839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738" y="0"/>
            <a:ext cx="2687038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9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805221"/>
            <a:ext cx="10286999" cy="759906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2500" y="3791876"/>
            <a:ext cx="10286999" cy="407460"/>
          </a:xfr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721272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00" userDrawn="1">
          <p15:clr>
            <a:srgbClr val="FBAE40"/>
          </p15:clr>
        </p15:guide>
        <p15:guide id="4" pos="70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805221"/>
            <a:ext cx="10286999" cy="759907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Section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8FB54BE8-0526-614C-A06E-8C6258999B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2500" y="3791876"/>
            <a:ext cx="10286999" cy="407460"/>
          </a:xfr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509282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00">
          <p15:clr>
            <a:srgbClr val="FBAE40"/>
          </p15:clr>
        </p15:guide>
        <p15:guide id="4" pos="70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C17923A-4119-CF48-9F2D-05B0A69EBA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24488-0ADE-1843-91C1-1CA371373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661" y="2215171"/>
            <a:ext cx="4368798" cy="646331"/>
          </a:xfrm>
          <a:solidFill>
            <a:schemeClr val="accent1"/>
          </a:solidFill>
        </p:spPr>
        <p:txBody>
          <a:bodyPr wrap="square" lIns="91440" tIns="91440" bIns="0">
            <a:spAutoFit/>
          </a:bodyPr>
          <a:lstStyle/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38807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C070F21D-F194-034E-812B-69D1C6CD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A13FBC-A4AA-9B4F-8E9B-12CD6600150E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22C1D3A-9762-7F4D-AB5C-A3F0114B67B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6" name="Picture 15" descr="The University of Iowa">
            <a:extLst>
              <a:ext uri="{FF2B5EF4-FFF2-40B4-BE49-F238E27FC236}">
                <a16:creationId xmlns:a16="http://schemas.microsoft.com/office/drawing/2014/main" id="{7148CCDA-64E4-6A4E-A6A7-D2AB55159A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FAE079D-23CF-2543-B543-90A5EB0D2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7833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6">
          <p15:clr>
            <a:srgbClr val="FBAE40"/>
          </p15:clr>
        </p15:guide>
        <p15:guide id="7" orient="horz" pos="2400" userDrawn="1">
          <p15:clr>
            <a:srgbClr val="FBAE40"/>
          </p15:clr>
        </p15:guide>
        <p15:guide id="8" orient="horz" pos="374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E68DE55-0579-EC46-BD52-181870AFB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200BB2-D6D1-6642-8F66-9B4F37EC8187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35C2BC9-7AF3-6D49-8036-36D81872E8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498" y="1686757"/>
            <a:ext cx="10251527" cy="4256843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―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937044-371D-C149-9F72-3D8FBA4605CF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The University of Iowa">
            <a:extLst>
              <a:ext uri="{FF2B5EF4-FFF2-40B4-BE49-F238E27FC236}">
                <a16:creationId xmlns:a16="http://schemas.microsoft.com/office/drawing/2014/main" id="{DC5F3A3D-928C-F445-ACB3-2C38F21F6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2F140A7-DF6E-3245-BC22-1F0E9CFEE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Tech Forum 24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91165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600" userDrawn="1">
          <p15:clr>
            <a:srgbClr val="FBAE40"/>
          </p15:clr>
        </p15:guide>
        <p15:guide id="3" pos="7080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6" userDrawn="1">
          <p15:clr>
            <a:srgbClr val="FBAE40"/>
          </p15:clr>
        </p15:guide>
        <p15:guide id="7" orient="horz" pos="3744" userDrawn="1">
          <p15:clr>
            <a:srgbClr val="FBAE40"/>
          </p15:clr>
        </p15:guide>
        <p15:guide id="8" orient="horz" pos="24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47C82-65E8-6F4A-93F5-B60D5D90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11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0A12C-E82E-3F40-8F2F-F914F24F0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006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87" r:id="rId2"/>
    <p:sldLayoutId id="2147483688" r:id="rId3"/>
    <p:sldLayoutId id="2147483684" r:id="rId4"/>
    <p:sldLayoutId id="2147483663" r:id="rId5"/>
    <p:sldLayoutId id="2147483686" r:id="rId6"/>
    <p:sldLayoutId id="2147483690" r:id="rId7"/>
    <p:sldLayoutId id="2147483682" r:id="rId8"/>
    <p:sldLayoutId id="2147483650" r:id="rId9"/>
    <p:sldLayoutId id="2147483662" r:id="rId10"/>
    <p:sldLayoutId id="2147483670" r:id="rId11"/>
    <p:sldLayoutId id="2147483667" r:id="rId12"/>
    <p:sldLayoutId id="2147483668" r:id="rId13"/>
    <p:sldLayoutId id="2147483674" r:id="rId14"/>
    <p:sldLayoutId id="2147483675" r:id="rId15"/>
    <p:sldLayoutId id="2147483677" r:id="rId16"/>
    <p:sldLayoutId id="2147483676" r:id="rId17"/>
    <p:sldLayoutId id="2147483672" r:id="rId18"/>
    <p:sldLayoutId id="2147483692" r:id="rId19"/>
    <p:sldLayoutId id="2147483669" r:id="rId20"/>
    <p:sldLayoutId id="2147483671" r:id="rId21"/>
    <p:sldLayoutId id="2147483673" r:id="rId22"/>
    <p:sldLayoutId id="2147483679" r:id="rId23"/>
    <p:sldLayoutId id="2147483680" r:id="rId24"/>
    <p:sldLayoutId id="2147483681" r:id="rId25"/>
    <p:sldLayoutId id="2147483654" r:id="rId26"/>
    <p:sldLayoutId id="2147483655" r:id="rId27"/>
    <p:sldLayoutId id="2147483665" r:id="rId28"/>
    <p:sldLayoutId id="2147483664" r:id="rId29"/>
    <p:sldLayoutId id="2147483689" r:id="rId30"/>
    <p:sldLayoutId id="2147483693" r:id="rId31"/>
    <p:sldLayoutId id="2147483691" r:id="rId3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Roboto" panose="02000000000000000000" pitchFamily="2" charset="0"/>
        <a:buChar char="–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80B23-7308-1745-A1A9-A5522BA49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725" y="2677626"/>
            <a:ext cx="10354360" cy="1843238"/>
          </a:xfrm>
        </p:spPr>
        <p:txBody>
          <a:bodyPr>
            <a:normAutofit/>
          </a:bodyPr>
          <a:lstStyle/>
          <a:p>
            <a:r>
              <a:rPr lang="en-US" dirty="0"/>
              <a:t>AI Coding Assistants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ADA0161C-D166-6E4C-8069-E1FBFE0B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725" y="4709626"/>
            <a:ext cx="10354360" cy="407460"/>
          </a:xfrm>
        </p:spPr>
        <p:txBody>
          <a:bodyPr>
            <a:normAutofit/>
          </a:bodyPr>
          <a:lstStyle/>
          <a:p>
            <a:r>
              <a:rPr lang="en-US" dirty="0"/>
              <a:t>Ross Miller – ITS AIS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5EE2B8-026E-D04B-8925-60FA6F76C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4725" y="5148794"/>
            <a:ext cx="10354360" cy="463108"/>
          </a:xfrm>
        </p:spPr>
        <p:txBody>
          <a:bodyPr/>
          <a:lstStyle/>
          <a:p>
            <a:r>
              <a:rPr lang="en-US" dirty="0"/>
              <a:t>June 3,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FEB04-6AB2-DD4F-B560-E3674C11A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2500" y="1774216"/>
            <a:ext cx="10376585" cy="365125"/>
          </a:xfrm>
        </p:spPr>
        <p:txBody>
          <a:bodyPr/>
          <a:lstStyle/>
          <a:p>
            <a:r>
              <a:rPr lang="en-US"/>
              <a:t>Tech Forum 24</a:t>
            </a:r>
            <a:endParaRPr lang="en-US" dirty="0"/>
          </a:p>
        </p:txBody>
      </p:sp>
      <p:pic>
        <p:nvPicPr>
          <p:cNvPr id="7" name="Picture 6" descr="A logo with a light bulb and dots&#10;&#10;Description automatically generated">
            <a:extLst>
              <a:ext uri="{FF2B5EF4-FFF2-40B4-BE49-F238E27FC236}">
                <a16:creationId xmlns:a16="http://schemas.microsoft.com/office/drawing/2014/main" id="{DEEFB23F-9FCC-ADAB-A289-4D9F85E65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85" y="420268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10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25FE2-F3E9-4586-9F41-8D056DBF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498296"/>
            <a:ext cx="5260975" cy="896116"/>
          </a:xfrm>
        </p:spPr>
        <p:txBody>
          <a:bodyPr/>
          <a:lstStyle/>
          <a:p>
            <a:r>
              <a:rPr lang="en-US" dirty="0"/>
              <a:t>Coding AI Assistants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4A47CA-010F-465A-9DEE-DA8DD4F73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686757"/>
            <a:ext cx="5257801" cy="4256843"/>
          </a:xfrm>
        </p:spPr>
        <p:txBody>
          <a:bodyPr/>
          <a:lstStyle/>
          <a:p>
            <a:r>
              <a:rPr lang="en-US" dirty="0"/>
              <a:t>Enhancement to current IDE</a:t>
            </a:r>
          </a:p>
          <a:p>
            <a:pPr lvl="1"/>
            <a:r>
              <a:rPr lang="en-US" dirty="0"/>
              <a:t>Code Completion</a:t>
            </a:r>
          </a:p>
          <a:p>
            <a:pPr lvl="1"/>
            <a:r>
              <a:rPr lang="en-US" dirty="0"/>
              <a:t>Code Generation</a:t>
            </a:r>
          </a:p>
          <a:p>
            <a:pPr lvl="1"/>
            <a:r>
              <a:rPr lang="en-US" dirty="0"/>
              <a:t>Test generation</a:t>
            </a:r>
          </a:p>
          <a:p>
            <a:pPr lvl="1"/>
            <a:r>
              <a:rPr lang="en-US" dirty="0"/>
              <a:t>Reduces ‘Googling’ </a:t>
            </a:r>
          </a:p>
          <a:p>
            <a:r>
              <a:rPr lang="en-US" dirty="0"/>
              <a:t>GitHub Copilot selected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176EBFB-13CA-404D-8131-753B18BF3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</p:spPr>
        <p:txBody>
          <a:bodyPr/>
          <a:lstStyle/>
          <a:p>
            <a:r>
              <a:rPr lang="en-US"/>
              <a:t>Tech Forum 24</a:t>
            </a:r>
            <a:endParaRPr lang="en-US" dirty="0"/>
          </a:p>
        </p:txBody>
      </p:sp>
      <p:pic>
        <p:nvPicPr>
          <p:cNvPr id="1026" name="Picture 2" descr="GitHub Copilot Completions - Visual Studio Marketplace">
            <a:extLst>
              <a:ext uri="{FF2B5EF4-FFF2-40B4-BE49-F238E27FC236}">
                <a16:creationId xmlns:a16="http://schemas.microsoft.com/office/drawing/2014/main" id="{B5453E61-7054-9858-F34C-04DD003FA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39" y="934595"/>
            <a:ext cx="5257801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090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The University of Iowa campus and downtown Iowa City during the day">
            <a:extLst>
              <a:ext uri="{FF2B5EF4-FFF2-40B4-BE49-F238E27FC236}">
                <a16:creationId xmlns:a16="http://schemas.microsoft.com/office/drawing/2014/main" id="{F59FA3EA-AC8F-0846-B9B1-87A4FD6356A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4D2C536-D584-AC45-A7C4-435369C1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661" y="2215171"/>
            <a:ext cx="4368798" cy="646331"/>
          </a:xfrm>
        </p:spPr>
        <p:txBody>
          <a:bodyPr/>
          <a:lstStyle/>
          <a:p>
            <a:r>
              <a:rPr lang="en-US" dirty="0"/>
              <a:t>Coding Example</a:t>
            </a:r>
          </a:p>
        </p:txBody>
      </p:sp>
    </p:spTree>
    <p:extLst>
      <p:ext uri="{BB962C8B-B14F-4D97-AF65-F5344CB8AC3E}">
        <p14:creationId xmlns:p14="http://schemas.microsoft.com/office/powerpoint/2010/main" val="140931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_ai_example.mp4">
            <a:hlinkClick r:id="" action="ppaction://media"/>
            <a:extLst>
              <a:ext uri="{FF2B5EF4-FFF2-40B4-BE49-F238E27FC236}">
                <a16:creationId xmlns:a16="http://schemas.microsoft.com/office/drawing/2014/main" id="{BA1DAE57-2688-E2C0-D4B2-3F4EFE7C4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1950"/>
            <a:ext cx="12192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3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th_ai.mp4">
            <a:hlinkClick r:id="" action="ppaction://media"/>
            <a:extLst>
              <a:ext uri="{FF2B5EF4-FFF2-40B4-BE49-F238E27FC236}">
                <a16:creationId xmlns:a16="http://schemas.microsoft.com/office/drawing/2014/main" id="{EB0EDC90-E12A-27AF-769B-6EF95F1F23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1950"/>
            <a:ext cx="12192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The University of Iowa campus and downtown Iowa City during the day">
            <a:extLst>
              <a:ext uri="{FF2B5EF4-FFF2-40B4-BE49-F238E27FC236}">
                <a16:creationId xmlns:a16="http://schemas.microsoft.com/office/drawing/2014/main" id="{F59FA3EA-AC8F-0846-B9B1-87A4FD6356A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7813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4D2C536-D584-AC45-A7C4-435369C1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661" y="2215171"/>
            <a:ext cx="4368798" cy="646331"/>
          </a:xfrm>
        </p:spPr>
        <p:txBody>
          <a:bodyPr/>
          <a:lstStyle/>
          <a:p>
            <a:r>
              <a:rPr lang="en-US" dirty="0"/>
              <a:t>Chat Example</a:t>
            </a:r>
          </a:p>
        </p:txBody>
      </p:sp>
    </p:spTree>
    <p:extLst>
      <p:ext uri="{BB962C8B-B14F-4D97-AF65-F5344CB8AC3E}">
        <p14:creationId xmlns:p14="http://schemas.microsoft.com/office/powerpoint/2010/main" val="1447026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test.mp4">
            <a:hlinkClick r:id="" action="ppaction://media"/>
            <a:extLst>
              <a:ext uri="{FF2B5EF4-FFF2-40B4-BE49-F238E27FC236}">
                <a16:creationId xmlns:a16="http://schemas.microsoft.com/office/drawing/2014/main" id="{2C25A24F-7651-5F4F-0125-3852548BA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1950"/>
            <a:ext cx="12192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D97FB5-4FAC-4C6D-BC0D-9BACECA58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/>
          <a:lstStyle/>
          <a:p>
            <a:r>
              <a:rPr lang="en-US" dirty="0"/>
              <a:t>AI Coding Assistants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576879-39D0-4859-8247-F41B88982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686758"/>
            <a:ext cx="4800224" cy="754602"/>
          </a:xfrm>
        </p:spPr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2674A-AE4E-4543-B397-E9A47E0EAF7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501" y="2674398"/>
            <a:ext cx="4800219" cy="327925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Improves developer productivity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Reduces time spent searching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Potentially identifies bugs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Document and explain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 to optimize/refactor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Integrates deeply into developer workflows for things like merge requests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1750A3-F7A6-49F3-859D-63EFBB79972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33724" y="1676706"/>
            <a:ext cx="4800224" cy="754602"/>
          </a:xfrm>
        </p:spPr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3468E5-7945-4A48-9609-298588DA834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433725" y="2664346"/>
            <a:ext cx="4800224" cy="32792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 not replace actual developers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Sometimes models have outdated references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Generated code might introduce bugs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Doesn’t always know about project best-practices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B0CE25D-E0EC-B146-ADE8-443AC0554F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</p:spPr>
        <p:txBody>
          <a:bodyPr/>
          <a:lstStyle/>
          <a:p>
            <a:r>
              <a:rPr lang="en-US"/>
              <a:t>Tech Forum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41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A848C61-C124-4C49-97C4-0B76F6D2E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9081" y="3367173"/>
            <a:ext cx="7163317" cy="1160369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169725C-B55D-4E33-942D-F573641FD1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25016" y="3029213"/>
            <a:ext cx="2693773" cy="1498329"/>
          </a:xfrm>
        </p:spPr>
        <p:txBody>
          <a:bodyPr/>
          <a:lstStyle/>
          <a:p>
            <a:r>
              <a:rPr lang="en-US" dirty="0"/>
              <a:t>Ross Miller</a:t>
            </a:r>
          </a:p>
          <a:p>
            <a:r>
              <a:rPr lang="en-US" dirty="0"/>
              <a:t>Lead Application Developer</a:t>
            </a:r>
          </a:p>
          <a:p>
            <a:r>
              <a:rPr lang="en-US" dirty="0"/>
              <a:t>ITS - AIS</a:t>
            </a:r>
          </a:p>
          <a:p>
            <a:endParaRPr lang="en-US" dirty="0"/>
          </a:p>
          <a:p>
            <a:r>
              <a:rPr lang="en-US" dirty="0" err="1"/>
              <a:t>ross-h-miller@uiowa.edu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26708A-2BEF-4E77-BD87-2AAB61F6EA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8413" y="5019675"/>
            <a:ext cx="1342265" cy="368300"/>
          </a:xfrm>
        </p:spPr>
        <p:txBody>
          <a:bodyPr wrap="square">
            <a:spAutoFit/>
          </a:bodyPr>
          <a:lstStyle/>
          <a:p>
            <a:r>
              <a:rPr lang="en-US" dirty="0" err="1"/>
              <a:t>uiowa.edu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AB9F6C-73AD-294A-A3E0-6E87246DD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096" y="2463764"/>
            <a:ext cx="7157006" cy="365125"/>
          </a:xfrm>
        </p:spPr>
        <p:txBody>
          <a:bodyPr/>
          <a:lstStyle/>
          <a:p>
            <a:r>
              <a:rPr lang="en-US"/>
              <a:t>Tech Forum 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75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OWA BRAND COLORS">
      <a:dk1>
        <a:srgbClr val="000000"/>
      </a:dk1>
      <a:lt1>
        <a:srgbClr val="FFFFFF"/>
      </a:lt1>
      <a:dk2>
        <a:srgbClr val="62666A"/>
      </a:dk2>
      <a:lt2>
        <a:srgbClr val="BBBCBC"/>
      </a:lt2>
      <a:accent1>
        <a:srgbClr val="FFCD00"/>
      </a:accent1>
      <a:accent2>
        <a:srgbClr val="616669"/>
      </a:accent2>
      <a:accent3>
        <a:srgbClr val="BBBCBC"/>
      </a:accent3>
      <a:accent4>
        <a:srgbClr val="00A9E0"/>
      </a:accent4>
      <a:accent5>
        <a:srgbClr val="00AF66"/>
      </a:accent5>
      <a:accent6>
        <a:srgbClr val="FF8200"/>
      </a:accent6>
      <a:hlink>
        <a:srgbClr val="00558C"/>
      </a:hlink>
      <a:folHlink>
        <a:srgbClr val="636669"/>
      </a:folHlink>
    </a:clrScheme>
    <a:fontScheme name="University of Iowa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e31e808-ea02-4b4e-867b-ebf3956b127b">
      <Terms xmlns="http://schemas.microsoft.com/office/infopath/2007/PartnerControls"/>
    </lcf76f155ced4ddcb4097134ff3c332f>
    <TaxCatchAll xmlns="f7bd82a8-1625-49f4-945d-9318a4e66ec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2E5CFCA395D54992946B3F4DD8E37C" ma:contentTypeVersion="15" ma:contentTypeDescription="Create a new document." ma:contentTypeScope="" ma:versionID="a086f2b263d2fbcac92c9b8a73edf089">
  <xsd:schema xmlns:xsd="http://www.w3.org/2001/XMLSchema" xmlns:xs="http://www.w3.org/2001/XMLSchema" xmlns:p="http://schemas.microsoft.com/office/2006/metadata/properties" xmlns:ns2="9e31e808-ea02-4b4e-867b-ebf3956b127b" xmlns:ns3="f7bd82a8-1625-49f4-945d-9318a4e66ec1" targetNamespace="http://schemas.microsoft.com/office/2006/metadata/properties" ma:root="true" ma:fieldsID="90c47c18c878af852538798a13e94291" ns2:_="" ns3:_="">
    <xsd:import namespace="9e31e808-ea02-4b4e-867b-ebf3956b127b"/>
    <xsd:import namespace="f7bd82a8-1625-49f4-945d-9318a4e66e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31e808-ea02-4b4e-867b-ebf3956b12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af9f51b-2984-4022-8acc-3c23a99e8b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82a8-1625-49f4-945d-9318a4e66ec1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687c5472-ee3b-4a6d-bea7-33d6127b9877}" ma:internalName="TaxCatchAll" ma:showField="CatchAllData" ma:web="f7bd82a8-1625-49f4-945d-9318a4e66e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7FFD54-27B0-415C-8654-D843242BD071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36F34A3-57F2-453F-9DE3-B59A88A069E0}"/>
</file>

<file path=customXml/itemProps3.xml><?xml version="1.0" encoding="utf-8"?>
<ds:datastoreItem xmlns:ds="http://schemas.openxmlformats.org/officeDocument/2006/customXml" ds:itemID="{A14B8143-C3D6-460D-830C-A8DBEE8551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4450</TotalTime>
  <Words>124</Words>
  <Application>Microsoft Macintosh PowerPoint</Application>
  <PresentationFormat>Widescreen</PresentationFormat>
  <Paragraphs>42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Roboto</vt:lpstr>
      <vt:lpstr>Roboto Black</vt:lpstr>
      <vt:lpstr>Office Theme</vt:lpstr>
      <vt:lpstr>AI Coding Assistants</vt:lpstr>
      <vt:lpstr>Coding AI Assistants</vt:lpstr>
      <vt:lpstr>Coding Example</vt:lpstr>
      <vt:lpstr>PowerPoint Presentation</vt:lpstr>
      <vt:lpstr>PowerPoint Presentation</vt:lpstr>
      <vt:lpstr>Chat Example</vt:lpstr>
      <vt:lpstr>PowerPoint Presentation</vt:lpstr>
      <vt:lpstr>AI Coding Assistants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ryan-potter@uiowa.edu</dc:creator>
  <cp:lastModifiedBy>Miller, Ross H</cp:lastModifiedBy>
  <cp:revision>273</cp:revision>
  <dcterms:created xsi:type="dcterms:W3CDTF">2020-01-21T18:13:39Z</dcterms:created>
  <dcterms:modified xsi:type="dcterms:W3CDTF">2024-05-30T20:28:13Z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0x010100FE2E5CFCA395D54992946B3F4DD8E37C</vt:lpwstr>
  </property>
</Properties>
</file>