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392" r:id="rId5"/>
    <p:sldId id="308" r:id="rId6"/>
    <p:sldId id="402" r:id="rId7"/>
    <p:sldId id="403" r:id="rId8"/>
    <p:sldId id="263" r:id="rId9"/>
    <p:sldId id="404" r:id="rId10"/>
    <p:sldId id="301" r:id="rId11"/>
    <p:sldId id="289" r:id="rId12"/>
    <p:sldId id="405" r:id="rId13"/>
    <p:sldId id="406" r:id="rId14"/>
    <p:sldId id="408" r:id="rId15"/>
    <p:sldId id="306" r:id="rId16"/>
    <p:sldId id="410" r:id="rId17"/>
    <p:sldId id="411"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4CBBEC-E753-8D3A-554F-DDBC51C5323E}" v="6" dt="2024-05-29T20:13:38.7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eyer, Kelly" userId="S::kdreyr@uiowa.edu::6a2e197a-d066-4a7c-913b-34cc9eb237eb" providerId="AD" clId="Web-{AF4B1784-0D02-2E9B-5F3A-A1D25260AF5C}"/>
    <pc:docChg chg="modSld">
      <pc:chgData name="Dreyer, Kelly" userId="S::kdreyr@uiowa.edu::6a2e197a-d066-4a7c-913b-34cc9eb237eb" providerId="AD" clId="Web-{AF4B1784-0D02-2E9B-5F3A-A1D25260AF5C}" dt="2024-05-23T16:29:04.483" v="2" actId="20577"/>
      <pc:docMkLst>
        <pc:docMk/>
      </pc:docMkLst>
      <pc:sldChg chg="modSp">
        <pc:chgData name="Dreyer, Kelly" userId="S::kdreyr@uiowa.edu::6a2e197a-d066-4a7c-913b-34cc9eb237eb" providerId="AD" clId="Web-{AF4B1784-0D02-2E9B-5F3A-A1D25260AF5C}" dt="2024-05-23T16:28:20.684" v="0" actId="1076"/>
        <pc:sldMkLst>
          <pc:docMk/>
          <pc:sldMk cId="4098272096" sldId="308"/>
        </pc:sldMkLst>
        <pc:picChg chg="mod">
          <ac:chgData name="Dreyer, Kelly" userId="S::kdreyr@uiowa.edu::6a2e197a-d066-4a7c-913b-34cc9eb237eb" providerId="AD" clId="Web-{AF4B1784-0D02-2E9B-5F3A-A1D25260AF5C}" dt="2024-05-23T16:28:20.684" v="0" actId="1076"/>
          <ac:picMkLst>
            <pc:docMk/>
            <pc:sldMk cId="4098272096" sldId="308"/>
            <ac:picMk id="4" creationId="{181E41EC-E194-2629-90A0-98420AA7F285}"/>
          </ac:picMkLst>
        </pc:picChg>
      </pc:sldChg>
      <pc:sldChg chg="modSp">
        <pc:chgData name="Dreyer, Kelly" userId="S::kdreyr@uiowa.edu::6a2e197a-d066-4a7c-913b-34cc9eb237eb" providerId="AD" clId="Web-{AF4B1784-0D02-2E9B-5F3A-A1D25260AF5C}" dt="2024-05-23T16:29:04.483" v="2" actId="20577"/>
        <pc:sldMkLst>
          <pc:docMk/>
          <pc:sldMk cId="2902617469" sldId="403"/>
        </pc:sldMkLst>
        <pc:spChg chg="mod">
          <ac:chgData name="Dreyer, Kelly" userId="S::kdreyr@uiowa.edu::6a2e197a-d066-4a7c-913b-34cc9eb237eb" providerId="AD" clId="Web-{AF4B1784-0D02-2E9B-5F3A-A1D25260AF5C}" dt="2024-05-23T16:29:04.483" v="2" actId="20577"/>
          <ac:spMkLst>
            <pc:docMk/>
            <pc:sldMk cId="2902617469" sldId="403"/>
            <ac:spMk id="7" creationId="{75330018-79E4-41FB-A265-8C0D9891AAA3}"/>
          </ac:spMkLst>
        </pc:spChg>
      </pc:sldChg>
    </pc:docChg>
  </pc:docChgLst>
  <pc:docChgLst>
    <pc:chgData name="Hood, Logan K" userId="4cc189e9-3083-4b98-9226-9b50e05c0e89" providerId="ADAL" clId="{2CB32BC1-5B05-4CFB-8988-5A21F877E06F}"/>
    <pc:docChg chg="undo custSel modSld">
      <pc:chgData name="Hood, Logan K" userId="4cc189e9-3083-4b98-9226-9b50e05c0e89" providerId="ADAL" clId="{2CB32BC1-5B05-4CFB-8988-5A21F877E06F}" dt="2024-05-23T18:58:31.833" v="2" actId="1076"/>
      <pc:docMkLst>
        <pc:docMk/>
      </pc:docMkLst>
      <pc:sldChg chg="modSp mod">
        <pc:chgData name="Hood, Logan K" userId="4cc189e9-3083-4b98-9226-9b50e05c0e89" providerId="ADAL" clId="{2CB32BC1-5B05-4CFB-8988-5A21F877E06F}" dt="2024-05-23T18:58:31.833" v="2" actId="1076"/>
        <pc:sldMkLst>
          <pc:docMk/>
          <pc:sldMk cId="2147875841" sldId="289"/>
        </pc:sldMkLst>
        <pc:spChg chg="mod">
          <ac:chgData name="Hood, Logan K" userId="4cc189e9-3083-4b98-9226-9b50e05c0e89" providerId="ADAL" clId="{2CB32BC1-5B05-4CFB-8988-5A21F877E06F}" dt="2024-05-23T18:58:24.190" v="1" actId="5793"/>
          <ac:spMkLst>
            <pc:docMk/>
            <pc:sldMk cId="2147875841" sldId="289"/>
            <ac:spMk id="6" creationId="{49E887B7-0FCE-6DB2-6BC6-217BDB9D0442}"/>
          </ac:spMkLst>
        </pc:spChg>
        <pc:spChg chg="mod">
          <ac:chgData name="Hood, Logan K" userId="4cc189e9-3083-4b98-9226-9b50e05c0e89" providerId="ADAL" clId="{2CB32BC1-5B05-4CFB-8988-5A21F877E06F}" dt="2024-05-23T18:58:31.833" v="2" actId="1076"/>
          <ac:spMkLst>
            <pc:docMk/>
            <pc:sldMk cId="2147875841" sldId="289"/>
            <ac:spMk id="17" creationId="{260C0B41-B350-393C-EF19-E9368C85E1A1}"/>
          </ac:spMkLst>
        </pc:spChg>
      </pc:sldChg>
    </pc:docChg>
  </pc:docChgLst>
  <pc:docChgLst>
    <pc:chgData name="Hardinger, Crystal S" userId="S::hardingerc@uiowa.edu::21d6aa6d-71dd-402c-85ff-1d798130f8b6" providerId="AD" clId="Web-{326CF028-A8A6-45F4-BBFF-E1AD3C2C0769}"/>
    <pc:docChg chg="addSld delSld modSld">
      <pc:chgData name="Hardinger, Crystal S" userId="S::hardingerc@uiowa.edu::21d6aa6d-71dd-402c-85ff-1d798130f8b6" providerId="AD" clId="Web-{326CF028-A8A6-45F4-BBFF-E1AD3C2C0769}" dt="2024-05-23T14:39:42.223" v="631" actId="20577"/>
      <pc:docMkLst>
        <pc:docMk/>
      </pc:docMkLst>
      <pc:sldChg chg="modSp">
        <pc:chgData name="Hardinger, Crystal S" userId="S::hardingerc@uiowa.edu::21d6aa6d-71dd-402c-85ff-1d798130f8b6" providerId="AD" clId="Web-{326CF028-A8A6-45F4-BBFF-E1AD3C2C0769}" dt="2024-05-23T14:39:42.223" v="631" actId="20577"/>
        <pc:sldMkLst>
          <pc:docMk/>
          <pc:sldMk cId="4098272096" sldId="308"/>
        </pc:sldMkLst>
        <pc:spChg chg="mod">
          <ac:chgData name="Hardinger, Crystal S" userId="S::hardingerc@uiowa.edu::21d6aa6d-71dd-402c-85ff-1d798130f8b6" providerId="AD" clId="Web-{326CF028-A8A6-45F4-BBFF-E1AD3C2C0769}" dt="2024-05-23T14:39:35.894" v="630" actId="20577"/>
          <ac:spMkLst>
            <pc:docMk/>
            <pc:sldMk cId="4098272096" sldId="308"/>
            <ac:spMk id="2" creationId="{E01A53E1-F626-D4F0-E1E9-EC9B815ECB9E}"/>
          </ac:spMkLst>
        </pc:spChg>
        <pc:spChg chg="mod">
          <ac:chgData name="Hardinger, Crystal S" userId="S::hardingerc@uiowa.edu::21d6aa6d-71dd-402c-85ff-1d798130f8b6" providerId="AD" clId="Web-{326CF028-A8A6-45F4-BBFF-E1AD3C2C0769}" dt="2024-05-23T14:21:48.527" v="215" actId="20577"/>
          <ac:spMkLst>
            <pc:docMk/>
            <pc:sldMk cId="4098272096" sldId="308"/>
            <ac:spMk id="5" creationId="{5EC57E11-A98D-42AA-B06F-B5099AA13937}"/>
          </ac:spMkLst>
        </pc:spChg>
        <pc:spChg chg="mod">
          <ac:chgData name="Hardinger, Crystal S" userId="S::hardingerc@uiowa.edu::21d6aa6d-71dd-402c-85ff-1d798130f8b6" providerId="AD" clId="Web-{326CF028-A8A6-45F4-BBFF-E1AD3C2C0769}" dt="2024-05-23T14:39:42.223" v="631" actId="20577"/>
          <ac:spMkLst>
            <pc:docMk/>
            <pc:sldMk cId="4098272096" sldId="308"/>
            <ac:spMk id="6" creationId="{31B7200F-B51A-5B24-02C7-88D3A276C915}"/>
          </ac:spMkLst>
        </pc:spChg>
        <pc:spChg chg="mod">
          <ac:chgData name="Hardinger, Crystal S" userId="S::hardingerc@uiowa.edu::21d6aa6d-71dd-402c-85ff-1d798130f8b6" providerId="AD" clId="Web-{326CF028-A8A6-45F4-BBFF-E1AD3C2C0769}" dt="2024-05-23T14:38:59.503" v="624" actId="1076"/>
          <ac:spMkLst>
            <pc:docMk/>
            <pc:sldMk cId="4098272096" sldId="308"/>
            <ac:spMk id="13" creationId="{15E89E1B-DB31-5409-F3C6-725401B1EDC0}"/>
          </ac:spMkLst>
        </pc:spChg>
        <pc:spChg chg="mod">
          <ac:chgData name="Hardinger, Crystal S" userId="S::hardingerc@uiowa.edu::21d6aa6d-71dd-402c-85ff-1d798130f8b6" providerId="AD" clId="Web-{326CF028-A8A6-45F4-BBFF-E1AD3C2C0769}" dt="2024-05-23T14:39:19.222" v="627" actId="1076"/>
          <ac:spMkLst>
            <pc:docMk/>
            <pc:sldMk cId="4098272096" sldId="308"/>
            <ac:spMk id="120" creationId="{348BE6CB-01A0-02E7-02F8-FAA388B047BE}"/>
          </ac:spMkLst>
        </pc:spChg>
      </pc:sldChg>
      <pc:sldChg chg="modSp">
        <pc:chgData name="Hardinger, Crystal S" userId="S::hardingerc@uiowa.edu::21d6aa6d-71dd-402c-85ff-1d798130f8b6" providerId="AD" clId="Web-{326CF028-A8A6-45F4-BBFF-E1AD3C2C0769}" dt="2024-05-23T13:53:13.115" v="5" actId="20577"/>
        <pc:sldMkLst>
          <pc:docMk/>
          <pc:sldMk cId="4068763948" sldId="392"/>
        </pc:sldMkLst>
        <pc:spChg chg="mod">
          <ac:chgData name="Hardinger, Crystal S" userId="S::hardingerc@uiowa.edu::21d6aa6d-71dd-402c-85ff-1d798130f8b6" providerId="AD" clId="Web-{326CF028-A8A6-45F4-BBFF-E1AD3C2C0769}" dt="2024-05-23T13:53:13.115" v="5" actId="20577"/>
          <ac:spMkLst>
            <pc:docMk/>
            <pc:sldMk cId="4068763948" sldId="392"/>
            <ac:spMk id="23" creationId="{18D2E22E-58A1-D86E-DE9B-F2B9CD251D63}"/>
          </ac:spMkLst>
        </pc:spChg>
        <pc:spChg chg="mod">
          <ac:chgData name="Hardinger, Crystal S" userId="S::hardingerc@uiowa.edu::21d6aa6d-71dd-402c-85ff-1d798130f8b6" providerId="AD" clId="Web-{326CF028-A8A6-45F4-BBFF-E1AD3C2C0769}" dt="2024-05-23T13:53:01.553" v="2" actId="20577"/>
          <ac:spMkLst>
            <pc:docMk/>
            <pc:sldMk cId="4068763948" sldId="392"/>
            <ac:spMk id="27" creationId="{80A94D40-E878-DE3D-1F56-0212E9127DD0}"/>
          </ac:spMkLst>
        </pc:spChg>
      </pc:sldChg>
      <pc:sldChg chg="modSp">
        <pc:chgData name="Hardinger, Crystal S" userId="S::hardingerc@uiowa.edu::21d6aa6d-71dd-402c-85ff-1d798130f8b6" providerId="AD" clId="Web-{326CF028-A8A6-45F4-BBFF-E1AD3C2C0769}" dt="2024-05-23T14:26:44.627" v="450" actId="20577"/>
        <pc:sldMkLst>
          <pc:docMk/>
          <pc:sldMk cId="2858200572" sldId="402"/>
        </pc:sldMkLst>
        <pc:spChg chg="mod">
          <ac:chgData name="Hardinger, Crystal S" userId="S::hardingerc@uiowa.edu::21d6aa6d-71dd-402c-85ff-1d798130f8b6" providerId="AD" clId="Web-{326CF028-A8A6-45F4-BBFF-E1AD3C2C0769}" dt="2024-05-23T13:58:49.513" v="103" actId="20577"/>
          <ac:spMkLst>
            <pc:docMk/>
            <pc:sldMk cId="2858200572" sldId="402"/>
            <ac:spMk id="6" creationId="{94CD502A-E016-A367-599B-9448E7179861}"/>
          </ac:spMkLst>
        </pc:spChg>
        <pc:spChg chg="mod">
          <ac:chgData name="Hardinger, Crystal S" userId="S::hardingerc@uiowa.edu::21d6aa6d-71dd-402c-85ff-1d798130f8b6" providerId="AD" clId="Web-{326CF028-A8A6-45F4-BBFF-E1AD3C2C0769}" dt="2024-05-23T13:59:03.092" v="118" actId="14100"/>
          <ac:spMkLst>
            <pc:docMk/>
            <pc:sldMk cId="2858200572" sldId="402"/>
            <ac:spMk id="8" creationId="{6F22AB9F-9CAD-B082-F3B2-E06894F0F239}"/>
          </ac:spMkLst>
        </pc:spChg>
        <pc:spChg chg="mod">
          <ac:chgData name="Hardinger, Crystal S" userId="S::hardingerc@uiowa.edu::21d6aa6d-71dd-402c-85ff-1d798130f8b6" providerId="AD" clId="Web-{326CF028-A8A6-45F4-BBFF-E1AD3C2C0769}" dt="2024-05-23T14:26:44.627" v="450" actId="20577"/>
          <ac:spMkLst>
            <pc:docMk/>
            <pc:sldMk cId="2858200572" sldId="402"/>
            <ac:spMk id="9" creationId="{6CB17A23-44CC-1C9E-725E-A496736380A0}"/>
          </ac:spMkLst>
        </pc:spChg>
        <pc:picChg chg="mod">
          <ac:chgData name="Hardinger, Crystal S" userId="S::hardingerc@uiowa.edu::21d6aa6d-71dd-402c-85ff-1d798130f8b6" providerId="AD" clId="Web-{326CF028-A8A6-45F4-BBFF-E1AD3C2C0769}" dt="2024-05-23T13:54:44.242" v="11" actId="1076"/>
          <ac:picMkLst>
            <pc:docMk/>
            <pc:sldMk cId="2858200572" sldId="402"/>
            <ac:picMk id="1026" creationId="{51EC8ED4-5F1B-8E13-F469-EFAAF42605FA}"/>
          </ac:picMkLst>
        </pc:picChg>
      </pc:sldChg>
      <pc:sldChg chg="modSp">
        <pc:chgData name="Hardinger, Crystal S" userId="S::hardingerc@uiowa.edu::21d6aa6d-71dd-402c-85ff-1d798130f8b6" providerId="AD" clId="Web-{326CF028-A8A6-45F4-BBFF-E1AD3C2C0769}" dt="2024-05-23T14:36:16.124" v="588" actId="20577"/>
        <pc:sldMkLst>
          <pc:docMk/>
          <pc:sldMk cId="2902617469" sldId="403"/>
        </pc:sldMkLst>
        <pc:spChg chg="mod">
          <ac:chgData name="Hardinger, Crystal S" userId="S::hardingerc@uiowa.edu::21d6aa6d-71dd-402c-85ff-1d798130f8b6" providerId="AD" clId="Web-{326CF028-A8A6-45F4-BBFF-E1AD3C2C0769}" dt="2024-05-23T14:29:14.678" v="458" actId="20577"/>
          <ac:spMkLst>
            <pc:docMk/>
            <pc:sldMk cId="2902617469" sldId="403"/>
            <ac:spMk id="2" creationId="{71B75814-CA78-4990-B92F-D58A9492E46A}"/>
          </ac:spMkLst>
        </pc:spChg>
        <pc:spChg chg="mod">
          <ac:chgData name="Hardinger, Crystal S" userId="S::hardingerc@uiowa.edu::21d6aa6d-71dd-402c-85ff-1d798130f8b6" providerId="AD" clId="Web-{326CF028-A8A6-45F4-BBFF-E1AD3C2C0769}" dt="2024-05-23T14:35:47.827" v="578" actId="20577"/>
          <ac:spMkLst>
            <pc:docMk/>
            <pc:sldMk cId="2902617469" sldId="403"/>
            <ac:spMk id="3" creationId="{7623F6F3-D3DF-4279-86A3-7F8CB799918C}"/>
          </ac:spMkLst>
        </pc:spChg>
        <pc:spChg chg="mod">
          <ac:chgData name="Hardinger, Crystal S" userId="S::hardingerc@uiowa.edu::21d6aa6d-71dd-402c-85ff-1d798130f8b6" providerId="AD" clId="Web-{326CF028-A8A6-45F4-BBFF-E1AD3C2C0769}" dt="2024-05-23T14:33:37.527" v="540" actId="20577"/>
          <ac:spMkLst>
            <pc:docMk/>
            <pc:sldMk cId="2902617469" sldId="403"/>
            <ac:spMk id="5" creationId="{CB3307FC-8F50-4F47-A294-FED5621237BA}"/>
          </ac:spMkLst>
        </pc:spChg>
        <pc:spChg chg="mod">
          <ac:chgData name="Hardinger, Crystal S" userId="S::hardingerc@uiowa.edu::21d6aa6d-71dd-402c-85ff-1d798130f8b6" providerId="AD" clId="Web-{326CF028-A8A6-45F4-BBFF-E1AD3C2C0769}" dt="2024-05-23T14:36:16.124" v="588" actId="20577"/>
          <ac:spMkLst>
            <pc:docMk/>
            <pc:sldMk cId="2902617469" sldId="403"/>
            <ac:spMk id="7" creationId="{75330018-79E4-41FB-A265-8C0D9891AAA3}"/>
          </ac:spMkLst>
        </pc:spChg>
        <pc:picChg chg="mod">
          <ac:chgData name="Hardinger, Crystal S" userId="S::hardingerc@uiowa.edu::21d6aa6d-71dd-402c-85ff-1d798130f8b6" providerId="AD" clId="Web-{326CF028-A8A6-45F4-BBFF-E1AD3C2C0769}" dt="2024-05-23T14:31:13.711" v="459"/>
          <ac:picMkLst>
            <pc:docMk/>
            <pc:sldMk cId="2902617469" sldId="403"/>
            <ac:picMk id="2050" creationId="{99D7A810-6239-9AF1-7760-3A6CC86292E3}"/>
          </ac:picMkLst>
        </pc:picChg>
      </pc:sldChg>
      <pc:sldChg chg="modSp new del">
        <pc:chgData name="Hardinger, Crystal S" userId="S::hardingerc@uiowa.edu::21d6aa6d-71dd-402c-85ff-1d798130f8b6" providerId="AD" clId="Web-{326CF028-A8A6-45F4-BBFF-E1AD3C2C0769}" dt="2024-05-23T14:28:07.379" v="451"/>
        <pc:sldMkLst>
          <pc:docMk/>
          <pc:sldMk cId="2993293561" sldId="412"/>
        </pc:sldMkLst>
        <pc:spChg chg="mod">
          <ac:chgData name="Hardinger, Crystal S" userId="S::hardingerc@uiowa.edu::21d6aa6d-71dd-402c-85ff-1d798130f8b6" providerId="AD" clId="Web-{326CF028-A8A6-45F4-BBFF-E1AD3C2C0769}" dt="2024-05-23T13:56:02.135" v="35" actId="20577"/>
          <ac:spMkLst>
            <pc:docMk/>
            <pc:sldMk cId="2993293561" sldId="412"/>
            <ac:spMk id="2" creationId="{DCFC4374-40E5-C2BB-DFA0-A00577C465CF}"/>
          </ac:spMkLst>
        </pc:spChg>
      </pc:sldChg>
      <pc:sldChg chg="modSp new del">
        <pc:chgData name="Hardinger, Crystal S" userId="S::hardingerc@uiowa.edu::21d6aa6d-71dd-402c-85ff-1d798130f8b6" providerId="AD" clId="Web-{326CF028-A8A6-45F4-BBFF-E1AD3C2C0769}" dt="2024-05-23T14:12:22.171" v="201"/>
        <pc:sldMkLst>
          <pc:docMk/>
          <pc:sldMk cId="1774059196" sldId="413"/>
        </pc:sldMkLst>
        <pc:spChg chg="mod">
          <ac:chgData name="Hardinger, Crystal S" userId="S::hardingerc@uiowa.edu::21d6aa6d-71dd-402c-85ff-1d798130f8b6" providerId="AD" clId="Web-{326CF028-A8A6-45F4-BBFF-E1AD3C2C0769}" dt="2024-05-23T14:06:05.460" v="167" actId="20577"/>
          <ac:spMkLst>
            <pc:docMk/>
            <pc:sldMk cId="1774059196" sldId="413"/>
            <ac:spMk id="5" creationId="{9402B30C-129A-38FF-11F3-F208A7FF17F6}"/>
          </ac:spMkLst>
        </pc:spChg>
      </pc:sldChg>
    </pc:docChg>
  </pc:docChgLst>
  <pc:docChgLst>
    <pc:chgData name="Dreyer, Kelly" userId="6a2e197a-d066-4a7c-913b-34cc9eb237eb" providerId="ADAL" clId="{1428EAB8-0E2D-4C8A-A0BD-61A382ECC63B}"/>
    <pc:docChg chg="undo custSel addSld delSld modSld sldOrd">
      <pc:chgData name="Dreyer, Kelly" userId="6a2e197a-d066-4a7c-913b-34cc9eb237eb" providerId="ADAL" clId="{1428EAB8-0E2D-4C8A-A0BD-61A382ECC63B}" dt="2024-05-24T20:36:27.241" v="23938" actId="20577"/>
      <pc:docMkLst>
        <pc:docMk/>
      </pc:docMkLst>
      <pc:sldChg chg="modSp add del mod">
        <pc:chgData name="Dreyer, Kelly" userId="6a2e197a-d066-4a7c-913b-34cc9eb237eb" providerId="ADAL" clId="{1428EAB8-0E2D-4C8A-A0BD-61A382ECC63B}" dt="2024-05-20T20:26:30.556" v="4014" actId="47"/>
        <pc:sldMkLst>
          <pc:docMk/>
          <pc:sldMk cId="3892510878" sldId="258"/>
        </pc:sldMkLst>
        <pc:spChg chg="mod">
          <ac:chgData name="Dreyer, Kelly" userId="6a2e197a-d066-4a7c-913b-34cc9eb237eb" providerId="ADAL" clId="{1428EAB8-0E2D-4C8A-A0BD-61A382ECC63B}" dt="2024-05-20T14:33:07.893" v="29" actId="20577"/>
          <ac:spMkLst>
            <pc:docMk/>
            <pc:sldMk cId="3892510878" sldId="258"/>
            <ac:spMk id="2" creationId="{59480B23-7308-1745-A1A9-A5522BA49EE8}"/>
          </ac:spMkLst>
        </pc:spChg>
        <pc:spChg chg="mod">
          <ac:chgData name="Dreyer, Kelly" userId="6a2e197a-d066-4a7c-913b-34cc9eb237eb" providerId="ADAL" clId="{1428EAB8-0E2D-4C8A-A0BD-61A382ECC63B}" dt="2024-05-20T14:33:50.479" v="92" actId="1076"/>
          <ac:spMkLst>
            <pc:docMk/>
            <pc:sldMk cId="3892510878" sldId="258"/>
            <ac:spMk id="12" creationId="{ADA0161C-D166-6E4C-8069-E1FBFE0BE5F2}"/>
          </ac:spMkLst>
        </pc:spChg>
        <pc:spChg chg="mod">
          <ac:chgData name="Dreyer, Kelly" userId="6a2e197a-d066-4a7c-913b-34cc9eb237eb" providerId="ADAL" clId="{1428EAB8-0E2D-4C8A-A0BD-61A382ECC63B}" dt="2024-05-20T14:33:34.217" v="91" actId="20577"/>
          <ac:spMkLst>
            <pc:docMk/>
            <pc:sldMk cId="3892510878" sldId="258"/>
            <ac:spMk id="13" creationId="{6C5EE2B8-026E-D04B-8925-60FA6F76C380}"/>
          </ac:spMkLst>
        </pc:spChg>
      </pc:sldChg>
      <pc:sldChg chg="addSp delSp modSp mod ord">
        <pc:chgData name="Dreyer, Kelly" userId="6a2e197a-d066-4a7c-913b-34cc9eb237eb" providerId="ADAL" clId="{1428EAB8-0E2D-4C8A-A0BD-61A382ECC63B}" dt="2024-05-23T17:41:55.886" v="23705" actId="20577"/>
        <pc:sldMkLst>
          <pc:docMk/>
          <pc:sldMk cId="170560962" sldId="263"/>
        </pc:sldMkLst>
        <pc:spChg chg="mod ord">
          <ac:chgData name="Dreyer, Kelly" userId="6a2e197a-d066-4a7c-913b-34cc9eb237eb" providerId="ADAL" clId="{1428EAB8-0E2D-4C8A-A0BD-61A382ECC63B}" dt="2024-05-23T17:41:31.314" v="23693" actId="6549"/>
          <ac:spMkLst>
            <pc:docMk/>
            <pc:sldMk cId="170560962" sldId="263"/>
            <ac:spMk id="4" creationId="{2E36F702-10A0-6A43-AC03-54B0B945CFC8}"/>
          </ac:spMkLst>
        </pc:spChg>
        <pc:spChg chg="del mod">
          <ac:chgData name="Dreyer, Kelly" userId="6a2e197a-d066-4a7c-913b-34cc9eb237eb" providerId="ADAL" clId="{1428EAB8-0E2D-4C8A-A0BD-61A382ECC63B}" dt="2024-05-20T20:47:12.266" v="4313" actId="478"/>
          <ac:spMkLst>
            <pc:docMk/>
            <pc:sldMk cId="170560962" sldId="263"/>
            <ac:spMk id="5" creationId="{1295D826-CAC7-9540-8C66-11D2CB18B2AD}"/>
          </ac:spMkLst>
        </pc:spChg>
        <pc:spChg chg="add mod">
          <ac:chgData name="Dreyer, Kelly" userId="6a2e197a-d066-4a7c-913b-34cc9eb237eb" providerId="ADAL" clId="{1428EAB8-0E2D-4C8A-A0BD-61A382ECC63B}" dt="2024-05-23T17:41:55.886" v="23705" actId="20577"/>
          <ac:spMkLst>
            <pc:docMk/>
            <pc:sldMk cId="170560962" sldId="263"/>
            <ac:spMk id="6" creationId="{C088CB8D-D657-CEAC-097E-38522C889717}"/>
          </ac:spMkLst>
        </pc:spChg>
        <pc:picChg chg="add del mod">
          <ac:chgData name="Dreyer, Kelly" userId="6a2e197a-d066-4a7c-913b-34cc9eb237eb" providerId="ADAL" clId="{1428EAB8-0E2D-4C8A-A0BD-61A382ECC63B}" dt="2024-05-20T20:48:57.989" v="4332" actId="478"/>
          <ac:picMkLst>
            <pc:docMk/>
            <pc:sldMk cId="170560962" sldId="263"/>
            <ac:picMk id="3" creationId="{7D455ECC-44A3-903E-CD2A-1895D15649EE}"/>
          </ac:picMkLst>
        </pc:picChg>
      </pc:sldChg>
      <pc:sldChg chg="modSp mod">
        <pc:chgData name="Dreyer, Kelly" userId="6a2e197a-d066-4a7c-913b-34cc9eb237eb" providerId="ADAL" clId="{1428EAB8-0E2D-4C8A-A0BD-61A382ECC63B}" dt="2024-05-24T20:36:27.241" v="23938" actId="20577"/>
        <pc:sldMkLst>
          <pc:docMk/>
          <pc:sldMk cId="3987231189" sldId="267"/>
        </pc:sldMkLst>
        <pc:spChg chg="mod">
          <ac:chgData name="Dreyer, Kelly" userId="6a2e197a-d066-4a7c-913b-34cc9eb237eb" providerId="ADAL" clId="{1428EAB8-0E2D-4C8A-A0BD-61A382ECC63B}" dt="2024-05-24T20:36:27.241" v="23938" actId="20577"/>
          <ac:spMkLst>
            <pc:docMk/>
            <pc:sldMk cId="3987231189" sldId="267"/>
            <ac:spMk id="10" creationId="{0169725C-B55D-4E33-942D-F573641FD183}"/>
          </ac:spMkLst>
        </pc:spChg>
      </pc:sldChg>
      <pc:sldChg chg="del">
        <pc:chgData name="Dreyer, Kelly" userId="6a2e197a-d066-4a7c-913b-34cc9eb237eb" providerId="ADAL" clId="{1428EAB8-0E2D-4C8A-A0BD-61A382ECC63B}" dt="2024-05-21T16:10:00.161" v="8078" actId="47"/>
        <pc:sldMkLst>
          <pc:docMk/>
          <pc:sldMk cId="1969109951" sldId="268"/>
        </pc:sldMkLst>
      </pc:sldChg>
      <pc:sldChg chg="del">
        <pc:chgData name="Dreyer, Kelly" userId="6a2e197a-d066-4a7c-913b-34cc9eb237eb" providerId="ADAL" clId="{1428EAB8-0E2D-4C8A-A0BD-61A382ECC63B}" dt="2024-05-20T20:15:32.196" v="3646" actId="47"/>
        <pc:sldMkLst>
          <pc:docMk/>
          <pc:sldMk cId="3151255199" sldId="272"/>
        </pc:sldMkLst>
      </pc:sldChg>
      <pc:sldChg chg="del">
        <pc:chgData name="Dreyer, Kelly" userId="6a2e197a-d066-4a7c-913b-34cc9eb237eb" providerId="ADAL" clId="{1428EAB8-0E2D-4C8A-A0BD-61A382ECC63B}" dt="2024-05-20T20:15:33.506" v="3647" actId="47"/>
        <pc:sldMkLst>
          <pc:docMk/>
          <pc:sldMk cId="2963248443" sldId="273"/>
        </pc:sldMkLst>
      </pc:sldChg>
      <pc:sldChg chg="del">
        <pc:chgData name="Dreyer, Kelly" userId="6a2e197a-d066-4a7c-913b-34cc9eb237eb" providerId="ADAL" clId="{1428EAB8-0E2D-4C8A-A0BD-61A382ECC63B}" dt="2024-05-20T20:15:34.716" v="3648" actId="47"/>
        <pc:sldMkLst>
          <pc:docMk/>
          <pc:sldMk cId="3199935709" sldId="274"/>
        </pc:sldMkLst>
      </pc:sldChg>
      <pc:sldChg chg="del">
        <pc:chgData name="Dreyer, Kelly" userId="6a2e197a-d066-4a7c-913b-34cc9eb237eb" providerId="ADAL" clId="{1428EAB8-0E2D-4C8A-A0BD-61A382ECC63B}" dt="2024-05-20T20:20:01.161" v="3937" actId="47"/>
        <pc:sldMkLst>
          <pc:docMk/>
          <pc:sldMk cId="605085615" sldId="281"/>
        </pc:sldMkLst>
      </pc:sldChg>
      <pc:sldChg chg="del">
        <pc:chgData name="Dreyer, Kelly" userId="6a2e197a-d066-4a7c-913b-34cc9eb237eb" providerId="ADAL" clId="{1428EAB8-0E2D-4C8A-A0BD-61A382ECC63B}" dt="2024-05-20T20:20:05.866" v="3939" actId="47"/>
        <pc:sldMkLst>
          <pc:docMk/>
          <pc:sldMk cId="2813636961" sldId="284"/>
        </pc:sldMkLst>
      </pc:sldChg>
      <pc:sldChg chg="del">
        <pc:chgData name="Dreyer, Kelly" userId="6a2e197a-d066-4a7c-913b-34cc9eb237eb" providerId="ADAL" clId="{1428EAB8-0E2D-4C8A-A0BD-61A382ECC63B}" dt="2024-05-21T16:12:48.823" v="8180" actId="47"/>
        <pc:sldMkLst>
          <pc:docMk/>
          <pc:sldMk cId="2638409120" sldId="285"/>
        </pc:sldMkLst>
      </pc:sldChg>
      <pc:sldChg chg="del">
        <pc:chgData name="Dreyer, Kelly" userId="6a2e197a-d066-4a7c-913b-34cc9eb237eb" providerId="ADAL" clId="{1428EAB8-0E2D-4C8A-A0BD-61A382ECC63B}" dt="2024-05-20T22:16:16.716" v="6107" actId="47"/>
        <pc:sldMkLst>
          <pc:docMk/>
          <pc:sldMk cId="2326767356" sldId="286"/>
        </pc:sldMkLst>
      </pc:sldChg>
      <pc:sldChg chg="del">
        <pc:chgData name="Dreyer, Kelly" userId="6a2e197a-d066-4a7c-913b-34cc9eb237eb" providerId="ADAL" clId="{1428EAB8-0E2D-4C8A-A0BD-61A382ECC63B}" dt="2024-05-21T16:09:58.121" v="8077" actId="47"/>
        <pc:sldMkLst>
          <pc:docMk/>
          <pc:sldMk cId="638596707" sldId="288"/>
        </pc:sldMkLst>
      </pc:sldChg>
      <pc:sldChg chg="addSp delSp modSp mod ord modNotesTx">
        <pc:chgData name="Dreyer, Kelly" userId="6a2e197a-d066-4a7c-913b-34cc9eb237eb" providerId="ADAL" clId="{1428EAB8-0E2D-4C8A-A0BD-61A382ECC63B}" dt="2024-05-23T17:35:56.186" v="23582" actId="20577"/>
        <pc:sldMkLst>
          <pc:docMk/>
          <pc:sldMk cId="2147875841" sldId="289"/>
        </pc:sldMkLst>
        <pc:spChg chg="mod">
          <ac:chgData name="Dreyer, Kelly" userId="6a2e197a-d066-4a7c-913b-34cc9eb237eb" providerId="ADAL" clId="{1428EAB8-0E2D-4C8A-A0BD-61A382ECC63B}" dt="2024-05-21T18:49:22.655" v="10881" actId="20577"/>
          <ac:spMkLst>
            <pc:docMk/>
            <pc:sldMk cId="2147875841" sldId="289"/>
            <ac:spMk id="2" creationId="{7935CBB2-F610-40B4-A124-363EF63EBDD4}"/>
          </ac:spMkLst>
        </pc:spChg>
        <pc:spChg chg="del mod">
          <ac:chgData name="Dreyer, Kelly" userId="6a2e197a-d066-4a7c-913b-34cc9eb237eb" providerId="ADAL" clId="{1428EAB8-0E2D-4C8A-A0BD-61A382ECC63B}" dt="2024-05-21T16:59:23.448" v="10326" actId="478"/>
          <ac:spMkLst>
            <pc:docMk/>
            <pc:sldMk cId="2147875841" sldId="289"/>
            <ac:spMk id="3" creationId="{9113FCDE-F6D7-41FF-9845-D3893750EB08}"/>
          </ac:spMkLst>
        </pc:spChg>
        <pc:spChg chg="add del mod">
          <ac:chgData name="Dreyer, Kelly" userId="6a2e197a-d066-4a7c-913b-34cc9eb237eb" providerId="ADAL" clId="{1428EAB8-0E2D-4C8A-A0BD-61A382ECC63B}" dt="2024-05-21T16:59:27.274" v="10328" actId="478"/>
          <ac:spMkLst>
            <pc:docMk/>
            <pc:sldMk cId="2147875841" sldId="289"/>
            <ac:spMk id="5" creationId="{A9128A0A-0BBF-B3EC-2A8F-223A69DF8640}"/>
          </ac:spMkLst>
        </pc:spChg>
        <pc:spChg chg="add del mod">
          <ac:chgData name="Dreyer, Kelly" userId="6a2e197a-d066-4a7c-913b-34cc9eb237eb" providerId="ADAL" clId="{1428EAB8-0E2D-4C8A-A0BD-61A382ECC63B}" dt="2024-05-22T18:26:59.913" v="16549" actId="14100"/>
          <ac:spMkLst>
            <pc:docMk/>
            <pc:sldMk cId="2147875841" sldId="289"/>
            <ac:spMk id="6" creationId="{49E887B7-0FCE-6DB2-6BC6-217BDB9D0442}"/>
          </ac:spMkLst>
        </pc:spChg>
        <pc:spChg chg="add del mod">
          <ac:chgData name="Dreyer, Kelly" userId="6a2e197a-d066-4a7c-913b-34cc9eb237eb" providerId="ADAL" clId="{1428EAB8-0E2D-4C8A-A0BD-61A382ECC63B}" dt="2024-05-21T18:17:19.686" v="10382" actId="478"/>
          <ac:spMkLst>
            <pc:docMk/>
            <pc:sldMk cId="2147875841" sldId="289"/>
            <ac:spMk id="7" creationId="{DEAF3EA0-EC65-1001-CF50-3CF28E2E01E6}"/>
          </ac:spMkLst>
        </pc:spChg>
        <pc:spChg chg="add mod">
          <ac:chgData name="Dreyer, Kelly" userId="6a2e197a-d066-4a7c-913b-34cc9eb237eb" providerId="ADAL" clId="{1428EAB8-0E2D-4C8A-A0BD-61A382ECC63B}" dt="2024-05-22T18:27:03.792" v="16550" actId="1076"/>
          <ac:spMkLst>
            <pc:docMk/>
            <pc:sldMk cId="2147875841" sldId="289"/>
            <ac:spMk id="17" creationId="{260C0B41-B350-393C-EF19-E9368C85E1A1}"/>
          </ac:spMkLst>
        </pc:spChg>
        <pc:picChg chg="add del mod">
          <ac:chgData name="Dreyer, Kelly" userId="6a2e197a-d066-4a7c-913b-34cc9eb237eb" providerId="ADAL" clId="{1428EAB8-0E2D-4C8A-A0BD-61A382ECC63B}" dt="2024-05-21T18:17:18.516" v="10381" actId="478"/>
          <ac:picMkLst>
            <pc:docMk/>
            <pc:sldMk cId="2147875841" sldId="289"/>
            <ac:picMk id="9" creationId="{D1B6D75C-1AE1-4B49-8BEB-79C7A80283E6}"/>
          </ac:picMkLst>
        </pc:picChg>
        <pc:picChg chg="add del mod">
          <ac:chgData name="Dreyer, Kelly" userId="6a2e197a-d066-4a7c-913b-34cc9eb237eb" providerId="ADAL" clId="{1428EAB8-0E2D-4C8A-A0BD-61A382ECC63B}" dt="2024-05-21T18:17:52.036" v="10393" actId="478"/>
          <ac:picMkLst>
            <pc:docMk/>
            <pc:sldMk cId="2147875841" sldId="289"/>
            <ac:picMk id="11" creationId="{CD113112-76FC-023A-6B8F-A17F8A7849EA}"/>
          </ac:picMkLst>
        </pc:picChg>
        <pc:picChg chg="add del mod">
          <ac:chgData name="Dreyer, Kelly" userId="6a2e197a-d066-4a7c-913b-34cc9eb237eb" providerId="ADAL" clId="{1428EAB8-0E2D-4C8A-A0BD-61A382ECC63B}" dt="2024-05-21T18:17:50.696" v="10392" actId="21"/>
          <ac:picMkLst>
            <pc:docMk/>
            <pc:sldMk cId="2147875841" sldId="289"/>
            <ac:picMk id="13" creationId="{744D0B5E-824B-3B81-A0FD-DC865DB5D654}"/>
          </ac:picMkLst>
        </pc:picChg>
        <pc:picChg chg="add mod">
          <ac:chgData name="Dreyer, Kelly" userId="6a2e197a-d066-4a7c-913b-34cc9eb237eb" providerId="ADAL" clId="{1428EAB8-0E2D-4C8A-A0BD-61A382ECC63B}" dt="2024-05-21T19:06:47.907" v="11310" actId="1076"/>
          <ac:picMkLst>
            <pc:docMk/>
            <pc:sldMk cId="2147875841" sldId="289"/>
            <ac:picMk id="15" creationId="{F16EDA89-3E6A-3C0A-1D3F-17485EAE5CC3}"/>
          </ac:picMkLst>
        </pc:picChg>
        <pc:picChg chg="add del mod">
          <ac:chgData name="Dreyer, Kelly" userId="6a2e197a-d066-4a7c-913b-34cc9eb237eb" providerId="ADAL" clId="{1428EAB8-0E2D-4C8A-A0BD-61A382ECC63B}" dt="2024-05-21T17:00:05.752" v="10334"/>
          <ac:picMkLst>
            <pc:docMk/>
            <pc:sldMk cId="2147875841" sldId="289"/>
            <ac:picMk id="3074" creationId="{E84F2215-3247-181B-878B-87F7384499C5}"/>
          </ac:picMkLst>
        </pc:picChg>
        <pc:picChg chg="add del mod">
          <ac:chgData name="Dreyer, Kelly" userId="6a2e197a-d066-4a7c-913b-34cc9eb237eb" providerId="ADAL" clId="{1428EAB8-0E2D-4C8A-A0BD-61A382ECC63B}" dt="2024-05-21T17:00:05.752" v="10334"/>
          <ac:picMkLst>
            <pc:docMk/>
            <pc:sldMk cId="2147875841" sldId="289"/>
            <ac:picMk id="3075" creationId="{DF4B669F-D8FA-0971-76F7-D0F5C87C9E44}"/>
          </ac:picMkLst>
        </pc:picChg>
        <pc:picChg chg="add del mod">
          <ac:chgData name="Dreyer, Kelly" userId="6a2e197a-d066-4a7c-913b-34cc9eb237eb" providerId="ADAL" clId="{1428EAB8-0E2D-4C8A-A0BD-61A382ECC63B}" dt="2024-05-21T17:00:05.752" v="10334"/>
          <ac:picMkLst>
            <pc:docMk/>
            <pc:sldMk cId="2147875841" sldId="289"/>
            <ac:picMk id="3076" creationId="{52CCEB17-7F8B-2B10-2702-6DA52E56BDDD}"/>
          </ac:picMkLst>
        </pc:picChg>
        <pc:picChg chg="add del">
          <ac:chgData name="Dreyer, Kelly" userId="6a2e197a-d066-4a7c-913b-34cc9eb237eb" providerId="ADAL" clId="{1428EAB8-0E2D-4C8A-A0BD-61A382ECC63B}" dt="2024-05-21T17:00:19.096" v="10336"/>
          <ac:picMkLst>
            <pc:docMk/>
            <pc:sldMk cId="2147875841" sldId="289"/>
            <ac:picMk id="3078" creationId="{5803A481-81D9-4293-E906-1FA9E2BD1C1B}"/>
          </ac:picMkLst>
        </pc:picChg>
        <pc:picChg chg="add del">
          <ac:chgData name="Dreyer, Kelly" userId="6a2e197a-d066-4a7c-913b-34cc9eb237eb" providerId="ADAL" clId="{1428EAB8-0E2D-4C8A-A0BD-61A382ECC63B}" dt="2024-05-21T17:00:19.096" v="10336"/>
          <ac:picMkLst>
            <pc:docMk/>
            <pc:sldMk cId="2147875841" sldId="289"/>
            <ac:picMk id="3079" creationId="{EA441AD6-035C-9FC9-7224-7DF0A827BEFA}"/>
          </ac:picMkLst>
        </pc:picChg>
        <pc:picChg chg="add del">
          <ac:chgData name="Dreyer, Kelly" userId="6a2e197a-d066-4a7c-913b-34cc9eb237eb" providerId="ADAL" clId="{1428EAB8-0E2D-4C8A-A0BD-61A382ECC63B}" dt="2024-05-21T17:00:19.096" v="10336"/>
          <ac:picMkLst>
            <pc:docMk/>
            <pc:sldMk cId="2147875841" sldId="289"/>
            <ac:picMk id="3080" creationId="{CD231949-2CDF-7134-FB15-55B93969B5DB}"/>
          </ac:picMkLst>
        </pc:picChg>
        <pc:picChg chg="add del mod">
          <ac:chgData name="Dreyer, Kelly" userId="6a2e197a-d066-4a7c-913b-34cc9eb237eb" providerId="ADAL" clId="{1428EAB8-0E2D-4C8A-A0BD-61A382ECC63B}" dt="2024-05-21T18:16:57.876" v="10375" actId="478"/>
          <ac:picMkLst>
            <pc:docMk/>
            <pc:sldMk cId="2147875841" sldId="289"/>
            <ac:picMk id="3082" creationId="{3F6E2632-EB39-6A71-D7A0-9A884502A260}"/>
          </ac:picMkLst>
        </pc:picChg>
        <pc:picChg chg="add del mod">
          <ac:chgData name="Dreyer, Kelly" userId="6a2e197a-d066-4a7c-913b-34cc9eb237eb" providerId="ADAL" clId="{1428EAB8-0E2D-4C8A-A0BD-61A382ECC63B}" dt="2024-05-21T18:46:10.499" v="10736" actId="478"/>
          <ac:picMkLst>
            <pc:docMk/>
            <pc:sldMk cId="2147875841" sldId="289"/>
            <ac:picMk id="3084" creationId="{69256814-ADC4-4596-39FF-EC9CF12803A2}"/>
          </ac:picMkLst>
        </pc:picChg>
        <pc:picChg chg="add del mod">
          <ac:chgData name="Dreyer, Kelly" userId="6a2e197a-d066-4a7c-913b-34cc9eb237eb" providerId="ADAL" clId="{1428EAB8-0E2D-4C8A-A0BD-61A382ECC63B}" dt="2024-05-21T19:00:57.257" v="11189" actId="478"/>
          <ac:picMkLst>
            <pc:docMk/>
            <pc:sldMk cId="2147875841" sldId="289"/>
            <ac:picMk id="3086" creationId="{CA639E42-6404-A586-79B1-45F380162E79}"/>
          </ac:picMkLst>
        </pc:picChg>
        <pc:picChg chg="add mod">
          <ac:chgData name="Dreyer, Kelly" userId="6a2e197a-d066-4a7c-913b-34cc9eb237eb" providerId="ADAL" clId="{1428EAB8-0E2D-4C8A-A0BD-61A382ECC63B}" dt="2024-05-21T19:06:42.285" v="11309" actId="1076"/>
          <ac:picMkLst>
            <pc:docMk/>
            <pc:sldMk cId="2147875841" sldId="289"/>
            <ac:picMk id="3088" creationId="{0D543BB7-6635-CB76-8CAA-3666A48BA819}"/>
          </ac:picMkLst>
        </pc:picChg>
      </pc:sldChg>
      <pc:sldChg chg="modSp del mod ord">
        <pc:chgData name="Dreyer, Kelly" userId="6a2e197a-d066-4a7c-913b-34cc9eb237eb" providerId="ADAL" clId="{1428EAB8-0E2D-4C8A-A0BD-61A382ECC63B}" dt="2024-05-21T19:33:57.412" v="12133" actId="47"/>
        <pc:sldMkLst>
          <pc:docMk/>
          <pc:sldMk cId="864860363" sldId="291"/>
        </pc:sldMkLst>
        <pc:spChg chg="mod">
          <ac:chgData name="Dreyer, Kelly" userId="6a2e197a-d066-4a7c-913b-34cc9eb237eb" providerId="ADAL" clId="{1428EAB8-0E2D-4C8A-A0BD-61A382ECC63B}" dt="2024-05-21T19:11:42.650" v="11611" actId="20577"/>
          <ac:spMkLst>
            <pc:docMk/>
            <pc:sldMk cId="864860363" sldId="291"/>
            <ac:spMk id="2" creationId="{95370379-2B8A-42C0-8174-A22B7008B144}"/>
          </ac:spMkLst>
        </pc:spChg>
      </pc:sldChg>
      <pc:sldChg chg="del">
        <pc:chgData name="Dreyer, Kelly" userId="6a2e197a-d066-4a7c-913b-34cc9eb237eb" providerId="ADAL" clId="{1428EAB8-0E2D-4C8A-A0BD-61A382ECC63B}" dt="2024-05-20T20:43:32.498" v="4281" actId="47"/>
        <pc:sldMkLst>
          <pc:docMk/>
          <pc:sldMk cId="503754580" sldId="292"/>
        </pc:sldMkLst>
      </pc:sldChg>
      <pc:sldChg chg="delSp modSp del mod ord">
        <pc:chgData name="Dreyer, Kelly" userId="6a2e197a-d066-4a7c-913b-34cc9eb237eb" providerId="ADAL" clId="{1428EAB8-0E2D-4C8A-A0BD-61A382ECC63B}" dt="2024-05-21T16:33:55.966" v="9270" actId="47"/>
        <pc:sldMkLst>
          <pc:docMk/>
          <pc:sldMk cId="597119651" sldId="293"/>
        </pc:sldMkLst>
        <pc:spChg chg="mod">
          <ac:chgData name="Dreyer, Kelly" userId="6a2e197a-d066-4a7c-913b-34cc9eb237eb" providerId="ADAL" clId="{1428EAB8-0E2D-4C8A-A0BD-61A382ECC63B}" dt="2024-05-21T16:22:28.072" v="8584" actId="20577"/>
          <ac:spMkLst>
            <pc:docMk/>
            <pc:sldMk cId="597119651" sldId="293"/>
            <ac:spMk id="2" creationId="{5B425FE2-F3E9-4586-9F41-8D056DBF24E9}"/>
          </ac:spMkLst>
        </pc:spChg>
        <pc:spChg chg="del">
          <ac:chgData name="Dreyer, Kelly" userId="6a2e197a-d066-4a7c-913b-34cc9eb237eb" providerId="ADAL" clId="{1428EAB8-0E2D-4C8A-A0BD-61A382ECC63B}" dt="2024-05-21T16:22:31.232" v="8585" actId="478"/>
          <ac:spMkLst>
            <pc:docMk/>
            <pc:sldMk cId="597119651" sldId="293"/>
            <ac:spMk id="4" creationId="{0F24C865-8195-D717-7091-59AF0873F726}"/>
          </ac:spMkLst>
        </pc:spChg>
      </pc:sldChg>
      <pc:sldChg chg="addSp delSp modSp del mod ord">
        <pc:chgData name="Dreyer, Kelly" userId="6a2e197a-d066-4a7c-913b-34cc9eb237eb" providerId="ADAL" clId="{1428EAB8-0E2D-4C8A-A0BD-61A382ECC63B}" dt="2024-05-21T21:39:22.758" v="14263" actId="47"/>
        <pc:sldMkLst>
          <pc:docMk/>
          <pc:sldMk cId="3355918015" sldId="294"/>
        </pc:sldMkLst>
        <pc:spChg chg="add del mod">
          <ac:chgData name="Dreyer, Kelly" userId="6a2e197a-d066-4a7c-913b-34cc9eb237eb" providerId="ADAL" clId="{1428EAB8-0E2D-4C8A-A0BD-61A382ECC63B}" dt="2024-05-21T21:39:19.652" v="14262" actId="478"/>
          <ac:spMkLst>
            <pc:docMk/>
            <pc:sldMk cId="3355918015" sldId="294"/>
            <ac:spMk id="7" creationId="{0CE110DC-8AFA-E514-06B4-EDFE61D21CB3}"/>
          </ac:spMkLst>
        </pc:spChg>
        <pc:spChg chg="del">
          <ac:chgData name="Dreyer, Kelly" userId="6a2e197a-d066-4a7c-913b-34cc9eb237eb" providerId="ADAL" clId="{1428EAB8-0E2D-4C8A-A0BD-61A382ECC63B}" dt="2024-05-21T21:36:57.338" v="14246" actId="22"/>
          <ac:spMkLst>
            <pc:docMk/>
            <pc:sldMk cId="3355918015" sldId="294"/>
            <ac:spMk id="9" creationId="{36E51924-475D-D131-19F7-774FBE6F2256}"/>
          </ac:spMkLst>
        </pc:spChg>
        <pc:spChg chg="del">
          <ac:chgData name="Dreyer, Kelly" userId="6a2e197a-d066-4a7c-913b-34cc9eb237eb" providerId="ADAL" clId="{1428EAB8-0E2D-4C8A-A0BD-61A382ECC63B}" dt="2024-05-21T21:39:19.258" v="14260" actId="478"/>
          <ac:spMkLst>
            <pc:docMk/>
            <pc:sldMk cId="3355918015" sldId="294"/>
            <ac:spMk id="11" creationId="{B543F3A6-6D4F-7680-D56E-21F3A0D86A1D}"/>
          </ac:spMkLst>
        </pc:spChg>
        <pc:spChg chg="add del mod">
          <ac:chgData name="Dreyer, Kelly" userId="6a2e197a-d066-4a7c-913b-34cc9eb237eb" providerId="ADAL" clId="{1428EAB8-0E2D-4C8A-A0BD-61A382ECC63B}" dt="2024-05-21T21:39:18.518" v="14259" actId="478"/>
          <ac:spMkLst>
            <pc:docMk/>
            <pc:sldMk cId="3355918015" sldId="294"/>
            <ac:spMk id="14" creationId="{ED886B0F-5FAE-8CB2-2B45-0B8124DECBE1}"/>
          </ac:spMkLst>
        </pc:spChg>
        <pc:picChg chg="add del mod ord">
          <ac:chgData name="Dreyer, Kelly" userId="6a2e197a-d066-4a7c-913b-34cc9eb237eb" providerId="ADAL" clId="{1428EAB8-0E2D-4C8A-A0BD-61A382ECC63B}" dt="2024-05-21T21:39:13.447" v="14256" actId="478"/>
          <ac:picMkLst>
            <pc:docMk/>
            <pc:sldMk cId="3355918015" sldId="294"/>
            <ac:picMk id="3" creationId="{596EA4DF-D1E2-13DA-5F8F-98F45743290D}"/>
          </ac:picMkLst>
        </pc:picChg>
        <pc:picChg chg="add del mod ord">
          <ac:chgData name="Dreyer, Kelly" userId="6a2e197a-d066-4a7c-913b-34cc9eb237eb" providerId="ADAL" clId="{1428EAB8-0E2D-4C8A-A0BD-61A382ECC63B}" dt="2024-05-21T21:37:11.518" v="14252" actId="22"/>
          <ac:picMkLst>
            <pc:docMk/>
            <pc:sldMk cId="3355918015" sldId="294"/>
            <ac:picMk id="8" creationId="{709CD387-EB7D-3787-6CDD-F0678CF2DBBF}"/>
          </ac:picMkLst>
        </pc:picChg>
        <pc:picChg chg="add del mod">
          <ac:chgData name="Dreyer, Kelly" userId="6a2e197a-d066-4a7c-913b-34cc9eb237eb" providerId="ADAL" clId="{1428EAB8-0E2D-4C8A-A0BD-61A382ECC63B}" dt="2024-05-21T21:39:17.649" v="14258" actId="478"/>
          <ac:picMkLst>
            <pc:docMk/>
            <pc:sldMk cId="3355918015" sldId="294"/>
            <ac:picMk id="12" creationId="{3E177DB7-26FC-1432-8F10-A0DC72CA622B}"/>
          </ac:picMkLst>
        </pc:picChg>
      </pc:sldChg>
      <pc:sldChg chg="del">
        <pc:chgData name="Dreyer, Kelly" userId="6a2e197a-d066-4a7c-913b-34cc9eb237eb" providerId="ADAL" clId="{1428EAB8-0E2D-4C8A-A0BD-61A382ECC63B}" dt="2024-05-21T22:02:39.893" v="15038" actId="47"/>
        <pc:sldMkLst>
          <pc:docMk/>
          <pc:sldMk cId="2945666000" sldId="295"/>
        </pc:sldMkLst>
      </pc:sldChg>
      <pc:sldChg chg="del">
        <pc:chgData name="Dreyer, Kelly" userId="6a2e197a-d066-4a7c-913b-34cc9eb237eb" providerId="ADAL" clId="{1428EAB8-0E2D-4C8A-A0BD-61A382ECC63B}" dt="2024-05-21T19:16:43.777" v="11655" actId="47"/>
        <pc:sldMkLst>
          <pc:docMk/>
          <pc:sldMk cId="3149701245" sldId="296"/>
        </pc:sldMkLst>
      </pc:sldChg>
      <pc:sldChg chg="del">
        <pc:chgData name="Dreyer, Kelly" userId="6a2e197a-d066-4a7c-913b-34cc9eb237eb" providerId="ADAL" clId="{1428EAB8-0E2D-4C8A-A0BD-61A382ECC63B}" dt="2024-05-21T19:16:45.027" v="11656" actId="47"/>
        <pc:sldMkLst>
          <pc:docMk/>
          <pc:sldMk cId="744737891" sldId="297"/>
        </pc:sldMkLst>
      </pc:sldChg>
      <pc:sldChg chg="delSp modSp del mod ord">
        <pc:chgData name="Dreyer, Kelly" userId="6a2e197a-d066-4a7c-913b-34cc9eb237eb" providerId="ADAL" clId="{1428EAB8-0E2D-4C8A-A0BD-61A382ECC63B}" dt="2024-05-20T21:02:51.954" v="5021" actId="2696"/>
        <pc:sldMkLst>
          <pc:docMk/>
          <pc:sldMk cId="2265223818" sldId="298"/>
        </pc:sldMkLst>
        <pc:spChg chg="mod">
          <ac:chgData name="Dreyer, Kelly" userId="6a2e197a-d066-4a7c-913b-34cc9eb237eb" providerId="ADAL" clId="{1428EAB8-0E2D-4C8A-A0BD-61A382ECC63B}" dt="2024-05-20T20:50:43.884" v="4359" actId="20577"/>
          <ac:spMkLst>
            <pc:docMk/>
            <pc:sldMk cId="2265223818" sldId="298"/>
            <ac:spMk id="2" creationId="{EBF2810E-188F-4C35-A054-EE8C3575CACE}"/>
          </ac:spMkLst>
        </pc:spChg>
        <pc:spChg chg="mod">
          <ac:chgData name="Dreyer, Kelly" userId="6a2e197a-d066-4a7c-913b-34cc9eb237eb" providerId="ADAL" clId="{1428EAB8-0E2D-4C8A-A0BD-61A382ECC63B}" dt="2024-05-20T20:52:28.306" v="4469" actId="27636"/>
          <ac:spMkLst>
            <pc:docMk/>
            <pc:sldMk cId="2265223818" sldId="298"/>
            <ac:spMk id="3" creationId="{1918C482-A36F-40BB-90D3-1BBFA5251B5D}"/>
          </ac:spMkLst>
        </pc:spChg>
        <pc:spChg chg="mod">
          <ac:chgData name="Dreyer, Kelly" userId="6a2e197a-d066-4a7c-913b-34cc9eb237eb" providerId="ADAL" clId="{1428EAB8-0E2D-4C8A-A0BD-61A382ECC63B}" dt="2024-05-20T20:52:04.103" v="4451" actId="20577"/>
          <ac:spMkLst>
            <pc:docMk/>
            <pc:sldMk cId="2265223818" sldId="298"/>
            <ac:spMk id="4" creationId="{ACA4A247-8F57-49CF-AED7-04F8B110DECB}"/>
          </ac:spMkLst>
        </pc:spChg>
        <pc:spChg chg="mod">
          <ac:chgData name="Dreyer, Kelly" userId="6a2e197a-d066-4a7c-913b-34cc9eb237eb" providerId="ADAL" clId="{1428EAB8-0E2D-4C8A-A0BD-61A382ECC63B}" dt="2024-05-20T20:52:49.476" v="4492" actId="20577"/>
          <ac:spMkLst>
            <pc:docMk/>
            <pc:sldMk cId="2265223818" sldId="298"/>
            <ac:spMk id="5" creationId="{3856C969-30F9-40D0-991B-55CBA09E40CD}"/>
          </ac:spMkLst>
        </pc:spChg>
        <pc:spChg chg="mod">
          <ac:chgData name="Dreyer, Kelly" userId="6a2e197a-d066-4a7c-913b-34cc9eb237eb" providerId="ADAL" clId="{1428EAB8-0E2D-4C8A-A0BD-61A382ECC63B}" dt="2024-05-20T20:53:45.961" v="4535" actId="255"/>
          <ac:spMkLst>
            <pc:docMk/>
            <pc:sldMk cId="2265223818" sldId="298"/>
            <ac:spMk id="6" creationId="{8CE8D883-C8BB-47DC-A6E7-FE70305EC2A3}"/>
          </ac:spMkLst>
        </pc:spChg>
        <pc:spChg chg="del">
          <ac:chgData name="Dreyer, Kelly" userId="6a2e197a-d066-4a7c-913b-34cc9eb237eb" providerId="ADAL" clId="{1428EAB8-0E2D-4C8A-A0BD-61A382ECC63B}" dt="2024-05-20T20:50:30.137" v="4335" actId="478"/>
          <ac:spMkLst>
            <pc:docMk/>
            <pc:sldMk cId="2265223818" sldId="298"/>
            <ac:spMk id="7" creationId="{EC2684BA-E0D7-FC7F-8626-273016DB124D}"/>
          </ac:spMkLst>
        </pc:spChg>
      </pc:sldChg>
      <pc:sldChg chg="del">
        <pc:chgData name="Dreyer, Kelly" userId="6a2e197a-d066-4a7c-913b-34cc9eb237eb" providerId="ADAL" clId="{1428EAB8-0E2D-4C8A-A0BD-61A382ECC63B}" dt="2024-05-21T21:34:43.034" v="14242" actId="47"/>
        <pc:sldMkLst>
          <pc:docMk/>
          <pc:sldMk cId="3803666224" sldId="299"/>
        </pc:sldMkLst>
      </pc:sldChg>
      <pc:sldChg chg="del">
        <pc:chgData name="Dreyer, Kelly" userId="6a2e197a-d066-4a7c-913b-34cc9eb237eb" providerId="ADAL" clId="{1428EAB8-0E2D-4C8A-A0BD-61A382ECC63B}" dt="2024-05-21T21:34:45.083" v="14243" actId="47"/>
        <pc:sldMkLst>
          <pc:docMk/>
          <pc:sldMk cId="874417498" sldId="300"/>
        </pc:sldMkLst>
      </pc:sldChg>
      <pc:sldChg chg="del">
        <pc:chgData name="Dreyer, Kelly" userId="6a2e197a-d066-4a7c-913b-34cc9eb237eb" providerId="ADAL" clId="{1428EAB8-0E2D-4C8A-A0BD-61A382ECC63B}" dt="2024-05-20T20:54:30.309" v="4536" actId="2696"/>
        <pc:sldMkLst>
          <pc:docMk/>
          <pc:sldMk cId="1277421961" sldId="301"/>
        </pc:sldMkLst>
      </pc:sldChg>
      <pc:sldChg chg="addSp delSp modSp mod modNotesTx">
        <pc:chgData name="Dreyer, Kelly" userId="6a2e197a-d066-4a7c-913b-34cc9eb237eb" providerId="ADAL" clId="{1428EAB8-0E2D-4C8A-A0BD-61A382ECC63B}" dt="2024-05-24T20:29:44.898" v="23854" actId="313"/>
        <pc:sldMkLst>
          <pc:docMk/>
          <pc:sldMk cId="3850167127" sldId="301"/>
        </pc:sldMkLst>
        <pc:spChg chg="mod">
          <ac:chgData name="Dreyer, Kelly" userId="6a2e197a-d066-4a7c-913b-34cc9eb237eb" providerId="ADAL" clId="{1428EAB8-0E2D-4C8A-A0BD-61A382ECC63B}" dt="2024-05-21T20:08:44.298" v="12895" actId="1035"/>
          <ac:spMkLst>
            <pc:docMk/>
            <pc:sldMk cId="3850167127" sldId="301"/>
            <ac:spMk id="2" creationId="{0432414E-AC0E-4E48-A4CB-5FDE70FE2A1B}"/>
          </ac:spMkLst>
        </pc:spChg>
        <pc:spChg chg="mod">
          <ac:chgData name="Dreyer, Kelly" userId="6a2e197a-d066-4a7c-913b-34cc9eb237eb" providerId="ADAL" clId="{1428EAB8-0E2D-4C8A-A0BD-61A382ECC63B}" dt="2024-05-21T20:09:08.628" v="12910" actId="1036"/>
          <ac:spMkLst>
            <pc:docMk/>
            <pc:sldMk cId="3850167127" sldId="301"/>
            <ac:spMk id="3" creationId="{7EF699C1-AEC3-4D43-BE32-79C01BD23820}"/>
          </ac:spMkLst>
        </pc:spChg>
        <pc:spChg chg="mod">
          <ac:chgData name="Dreyer, Kelly" userId="6a2e197a-d066-4a7c-913b-34cc9eb237eb" providerId="ADAL" clId="{1428EAB8-0E2D-4C8A-A0BD-61A382ECC63B}" dt="2024-05-21T20:08:39.598" v="12880" actId="1035"/>
          <ac:spMkLst>
            <pc:docMk/>
            <pc:sldMk cId="3850167127" sldId="301"/>
            <ac:spMk id="4" creationId="{5D92C7D8-50F4-4594-87C6-32A991763D91}"/>
          </ac:spMkLst>
        </pc:spChg>
        <pc:spChg chg="mod">
          <ac:chgData name="Dreyer, Kelly" userId="6a2e197a-d066-4a7c-913b-34cc9eb237eb" providerId="ADAL" clId="{1428EAB8-0E2D-4C8A-A0BD-61A382ECC63B}" dt="2024-05-21T20:09:05.678" v="12909" actId="1036"/>
          <ac:spMkLst>
            <pc:docMk/>
            <pc:sldMk cId="3850167127" sldId="301"/>
            <ac:spMk id="5" creationId="{4ECB0F91-263D-4D69-BD59-72C6DACDB785}"/>
          </ac:spMkLst>
        </pc:spChg>
        <pc:spChg chg="mod">
          <ac:chgData name="Dreyer, Kelly" userId="6a2e197a-d066-4a7c-913b-34cc9eb237eb" providerId="ADAL" clId="{1428EAB8-0E2D-4C8A-A0BD-61A382ECC63B}" dt="2024-05-21T20:08:34.498" v="12869" actId="1035"/>
          <ac:spMkLst>
            <pc:docMk/>
            <pc:sldMk cId="3850167127" sldId="301"/>
            <ac:spMk id="6" creationId="{9E3BC740-2B9A-48E4-BB45-40D7FF936884}"/>
          </ac:spMkLst>
        </pc:spChg>
        <pc:spChg chg="mod">
          <ac:chgData name="Dreyer, Kelly" userId="6a2e197a-d066-4a7c-913b-34cc9eb237eb" providerId="ADAL" clId="{1428EAB8-0E2D-4C8A-A0BD-61A382ECC63B}" dt="2024-05-21T16:33:25.402" v="9267" actId="1076"/>
          <ac:spMkLst>
            <pc:docMk/>
            <pc:sldMk cId="3850167127" sldId="301"/>
            <ac:spMk id="7" creationId="{A3871E02-CC8B-473D-9D15-93481D5C4F9D}"/>
          </ac:spMkLst>
        </pc:spChg>
        <pc:spChg chg="mod">
          <ac:chgData name="Dreyer, Kelly" userId="6a2e197a-d066-4a7c-913b-34cc9eb237eb" providerId="ADAL" clId="{1428EAB8-0E2D-4C8A-A0BD-61A382ECC63B}" dt="2024-05-21T20:08:29.058" v="12854" actId="1035"/>
          <ac:spMkLst>
            <pc:docMk/>
            <pc:sldMk cId="3850167127" sldId="301"/>
            <ac:spMk id="8" creationId="{71DEB03A-1E13-47CF-A43E-298A1C52C0AC}"/>
          </ac:spMkLst>
        </pc:spChg>
        <pc:spChg chg="mod">
          <ac:chgData name="Dreyer, Kelly" userId="6a2e197a-d066-4a7c-913b-34cc9eb237eb" providerId="ADAL" clId="{1428EAB8-0E2D-4C8A-A0BD-61A382ECC63B}" dt="2024-05-21T16:33:28.523" v="9268" actId="1076"/>
          <ac:spMkLst>
            <pc:docMk/>
            <pc:sldMk cId="3850167127" sldId="301"/>
            <ac:spMk id="9" creationId="{A60AE417-C822-4240-AF2E-1E9864DD1D51}"/>
          </ac:spMkLst>
        </pc:spChg>
        <pc:spChg chg="mod">
          <ac:chgData name="Dreyer, Kelly" userId="6a2e197a-d066-4a7c-913b-34cc9eb237eb" providerId="ADAL" clId="{1428EAB8-0E2D-4C8A-A0BD-61A382ECC63B}" dt="2024-05-21T20:08:25.758" v="12843" actId="1035"/>
          <ac:spMkLst>
            <pc:docMk/>
            <pc:sldMk cId="3850167127" sldId="301"/>
            <ac:spMk id="10" creationId="{5CC9C77B-FF22-4038-8226-94C8CE49E960}"/>
          </ac:spMkLst>
        </pc:spChg>
        <pc:spChg chg="mod">
          <ac:chgData name="Dreyer, Kelly" userId="6a2e197a-d066-4a7c-913b-34cc9eb237eb" providerId="ADAL" clId="{1428EAB8-0E2D-4C8A-A0BD-61A382ECC63B}" dt="2024-05-22T20:02:34.810" v="20962" actId="6549"/>
          <ac:spMkLst>
            <pc:docMk/>
            <pc:sldMk cId="3850167127" sldId="301"/>
            <ac:spMk id="11" creationId="{FFA16BD0-BB41-4414-9DC8-2810D510A3BA}"/>
          </ac:spMkLst>
        </pc:spChg>
        <pc:spChg chg="mod">
          <ac:chgData name="Dreyer, Kelly" userId="6a2e197a-d066-4a7c-913b-34cc9eb237eb" providerId="ADAL" clId="{1428EAB8-0E2D-4C8A-A0BD-61A382ECC63B}" dt="2024-05-21T16:37:07.433" v="9539" actId="20577"/>
          <ac:spMkLst>
            <pc:docMk/>
            <pc:sldMk cId="3850167127" sldId="301"/>
            <ac:spMk id="13" creationId="{E3741B05-B622-4E9E-A332-974EE870348E}"/>
          </ac:spMkLst>
        </pc:spChg>
        <pc:spChg chg="del">
          <ac:chgData name="Dreyer, Kelly" userId="6a2e197a-d066-4a7c-913b-34cc9eb237eb" providerId="ADAL" clId="{1428EAB8-0E2D-4C8A-A0BD-61A382ECC63B}" dt="2024-05-20T21:31:58.871" v="5760" actId="22"/>
          <ac:spMkLst>
            <pc:docMk/>
            <pc:sldMk cId="3850167127" sldId="301"/>
            <ac:spMk id="15" creationId="{A3DD79C7-6F82-E387-54B3-0E17BA30CD69}"/>
          </ac:spMkLst>
        </pc:spChg>
        <pc:spChg chg="del">
          <ac:chgData name="Dreyer, Kelly" userId="6a2e197a-d066-4a7c-913b-34cc9eb237eb" providerId="ADAL" clId="{1428EAB8-0E2D-4C8A-A0BD-61A382ECC63B}" dt="2024-05-20T21:45:06.561" v="5799" actId="22"/>
          <ac:spMkLst>
            <pc:docMk/>
            <pc:sldMk cId="3850167127" sldId="301"/>
            <ac:spMk id="17" creationId="{FCCA8F65-EA35-981C-97D3-2C24D4F54443}"/>
          </ac:spMkLst>
        </pc:spChg>
        <pc:spChg chg="add del mod">
          <ac:chgData name="Dreyer, Kelly" userId="6a2e197a-d066-4a7c-913b-34cc9eb237eb" providerId="ADAL" clId="{1428EAB8-0E2D-4C8A-A0BD-61A382ECC63B}" dt="2024-05-20T21:34:46.851" v="5765" actId="478"/>
          <ac:spMkLst>
            <pc:docMk/>
            <pc:sldMk cId="3850167127" sldId="301"/>
            <ac:spMk id="18" creationId="{44696828-E2C2-3840-987C-2E96933F02D7}"/>
          </ac:spMkLst>
        </pc:spChg>
        <pc:spChg chg="del">
          <ac:chgData name="Dreyer, Kelly" userId="6a2e197a-d066-4a7c-913b-34cc9eb237eb" providerId="ADAL" clId="{1428EAB8-0E2D-4C8A-A0BD-61A382ECC63B}" dt="2024-05-20T21:36:30.771" v="5783" actId="22"/>
          <ac:spMkLst>
            <pc:docMk/>
            <pc:sldMk cId="3850167127" sldId="301"/>
            <ac:spMk id="20" creationId="{553A716A-F4A3-6A76-FA95-7ECDF07F1ACB}"/>
          </ac:spMkLst>
        </pc:spChg>
        <pc:spChg chg="del">
          <ac:chgData name="Dreyer, Kelly" userId="6a2e197a-d066-4a7c-913b-34cc9eb237eb" providerId="ADAL" clId="{1428EAB8-0E2D-4C8A-A0BD-61A382ECC63B}" dt="2024-05-20T22:04:29.438" v="5928" actId="478"/>
          <ac:spMkLst>
            <pc:docMk/>
            <pc:sldMk cId="3850167127" sldId="301"/>
            <ac:spMk id="21" creationId="{7C4C39DB-9843-F75B-9BAF-E2B9C397D9C5}"/>
          </ac:spMkLst>
        </pc:spChg>
        <pc:spChg chg="del">
          <ac:chgData name="Dreyer, Kelly" userId="6a2e197a-d066-4a7c-913b-34cc9eb237eb" providerId="ADAL" clId="{1428EAB8-0E2D-4C8A-A0BD-61A382ECC63B}" dt="2024-05-20T21:40:30.271" v="5784" actId="22"/>
          <ac:spMkLst>
            <pc:docMk/>
            <pc:sldMk cId="3850167127" sldId="301"/>
            <ac:spMk id="23" creationId="{04FC1280-F89E-EA94-2F9D-3B201785627F}"/>
          </ac:spMkLst>
        </pc:spChg>
        <pc:spChg chg="add del mod">
          <ac:chgData name="Dreyer, Kelly" userId="6a2e197a-d066-4a7c-913b-34cc9eb237eb" providerId="ADAL" clId="{1428EAB8-0E2D-4C8A-A0BD-61A382ECC63B}" dt="2024-05-20T21:42:12.113" v="5793"/>
          <ac:spMkLst>
            <pc:docMk/>
            <pc:sldMk cId="3850167127" sldId="301"/>
            <ac:spMk id="35" creationId="{712CED03-230F-ACB7-CEDC-32214C3837F3}"/>
          </ac:spMkLst>
        </pc:spChg>
        <pc:spChg chg="add del mod">
          <ac:chgData name="Dreyer, Kelly" userId="6a2e197a-d066-4a7c-913b-34cc9eb237eb" providerId="ADAL" clId="{1428EAB8-0E2D-4C8A-A0BD-61A382ECC63B}" dt="2024-05-20T21:43:25.611" v="5798"/>
          <ac:spMkLst>
            <pc:docMk/>
            <pc:sldMk cId="3850167127" sldId="301"/>
            <ac:spMk id="40" creationId="{6F0CCEEF-E8D4-B628-903A-A9E4CDD56F9C}"/>
          </ac:spMkLst>
        </pc:spChg>
        <pc:spChg chg="add del mod">
          <ac:chgData name="Dreyer, Kelly" userId="6a2e197a-d066-4a7c-913b-34cc9eb237eb" providerId="ADAL" clId="{1428EAB8-0E2D-4C8A-A0BD-61A382ECC63B}" dt="2024-05-20T21:46:12.041" v="5801" actId="22"/>
          <ac:spMkLst>
            <pc:docMk/>
            <pc:sldMk cId="3850167127" sldId="301"/>
            <ac:spMk id="45" creationId="{CE380D57-8B4C-7C7A-6580-DFABC7EA8905}"/>
          </ac:spMkLst>
        </pc:spChg>
        <pc:spChg chg="add del mod">
          <ac:chgData name="Dreyer, Kelly" userId="6a2e197a-d066-4a7c-913b-34cc9eb237eb" providerId="ADAL" clId="{1428EAB8-0E2D-4C8A-A0BD-61A382ECC63B}" dt="2024-05-20T21:46:52.336" v="5803" actId="22"/>
          <ac:spMkLst>
            <pc:docMk/>
            <pc:sldMk cId="3850167127" sldId="301"/>
            <ac:spMk id="49" creationId="{143D22C8-8DB6-EB91-4BA9-39D32FF3EAFD}"/>
          </ac:spMkLst>
        </pc:spChg>
        <pc:spChg chg="add del mod">
          <ac:chgData name="Dreyer, Kelly" userId="6a2e197a-d066-4a7c-913b-34cc9eb237eb" providerId="ADAL" clId="{1428EAB8-0E2D-4C8A-A0BD-61A382ECC63B}" dt="2024-05-21T15:22:16.087" v="6239" actId="478"/>
          <ac:spMkLst>
            <pc:docMk/>
            <pc:sldMk cId="3850167127" sldId="301"/>
            <ac:spMk id="55" creationId="{BC303176-AC75-13CC-EC2A-3277C3084641}"/>
          </ac:spMkLst>
        </pc:spChg>
        <pc:spChg chg="add del mod">
          <ac:chgData name="Dreyer, Kelly" userId="6a2e197a-d066-4a7c-913b-34cc9eb237eb" providerId="ADAL" clId="{1428EAB8-0E2D-4C8A-A0BD-61A382ECC63B}" dt="2024-05-20T21:53:29.721" v="5848" actId="22"/>
          <ac:spMkLst>
            <pc:docMk/>
            <pc:sldMk cId="3850167127" sldId="301"/>
            <ac:spMk id="57" creationId="{19CE93D0-1F2C-ADEB-3F09-78947F9B0D4B}"/>
          </ac:spMkLst>
        </pc:spChg>
        <pc:spChg chg="add del mod">
          <ac:chgData name="Dreyer, Kelly" userId="6a2e197a-d066-4a7c-913b-34cc9eb237eb" providerId="ADAL" clId="{1428EAB8-0E2D-4C8A-A0BD-61A382ECC63B}" dt="2024-05-20T21:55:05.101" v="5860" actId="478"/>
          <ac:spMkLst>
            <pc:docMk/>
            <pc:sldMk cId="3850167127" sldId="301"/>
            <ac:spMk id="65" creationId="{E89179CE-8F92-EC1C-10BD-A41129E0F5E9}"/>
          </ac:spMkLst>
        </pc:spChg>
        <pc:spChg chg="add del mod">
          <ac:chgData name="Dreyer, Kelly" userId="6a2e197a-d066-4a7c-913b-34cc9eb237eb" providerId="ADAL" clId="{1428EAB8-0E2D-4C8A-A0BD-61A382ECC63B}" dt="2024-05-20T21:56:58.731" v="5862" actId="22"/>
          <ac:spMkLst>
            <pc:docMk/>
            <pc:sldMk cId="3850167127" sldId="301"/>
            <ac:spMk id="71" creationId="{A5B4CAF9-A29A-0400-DC01-657E87EEB90E}"/>
          </ac:spMkLst>
        </pc:spChg>
        <pc:spChg chg="add del mod">
          <ac:chgData name="Dreyer, Kelly" userId="6a2e197a-d066-4a7c-913b-34cc9eb237eb" providerId="ADAL" clId="{1428EAB8-0E2D-4C8A-A0BD-61A382ECC63B}" dt="2024-05-20T21:57:13.381" v="5867" actId="478"/>
          <ac:spMkLst>
            <pc:docMk/>
            <pc:sldMk cId="3850167127" sldId="301"/>
            <ac:spMk id="77" creationId="{035760EB-E85B-8094-87FC-40EAEE53F8C9}"/>
          </ac:spMkLst>
        </pc:spChg>
        <pc:spChg chg="add mod">
          <ac:chgData name="Dreyer, Kelly" userId="6a2e197a-d066-4a7c-913b-34cc9eb237eb" providerId="ADAL" clId="{1428EAB8-0E2D-4C8A-A0BD-61A382ECC63B}" dt="2024-05-21T20:07:45.708" v="12804" actId="164"/>
          <ac:spMkLst>
            <pc:docMk/>
            <pc:sldMk cId="3850167127" sldId="301"/>
            <ac:spMk id="94" creationId="{35FF51D7-A796-9B6C-1BA3-4E2A14D2EDD6}"/>
          </ac:spMkLst>
        </pc:spChg>
        <pc:spChg chg="add mod">
          <ac:chgData name="Dreyer, Kelly" userId="6a2e197a-d066-4a7c-913b-34cc9eb237eb" providerId="ADAL" clId="{1428EAB8-0E2D-4C8A-A0BD-61A382ECC63B}" dt="2024-05-21T20:08:02.218" v="12813" actId="164"/>
          <ac:spMkLst>
            <pc:docMk/>
            <pc:sldMk cId="3850167127" sldId="301"/>
            <ac:spMk id="103" creationId="{4466B673-7F64-67B5-DBA4-462EEEF3E1AA}"/>
          </ac:spMkLst>
        </pc:spChg>
        <pc:spChg chg="add mod">
          <ac:chgData name="Dreyer, Kelly" userId="6a2e197a-d066-4a7c-913b-34cc9eb237eb" providerId="ADAL" clId="{1428EAB8-0E2D-4C8A-A0BD-61A382ECC63B}" dt="2024-05-21T20:10:40.118" v="12952" actId="1035"/>
          <ac:spMkLst>
            <pc:docMk/>
            <pc:sldMk cId="3850167127" sldId="301"/>
            <ac:spMk id="108" creationId="{BB5BA99E-F14E-6D5A-EE9B-2875C269551C}"/>
          </ac:spMkLst>
        </pc:spChg>
        <pc:spChg chg="add mod">
          <ac:chgData name="Dreyer, Kelly" userId="6a2e197a-d066-4a7c-913b-34cc9eb237eb" providerId="ADAL" clId="{1428EAB8-0E2D-4C8A-A0BD-61A382ECC63B}" dt="2024-05-21T20:10:41.478" v="12953" actId="1035"/>
          <ac:spMkLst>
            <pc:docMk/>
            <pc:sldMk cId="3850167127" sldId="301"/>
            <ac:spMk id="109" creationId="{111577E3-A050-C748-E5EF-E86D6C3F2E78}"/>
          </ac:spMkLst>
        </pc:spChg>
        <pc:grpChg chg="add mod">
          <ac:chgData name="Dreyer, Kelly" userId="6a2e197a-d066-4a7c-913b-34cc9eb237eb" providerId="ADAL" clId="{1428EAB8-0E2D-4C8A-A0BD-61A382ECC63B}" dt="2024-05-21T20:10:38.688" v="12951" actId="1035"/>
          <ac:grpSpMkLst>
            <pc:docMk/>
            <pc:sldMk cId="3850167127" sldId="301"/>
            <ac:grpSpMk id="110" creationId="{EF60D21B-1ABB-EC61-EB24-D36B598E0529}"/>
          </ac:grpSpMkLst>
        </pc:grpChg>
        <pc:grpChg chg="add mod">
          <ac:chgData name="Dreyer, Kelly" userId="6a2e197a-d066-4a7c-913b-34cc9eb237eb" providerId="ADAL" clId="{1428EAB8-0E2D-4C8A-A0BD-61A382ECC63B}" dt="2024-05-21T20:08:04.188" v="12820" actId="1035"/>
          <ac:grpSpMkLst>
            <pc:docMk/>
            <pc:sldMk cId="3850167127" sldId="301"/>
            <ac:grpSpMk id="111" creationId="{BE8C9A32-B44C-2967-24A2-9A64E22E3E1C}"/>
          </ac:grpSpMkLst>
        </pc:grpChg>
        <pc:picChg chg="add del mod ord">
          <ac:chgData name="Dreyer, Kelly" userId="6a2e197a-d066-4a7c-913b-34cc9eb237eb" providerId="ADAL" clId="{1428EAB8-0E2D-4C8A-A0BD-61A382ECC63B}" dt="2024-05-20T21:33:32.697" v="5761" actId="478"/>
          <ac:picMkLst>
            <pc:docMk/>
            <pc:sldMk cId="3850167127" sldId="301"/>
            <ac:picMk id="14" creationId="{5C720B4E-E6A5-43EC-422A-8624E8ED7BFC}"/>
          </ac:picMkLst>
        </pc:picChg>
        <pc:picChg chg="add del mod">
          <ac:chgData name="Dreyer, Kelly" userId="6a2e197a-d066-4a7c-913b-34cc9eb237eb" providerId="ADAL" clId="{1428EAB8-0E2D-4C8A-A0BD-61A382ECC63B}" dt="2024-05-20T21:33:40.416" v="5764" actId="478"/>
          <ac:picMkLst>
            <pc:docMk/>
            <pc:sldMk cId="3850167127" sldId="301"/>
            <ac:picMk id="22" creationId="{B3066C17-CD3A-A1E4-E5DE-7117C84A6C27}"/>
          </ac:picMkLst>
        </pc:picChg>
        <pc:picChg chg="add mod">
          <ac:chgData name="Dreyer, Kelly" userId="6a2e197a-d066-4a7c-913b-34cc9eb237eb" providerId="ADAL" clId="{1428EAB8-0E2D-4C8A-A0BD-61A382ECC63B}" dt="2024-05-21T20:55:39.058" v="13600" actId="1037"/>
          <ac:picMkLst>
            <pc:docMk/>
            <pc:sldMk cId="3850167127" sldId="301"/>
            <ac:picMk id="25" creationId="{8B8C899F-A762-4B0A-1CB7-AA6A487714C5}"/>
          </ac:picMkLst>
        </pc:picChg>
        <pc:picChg chg="add del mod ord">
          <ac:chgData name="Dreyer, Kelly" userId="6a2e197a-d066-4a7c-913b-34cc9eb237eb" providerId="ADAL" clId="{1428EAB8-0E2D-4C8A-A0BD-61A382ECC63B}" dt="2024-05-20T21:42:00.891" v="5791" actId="478"/>
          <ac:picMkLst>
            <pc:docMk/>
            <pc:sldMk cId="3850167127" sldId="301"/>
            <ac:picMk id="27" creationId="{189E5ED4-2B72-E49A-41CE-C21A33986D33}"/>
          </ac:picMkLst>
        </pc:picChg>
        <pc:picChg chg="add mod ord">
          <ac:chgData name="Dreyer, Kelly" userId="6a2e197a-d066-4a7c-913b-34cc9eb237eb" providerId="ADAL" clId="{1428EAB8-0E2D-4C8A-A0BD-61A382ECC63B}" dt="2024-05-21T20:55:56.638" v="13603" actId="1076"/>
          <ac:picMkLst>
            <pc:docMk/>
            <pc:sldMk cId="3850167127" sldId="301"/>
            <ac:picMk id="29" creationId="{99427141-A941-F427-0876-4183B6B27B91}"/>
          </ac:picMkLst>
        </pc:picChg>
        <pc:picChg chg="add del">
          <ac:chgData name="Dreyer, Kelly" userId="6a2e197a-d066-4a7c-913b-34cc9eb237eb" providerId="ADAL" clId="{1428EAB8-0E2D-4C8A-A0BD-61A382ECC63B}" dt="2024-05-20T21:41:09.531" v="5786" actId="478"/>
          <ac:picMkLst>
            <pc:docMk/>
            <pc:sldMk cId="3850167127" sldId="301"/>
            <ac:picMk id="31" creationId="{04354D1B-F6B5-61A3-F707-D1116951DFDE}"/>
          </ac:picMkLst>
        </pc:picChg>
        <pc:picChg chg="add del mod">
          <ac:chgData name="Dreyer, Kelly" userId="6a2e197a-d066-4a7c-913b-34cc9eb237eb" providerId="ADAL" clId="{1428EAB8-0E2D-4C8A-A0BD-61A382ECC63B}" dt="2024-05-20T21:42:04.211" v="5792" actId="21"/>
          <ac:picMkLst>
            <pc:docMk/>
            <pc:sldMk cId="3850167127" sldId="301"/>
            <ac:picMk id="33" creationId="{D243A969-6E7F-B09F-C4DD-DE5C67F74605}"/>
          </ac:picMkLst>
        </pc:picChg>
        <pc:picChg chg="add del mod">
          <ac:chgData name="Dreyer, Kelly" userId="6a2e197a-d066-4a7c-913b-34cc9eb237eb" providerId="ADAL" clId="{1428EAB8-0E2D-4C8A-A0BD-61A382ECC63B}" dt="2024-05-20T21:43:20.331" v="5796" actId="478"/>
          <ac:picMkLst>
            <pc:docMk/>
            <pc:sldMk cId="3850167127" sldId="301"/>
            <ac:picMk id="36" creationId="{65D6C3BF-B211-D608-13BD-A7795A7784F6}"/>
          </ac:picMkLst>
        </pc:picChg>
        <pc:picChg chg="add del">
          <ac:chgData name="Dreyer, Kelly" userId="6a2e197a-d066-4a7c-913b-34cc9eb237eb" providerId="ADAL" clId="{1428EAB8-0E2D-4C8A-A0BD-61A382ECC63B}" dt="2024-05-20T21:43:22.617" v="5797" actId="21"/>
          <ac:picMkLst>
            <pc:docMk/>
            <pc:sldMk cId="3850167127" sldId="301"/>
            <ac:picMk id="38" creationId="{6226F752-ED9C-EAAF-0FB8-153DD80572C9}"/>
          </ac:picMkLst>
        </pc:picChg>
        <pc:picChg chg="add del mod">
          <ac:chgData name="Dreyer, Kelly" userId="6a2e197a-d066-4a7c-913b-34cc9eb237eb" providerId="ADAL" clId="{1428EAB8-0E2D-4C8A-A0BD-61A382ECC63B}" dt="2024-05-20T21:50:26.491" v="5833" actId="478"/>
          <ac:picMkLst>
            <pc:docMk/>
            <pc:sldMk cId="3850167127" sldId="301"/>
            <ac:picMk id="41" creationId="{7713C989-D758-7E9B-4238-804EB9D0D677}"/>
          </ac:picMkLst>
        </pc:picChg>
        <pc:picChg chg="add del mod ord">
          <ac:chgData name="Dreyer, Kelly" userId="6a2e197a-d066-4a7c-913b-34cc9eb237eb" providerId="ADAL" clId="{1428EAB8-0E2D-4C8A-A0BD-61A382ECC63B}" dt="2024-05-20T21:46:07.801" v="5800" actId="478"/>
          <ac:picMkLst>
            <pc:docMk/>
            <pc:sldMk cId="3850167127" sldId="301"/>
            <ac:picMk id="43" creationId="{C629F849-C821-6042-75A7-7A79571ECCBA}"/>
          </ac:picMkLst>
        </pc:picChg>
        <pc:picChg chg="add del mod ord">
          <ac:chgData name="Dreyer, Kelly" userId="6a2e197a-d066-4a7c-913b-34cc9eb237eb" providerId="ADAL" clId="{1428EAB8-0E2D-4C8A-A0BD-61A382ECC63B}" dt="2024-05-20T21:46:49.831" v="5802" actId="478"/>
          <ac:picMkLst>
            <pc:docMk/>
            <pc:sldMk cId="3850167127" sldId="301"/>
            <ac:picMk id="47" creationId="{B6842A8A-74AD-E00E-7E9E-06803264B77F}"/>
          </ac:picMkLst>
        </pc:picChg>
        <pc:picChg chg="add del mod ord">
          <ac:chgData name="Dreyer, Kelly" userId="6a2e197a-d066-4a7c-913b-34cc9eb237eb" providerId="ADAL" clId="{1428EAB8-0E2D-4C8A-A0BD-61A382ECC63B}" dt="2024-05-20T21:47:16.456" v="5807" actId="478"/>
          <ac:picMkLst>
            <pc:docMk/>
            <pc:sldMk cId="3850167127" sldId="301"/>
            <ac:picMk id="51" creationId="{67515021-246C-3A60-0E12-C668AC82E3D8}"/>
          </ac:picMkLst>
        </pc:picChg>
        <pc:picChg chg="add del mod">
          <ac:chgData name="Dreyer, Kelly" userId="6a2e197a-d066-4a7c-913b-34cc9eb237eb" providerId="ADAL" clId="{1428EAB8-0E2D-4C8A-A0BD-61A382ECC63B}" dt="2024-05-20T21:47:13.231" v="5806" actId="478"/>
          <ac:picMkLst>
            <pc:docMk/>
            <pc:sldMk cId="3850167127" sldId="301"/>
            <ac:picMk id="53" creationId="{2170D4F0-9B5A-158B-D57D-8F18F62B3E05}"/>
          </ac:picMkLst>
        </pc:picChg>
        <pc:picChg chg="add del mod">
          <ac:chgData name="Dreyer, Kelly" userId="6a2e197a-d066-4a7c-913b-34cc9eb237eb" providerId="ADAL" clId="{1428EAB8-0E2D-4C8A-A0BD-61A382ECC63B}" dt="2024-05-20T21:50:45.771" v="5839" actId="478"/>
          <ac:picMkLst>
            <pc:docMk/>
            <pc:sldMk cId="3850167127" sldId="301"/>
            <ac:picMk id="59" creationId="{C1CB4847-65F5-6457-88B3-8CB9CBA593B2}"/>
          </ac:picMkLst>
        </pc:picChg>
        <pc:picChg chg="add del mod">
          <ac:chgData name="Dreyer, Kelly" userId="6a2e197a-d066-4a7c-913b-34cc9eb237eb" providerId="ADAL" clId="{1428EAB8-0E2D-4C8A-A0BD-61A382ECC63B}" dt="2024-05-20T21:52:48.726" v="5847" actId="478"/>
          <ac:picMkLst>
            <pc:docMk/>
            <pc:sldMk cId="3850167127" sldId="301"/>
            <ac:picMk id="61" creationId="{4626C55D-3571-EBD1-68F4-5A14412F6D5E}"/>
          </ac:picMkLst>
        </pc:picChg>
        <pc:picChg chg="add del mod ord">
          <ac:chgData name="Dreyer, Kelly" userId="6a2e197a-d066-4a7c-913b-34cc9eb237eb" providerId="ADAL" clId="{1428EAB8-0E2D-4C8A-A0BD-61A382ECC63B}" dt="2024-05-20T21:56:56.208" v="5861" actId="478"/>
          <ac:picMkLst>
            <pc:docMk/>
            <pc:sldMk cId="3850167127" sldId="301"/>
            <ac:picMk id="63" creationId="{FF4104CD-64C1-1BB8-F4BC-4E5C9B72AFD4}"/>
          </ac:picMkLst>
        </pc:picChg>
        <pc:picChg chg="add del mod ord">
          <ac:chgData name="Dreyer, Kelly" userId="6a2e197a-d066-4a7c-913b-34cc9eb237eb" providerId="ADAL" clId="{1428EAB8-0E2D-4C8A-A0BD-61A382ECC63B}" dt="2024-05-20T21:55:04.531" v="5859" actId="22"/>
          <ac:picMkLst>
            <pc:docMk/>
            <pc:sldMk cId="3850167127" sldId="301"/>
            <ac:picMk id="67" creationId="{FDBADF72-0949-E8BC-739F-8069339CF59C}"/>
          </ac:picMkLst>
        </pc:picChg>
        <pc:picChg chg="add del mod">
          <ac:chgData name="Dreyer, Kelly" userId="6a2e197a-d066-4a7c-913b-34cc9eb237eb" providerId="ADAL" clId="{1428EAB8-0E2D-4C8A-A0BD-61A382ECC63B}" dt="2024-05-20T21:55:04.017" v="5858" actId="22"/>
          <ac:picMkLst>
            <pc:docMk/>
            <pc:sldMk cId="3850167127" sldId="301"/>
            <ac:picMk id="69" creationId="{2E8CDFA8-1084-C71F-C561-209E1EA72BB4}"/>
          </ac:picMkLst>
        </pc:picChg>
        <pc:picChg chg="add del mod ord">
          <ac:chgData name="Dreyer, Kelly" userId="6a2e197a-d066-4a7c-913b-34cc9eb237eb" providerId="ADAL" clId="{1428EAB8-0E2D-4C8A-A0BD-61A382ECC63B}" dt="2024-05-20T21:57:11.181" v="5866" actId="478"/>
          <ac:picMkLst>
            <pc:docMk/>
            <pc:sldMk cId="3850167127" sldId="301"/>
            <ac:picMk id="73" creationId="{DC6CB38C-35E6-95A9-854D-25ED39FAE1BD}"/>
          </ac:picMkLst>
        </pc:picChg>
        <pc:picChg chg="add del mod">
          <ac:chgData name="Dreyer, Kelly" userId="6a2e197a-d066-4a7c-913b-34cc9eb237eb" providerId="ADAL" clId="{1428EAB8-0E2D-4C8A-A0BD-61A382ECC63B}" dt="2024-05-20T21:59:30.021" v="5881" actId="478"/>
          <ac:picMkLst>
            <pc:docMk/>
            <pc:sldMk cId="3850167127" sldId="301"/>
            <ac:picMk id="75" creationId="{6838263C-28DA-C853-4C04-C261780AAC05}"/>
          </ac:picMkLst>
        </pc:picChg>
        <pc:picChg chg="add del mod">
          <ac:chgData name="Dreyer, Kelly" userId="6a2e197a-d066-4a7c-913b-34cc9eb237eb" providerId="ADAL" clId="{1428EAB8-0E2D-4C8A-A0BD-61A382ECC63B}" dt="2024-05-20T21:58:38.291" v="5880" actId="478"/>
          <ac:picMkLst>
            <pc:docMk/>
            <pc:sldMk cId="3850167127" sldId="301"/>
            <ac:picMk id="79" creationId="{5AED792F-5B86-31BC-43BB-747300252987}"/>
          </ac:picMkLst>
        </pc:picChg>
        <pc:picChg chg="add del mod">
          <ac:chgData name="Dreyer, Kelly" userId="6a2e197a-d066-4a7c-913b-34cc9eb237eb" providerId="ADAL" clId="{1428EAB8-0E2D-4C8A-A0BD-61A382ECC63B}" dt="2024-05-20T21:58:37.651" v="5879" actId="478"/>
          <ac:picMkLst>
            <pc:docMk/>
            <pc:sldMk cId="3850167127" sldId="301"/>
            <ac:picMk id="81" creationId="{B0FAE708-4FAF-A43B-27D0-6E0766C5065C}"/>
          </ac:picMkLst>
        </pc:picChg>
        <pc:picChg chg="add mod">
          <ac:chgData name="Dreyer, Kelly" userId="6a2e197a-d066-4a7c-913b-34cc9eb237eb" providerId="ADAL" clId="{1428EAB8-0E2D-4C8A-A0BD-61A382ECC63B}" dt="2024-05-21T20:55:46.948" v="13602" actId="1038"/>
          <ac:picMkLst>
            <pc:docMk/>
            <pc:sldMk cId="3850167127" sldId="301"/>
            <ac:picMk id="83" creationId="{55EB1322-0A50-4806-2B79-FC5B3B109FBD}"/>
          </ac:picMkLst>
        </pc:picChg>
        <pc:picChg chg="add del mod">
          <ac:chgData name="Dreyer, Kelly" userId="6a2e197a-d066-4a7c-913b-34cc9eb237eb" providerId="ADAL" clId="{1428EAB8-0E2D-4C8A-A0BD-61A382ECC63B}" dt="2024-05-20T22:00:08.995" v="5893" actId="478"/>
          <ac:picMkLst>
            <pc:docMk/>
            <pc:sldMk cId="3850167127" sldId="301"/>
            <ac:picMk id="85" creationId="{D435C7FC-69D5-E3C7-FD2F-21AF5EAAD390}"/>
          </ac:picMkLst>
        </pc:picChg>
        <pc:picChg chg="add del mod">
          <ac:chgData name="Dreyer, Kelly" userId="6a2e197a-d066-4a7c-913b-34cc9eb237eb" providerId="ADAL" clId="{1428EAB8-0E2D-4C8A-A0BD-61A382ECC63B}" dt="2024-05-20T22:01:13.293" v="5897" actId="478"/>
          <ac:picMkLst>
            <pc:docMk/>
            <pc:sldMk cId="3850167127" sldId="301"/>
            <ac:picMk id="87" creationId="{7B66778B-0E80-729A-08F4-D4F1164F042B}"/>
          </ac:picMkLst>
        </pc:picChg>
        <pc:picChg chg="add del mod">
          <ac:chgData name="Dreyer, Kelly" userId="6a2e197a-d066-4a7c-913b-34cc9eb237eb" providerId="ADAL" clId="{1428EAB8-0E2D-4C8A-A0BD-61A382ECC63B}" dt="2024-05-20T22:01:30.603" v="5905" actId="478"/>
          <ac:picMkLst>
            <pc:docMk/>
            <pc:sldMk cId="3850167127" sldId="301"/>
            <ac:picMk id="89" creationId="{9E7162BF-3E11-F58E-ACD3-1E4296260121}"/>
          </ac:picMkLst>
        </pc:picChg>
        <pc:picChg chg="add mod">
          <ac:chgData name="Dreyer, Kelly" userId="6a2e197a-d066-4a7c-913b-34cc9eb237eb" providerId="ADAL" clId="{1428EAB8-0E2D-4C8A-A0BD-61A382ECC63B}" dt="2024-05-21T20:07:45.708" v="12804" actId="164"/>
          <ac:picMkLst>
            <pc:docMk/>
            <pc:sldMk cId="3850167127" sldId="301"/>
            <ac:picMk id="91" creationId="{49CCB8AC-980A-9341-7828-A3A77324A2C4}"/>
          </ac:picMkLst>
        </pc:picChg>
        <pc:picChg chg="add mod">
          <ac:chgData name="Dreyer, Kelly" userId="6a2e197a-d066-4a7c-913b-34cc9eb237eb" providerId="ADAL" clId="{1428EAB8-0E2D-4C8A-A0BD-61A382ECC63B}" dt="2024-05-21T20:07:45.708" v="12804" actId="164"/>
          <ac:picMkLst>
            <pc:docMk/>
            <pc:sldMk cId="3850167127" sldId="301"/>
            <ac:picMk id="93" creationId="{E88762F2-6DA0-E87E-D4FF-4638A81436C5}"/>
          </ac:picMkLst>
        </pc:picChg>
        <pc:picChg chg="add del mod">
          <ac:chgData name="Dreyer, Kelly" userId="6a2e197a-d066-4a7c-913b-34cc9eb237eb" providerId="ADAL" clId="{1428EAB8-0E2D-4C8A-A0BD-61A382ECC63B}" dt="2024-05-20T22:04:32.644" v="5929" actId="478"/>
          <ac:picMkLst>
            <pc:docMk/>
            <pc:sldMk cId="3850167127" sldId="301"/>
            <ac:picMk id="96" creationId="{51FA41F3-6A83-67FD-F900-3974951A07BD}"/>
          </ac:picMkLst>
        </pc:picChg>
        <pc:picChg chg="add mod">
          <ac:chgData name="Dreyer, Kelly" userId="6a2e197a-d066-4a7c-913b-34cc9eb237eb" providerId="ADAL" clId="{1428EAB8-0E2D-4C8A-A0BD-61A382ECC63B}" dt="2024-05-21T20:08:02.218" v="12813" actId="164"/>
          <ac:picMkLst>
            <pc:docMk/>
            <pc:sldMk cId="3850167127" sldId="301"/>
            <ac:picMk id="98" creationId="{81EE382E-7AA3-DE1F-3E41-0003F98CDF77}"/>
          </ac:picMkLst>
        </pc:picChg>
        <pc:picChg chg="add mod">
          <ac:chgData name="Dreyer, Kelly" userId="6a2e197a-d066-4a7c-913b-34cc9eb237eb" providerId="ADAL" clId="{1428EAB8-0E2D-4C8A-A0BD-61A382ECC63B}" dt="2024-05-21T20:08:02.218" v="12813" actId="164"/>
          <ac:picMkLst>
            <pc:docMk/>
            <pc:sldMk cId="3850167127" sldId="301"/>
            <ac:picMk id="100" creationId="{BF2CFC3D-A898-CD9F-4A92-CCC8BF43A75E}"/>
          </ac:picMkLst>
        </pc:picChg>
        <pc:picChg chg="add mod">
          <ac:chgData name="Dreyer, Kelly" userId="6a2e197a-d066-4a7c-913b-34cc9eb237eb" providerId="ADAL" clId="{1428EAB8-0E2D-4C8A-A0BD-61A382ECC63B}" dt="2024-05-21T20:08:02.218" v="12813" actId="164"/>
          <ac:picMkLst>
            <pc:docMk/>
            <pc:sldMk cId="3850167127" sldId="301"/>
            <ac:picMk id="102" creationId="{C58B7F42-58BC-4A53-9E76-4B5386B21A6B}"/>
          </ac:picMkLst>
        </pc:picChg>
        <pc:picChg chg="add mod">
          <ac:chgData name="Dreyer, Kelly" userId="6a2e197a-d066-4a7c-913b-34cc9eb237eb" providerId="ADAL" clId="{1428EAB8-0E2D-4C8A-A0BD-61A382ECC63B}" dt="2024-05-21T15:23:23.938" v="6254" actId="1076"/>
          <ac:picMkLst>
            <pc:docMk/>
            <pc:sldMk cId="3850167127" sldId="301"/>
            <ac:picMk id="105" creationId="{04068113-AD34-740A-F19F-568554450581}"/>
          </ac:picMkLst>
        </pc:picChg>
        <pc:picChg chg="add mod">
          <ac:chgData name="Dreyer, Kelly" userId="6a2e197a-d066-4a7c-913b-34cc9eb237eb" providerId="ADAL" clId="{1428EAB8-0E2D-4C8A-A0BD-61A382ECC63B}" dt="2024-05-21T15:22:52.438" v="6244" actId="1076"/>
          <ac:picMkLst>
            <pc:docMk/>
            <pc:sldMk cId="3850167127" sldId="301"/>
            <ac:picMk id="107" creationId="{4C7B796C-C0E8-AF4F-4DEE-9E529F274B69}"/>
          </ac:picMkLst>
        </pc:picChg>
      </pc:sldChg>
      <pc:sldChg chg="addSp delSp modSp mod ord modNotesTx">
        <pc:chgData name="Dreyer, Kelly" userId="6a2e197a-d066-4a7c-913b-34cc9eb237eb" providerId="ADAL" clId="{1428EAB8-0E2D-4C8A-A0BD-61A382ECC63B}" dt="2024-05-22T21:15:24.310" v="23072" actId="1076"/>
        <pc:sldMkLst>
          <pc:docMk/>
          <pc:sldMk cId="1610178724" sldId="302"/>
        </pc:sldMkLst>
        <pc:spChg chg="del mod">
          <ac:chgData name="Dreyer, Kelly" userId="6a2e197a-d066-4a7c-913b-34cc9eb237eb" providerId="ADAL" clId="{1428EAB8-0E2D-4C8A-A0BD-61A382ECC63B}" dt="2024-05-22T20:42:03.026" v="22343" actId="478"/>
          <ac:spMkLst>
            <pc:docMk/>
            <pc:sldMk cId="1610178724" sldId="302"/>
            <ac:spMk id="2" creationId="{3B576879-39D0-4859-8247-F41B889823E0}"/>
          </ac:spMkLst>
        </pc:spChg>
        <pc:spChg chg="del mod">
          <ac:chgData name="Dreyer, Kelly" userId="6a2e197a-d066-4a7c-913b-34cc9eb237eb" providerId="ADAL" clId="{1428EAB8-0E2D-4C8A-A0BD-61A382ECC63B}" dt="2024-05-22T20:42:01.792" v="22342" actId="478"/>
          <ac:spMkLst>
            <pc:docMk/>
            <pc:sldMk cId="1610178724" sldId="302"/>
            <ac:spMk id="3" creationId="{91B2674A-AE4E-4543-B397-E9A47E0EAF7F}"/>
          </ac:spMkLst>
        </pc:spChg>
        <pc:spChg chg="del mod">
          <ac:chgData name="Dreyer, Kelly" userId="6a2e197a-d066-4a7c-913b-34cc9eb237eb" providerId="ADAL" clId="{1428EAB8-0E2D-4C8A-A0BD-61A382ECC63B}" dt="2024-05-22T20:42:04.128" v="22344" actId="478"/>
          <ac:spMkLst>
            <pc:docMk/>
            <pc:sldMk cId="1610178724" sldId="302"/>
            <ac:spMk id="4" creationId="{E31750A3-F7A6-49F3-859D-63EFBB79972F}"/>
          </ac:spMkLst>
        </pc:spChg>
        <pc:spChg chg="del mod">
          <ac:chgData name="Dreyer, Kelly" userId="6a2e197a-d066-4a7c-913b-34cc9eb237eb" providerId="ADAL" clId="{1428EAB8-0E2D-4C8A-A0BD-61A382ECC63B}" dt="2024-05-22T20:42:05.917" v="22345" actId="478"/>
          <ac:spMkLst>
            <pc:docMk/>
            <pc:sldMk cId="1610178724" sldId="302"/>
            <ac:spMk id="5" creationId="{BC3468E5-7945-4A48-9609-298588DA834F}"/>
          </ac:spMkLst>
        </pc:spChg>
        <pc:spChg chg="add del mod">
          <ac:chgData name="Dreyer, Kelly" userId="6a2e197a-d066-4a7c-913b-34cc9eb237eb" providerId="ADAL" clId="{1428EAB8-0E2D-4C8A-A0BD-61A382ECC63B}" dt="2024-05-22T20:42:07.236" v="22346" actId="478"/>
          <ac:spMkLst>
            <pc:docMk/>
            <pc:sldMk cId="1610178724" sldId="302"/>
            <ac:spMk id="6" creationId="{AF1D6ED1-B21B-9E3C-A656-DF5D7F733427}"/>
          </ac:spMkLst>
        </pc:spChg>
        <pc:spChg chg="mod">
          <ac:chgData name="Dreyer, Kelly" userId="6a2e197a-d066-4a7c-913b-34cc9eb237eb" providerId="ADAL" clId="{1428EAB8-0E2D-4C8A-A0BD-61A382ECC63B}" dt="2024-05-22T20:42:42.545" v="22372" actId="20577"/>
          <ac:spMkLst>
            <pc:docMk/>
            <pc:sldMk cId="1610178724" sldId="302"/>
            <ac:spMk id="7" creationId="{B4D97FB5-4FAC-4C6D-BC0D-9BACECA588E8}"/>
          </ac:spMkLst>
        </pc:spChg>
        <pc:spChg chg="add mod">
          <ac:chgData name="Dreyer, Kelly" userId="6a2e197a-d066-4a7c-913b-34cc9eb237eb" providerId="ADAL" clId="{1428EAB8-0E2D-4C8A-A0BD-61A382ECC63B}" dt="2024-05-22T21:10:47.211" v="23045" actId="20577"/>
          <ac:spMkLst>
            <pc:docMk/>
            <pc:sldMk cId="1610178724" sldId="302"/>
            <ac:spMk id="9" creationId="{BD35132A-FB73-EF2A-D436-38AB9D0DCBBA}"/>
          </ac:spMkLst>
        </pc:spChg>
        <pc:spChg chg="add mod">
          <ac:chgData name="Dreyer, Kelly" userId="6a2e197a-d066-4a7c-913b-34cc9eb237eb" providerId="ADAL" clId="{1428EAB8-0E2D-4C8A-A0BD-61A382ECC63B}" dt="2024-05-22T21:10:55.306" v="23047" actId="1076"/>
          <ac:spMkLst>
            <pc:docMk/>
            <pc:sldMk cId="1610178724" sldId="302"/>
            <ac:spMk id="11" creationId="{2E10EF1A-0FA7-ACAE-6856-A3B3E867BB8D}"/>
          </ac:spMkLst>
        </pc:spChg>
        <pc:spChg chg="add mod">
          <ac:chgData name="Dreyer, Kelly" userId="6a2e197a-d066-4a7c-913b-34cc9eb237eb" providerId="ADAL" clId="{1428EAB8-0E2D-4C8A-A0BD-61A382ECC63B}" dt="2024-05-22T21:10:52.990" v="23046" actId="1076"/>
          <ac:spMkLst>
            <pc:docMk/>
            <pc:sldMk cId="1610178724" sldId="302"/>
            <ac:spMk id="13" creationId="{BECAE479-F7F1-DA7C-ED06-3FD6EB7718FD}"/>
          </ac:spMkLst>
        </pc:spChg>
        <pc:spChg chg="add del mod">
          <ac:chgData name="Dreyer, Kelly" userId="6a2e197a-d066-4a7c-913b-34cc9eb237eb" providerId="ADAL" clId="{1428EAB8-0E2D-4C8A-A0BD-61A382ECC63B}" dt="2024-05-22T20:43:05.569" v="22381" actId="478"/>
          <ac:spMkLst>
            <pc:docMk/>
            <pc:sldMk cId="1610178724" sldId="302"/>
            <ac:spMk id="15" creationId="{F83827F6-FF9D-4CD2-875D-B6C43516D90F}"/>
          </ac:spMkLst>
        </pc:spChg>
        <pc:spChg chg="add del mod">
          <ac:chgData name="Dreyer, Kelly" userId="6a2e197a-d066-4a7c-913b-34cc9eb237eb" providerId="ADAL" clId="{1428EAB8-0E2D-4C8A-A0BD-61A382ECC63B}" dt="2024-05-22T20:45:13.085" v="22419"/>
          <ac:spMkLst>
            <pc:docMk/>
            <pc:sldMk cId="1610178724" sldId="302"/>
            <ac:spMk id="17" creationId="{A00E25A0-5A2F-DFC2-0F71-68534E360473}"/>
          </ac:spMkLst>
        </pc:spChg>
        <pc:spChg chg="add mod">
          <ac:chgData name="Dreyer, Kelly" userId="6a2e197a-d066-4a7c-913b-34cc9eb237eb" providerId="ADAL" clId="{1428EAB8-0E2D-4C8A-A0BD-61A382ECC63B}" dt="2024-05-22T21:00:19.622" v="22940" actId="1076"/>
          <ac:spMkLst>
            <pc:docMk/>
            <pc:sldMk cId="1610178724" sldId="302"/>
            <ac:spMk id="19" creationId="{C4CD1BAA-0EFC-09B8-1642-A757F7D0424D}"/>
          </ac:spMkLst>
        </pc:spChg>
        <pc:spChg chg="add del mod">
          <ac:chgData name="Dreyer, Kelly" userId="6a2e197a-d066-4a7c-913b-34cc9eb237eb" providerId="ADAL" clId="{1428EAB8-0E2D-4C8A-A0BD-61A382ECC63B}" dt="2024-05-22T21:12:33.950" v="23051" actId="478"/>
          <ac:spMkLst>
            <pc:docMk/>
            <pc:sldMk cId="1610178724" sldId="302"/>
            <ac:spMk id="22" creationId="{CB0F14C8-B2B7-B272-171C-5E4449F4912A}"/>
          </ac:spMkLst>
        </pc:spChg>
        <pc:spChg chg="add del mod">
          <ac:chgData name="Dreyer, Kelly" userId="6a2e197a-d066-4a7c-913b-34cc9eb237eb" providerId="ADAL" clId="{1428EAB8-0E2D-4C8A-A0BD-61A382ECC63B}" dt="2024-05-22T21:15:20.971" v="23071" actId="478"/>
          <ac:spMkLst>
            <pc:docMk/>
            <pc:sldMk cId="1610178724" sldId="302"/>
            <ac:spMk id="27" creationId="{807E5EAB-6200-3F2C-7F95-50E4622A002A}"/>
          </ac:spMkLst>
        </pc:spChg>
        <pc:picChg chg="add del mod">
          <ac:chgData name="Dreyer, Kelly" userId="6a2e197a-d066-4a7c-913b-34cc9eb237eb" providerId="ADAL" clId="{1428EAB8-0E2D-4C8A-A0BD-61A382ECC63B}" dt="2024-05-22T21:12:33.950" v="23051" actId="478"/>
          <ac:picMkLst>
            <pc:docMk/>
            <pc:sldMk cId="1610178724" sldId="302"/>
            <ac:picMk id="21" creationId="{F4B2B3E0-44D4-5481-BCBF-EF4E35BBF159}"/>
          </ac:picMkLst>
        </pc:picChg>
        <pc:picChg chg="add del mod">
          <ac:chgData name="Dreyer, Kelly" userId="6a2e197a-d066-4a7c-913b-34cc9eb237eb" providerId="ADAL" clId="{1428EAB8-0E2D-4C8A-A0BD-61A382ECC63B}" dt="2024-05-22T21:14:09.001" v="23062" actId="478"/>
          <ac:picMkLst>
            <pc:docMk/>
            <pc:sldMk cId="1610178724" sldId="302"/>
            <ac:picMk id="24" creationId="{27F1347E-5020-6E7A-D359-01C1A1D7FCE7}"/>
          </ac:picMkLst>
        </pc:picChg>
        <pc:picChg chg="add mod">
          <ac:chgData name="Dreyer, Kelly" userId="6a2e197a-d066-4a7c-913b-34cc9eb237eb" providerId="ADAL" clId="{1428EAB8-0E2D-4C8A-A0BD-61A382ECC63B}" dt="2024-05-22T21:15:24.310" v="23072" actId="1076"/>
          <ac:picMkLst>
            <pc:docMk/>
            <pc:sldMk cId="1610178724" sldId="302"/>
            <ac:picMk id="26" creationId="{E5BA7332-A7BF-6A30-D5FB-E09D6EFF72B2}"/>
          </ac:picMkLst>
        </pc:picChg>
        <pc:picChg chg="add del mod">
          <ac:chgData name="Dreyer, Kelly" userId="6a2e197a-d066-4a7c-913b-34cc9eb237eb" providerId="ADAL" clId="{1428EAB8-0E2D-4C8A-A0BD-61A382ECC63B}" dt="2024-05-22T21:05:05.325" v="22966" actId="478"/>
          <ac:picMkLst>
            <pc:docMk/>
            <pc:sldMk cId="1610178724" sldId="302"/>
            <ac:picMk id="6146" creationId="{B5C006F5-F915-CD2C-9102-73870084AD9C}"/>
          </ac:picMkLst>
        </pc:picChg>
      </pc:sldChg>
      <pc:sldChg chg="addSp delSp modSp del mod ord chgLayout modNotesTx">
        <pc:chgData name="Dreyer, Kelly" userId="6a2e197a-d066-4a7c-913b-34cc9eb237eb" providerId="ADAL" clId="{1428EAB8-0E2D-4C8A-A0BD-61A382ECC63B}" dt="2024-05-22T20:15:21.716" v="21112" actId="47"/>
        <pc:sldMkLst>
          <pc:docMk/>
          <pc:sldMk cId="931762254" sldId="303"/>
        </pc:sldMkLst>
        <pc:spChg chg="mod ord">
          <ac:chgData name="Dreyer, Kelly" userId="6a2e197a-d066-4a7c-913b-34cc9eb237eb" providerId="ADAL" clId="{1428EAB8-0E2D-4C8A-A0BD-61A382ECC63B}" dt="2024-05-21T22:11:29.059" v="15290"/>
          <ac:spMkLst>
            <pc:docMk/>
            <pc:sldMk cId="931762254" sldId="303"/>
            <ac:spMk id="2" creationId="{3824A477-8FD4-4E2F-8231-BCE77472F271}"/>
          </ac:spMkLst>
        </pc:spChg>
        <pc:spChg chg="del mod">
          <ac:chgData name="Dreyer, Kelly" userId="6a2e197a-d066-4a7c-913b-34cc9eb237eb" providerId="ADAL" clId="{1428EAB8-0E2D-4C8A-A0BD-61A382ECC63B}" dt="2024-05-21T21:44:32.433" v="14675" actId="478"/>
          <ac:spMkLst>
            <pc:docMk/>
            <pc:sldMk cId="931762254" sldId="303"/>
            <ac:spMk id="3" creationId="{DA47FD20-CC9C-4F92-8675-363BB8ABCD66}"/>
          </ac:spMkLst>
        </pc:spChg>
        <pc:spChg chg="mod ord">
          <ac:chgData name="Dreyer, Kelly" userId="6a2e197a-d066-4a7c-913b-34cc9eb237eb" providerId="ADAL" clId="{1428EAB8-0E2D-4C8A-A0BD-61A382ECC63B}" dt="2024-05-21T22:11:32.501" v="15291"/>
          <ac:spMkLst>
            <pc:docMk/>
            <pc:sldMk cId="931762254" sldId="303"/>
            <ac:spMk id="4" creationId="{ECB832F2-C755-4212-90E2-84BFA09C949C}"/>
          </ac:spMkLst>
        </pc:spChg>
        <pc:spChg chg="mod ord">
          <ac:chgData name="Dreyer, Kelly" userId="6a2e197a-d066-4a7c-913b-34cc9eb237eb" providerId="ADAL" clId="{1428EAB8-0E2D-4C8A-A0BD-61A382ECC63B}" dt="2024-05-21T21:54:19.195" v="14980" actId="700"/>
          <ac:spMkLst>
            <pc:docMk/>
            <pc:sldMk cId="931762254" sldId="303"/>
            <ac:spMk id="5" creationId="{AF9BF475-4142-4EE3-B596-7E1583FFA973}"/>
          </ac:spMkLst>
        </pc:spChg>
        <pc:spChg chg="mod ord">
          <ac:chgData name="Dreyer, Kelly" userId="6a2e197a-d066-4a7c-913b-34cc9eb237eb" providerId="ADAL" clId="{1428EAB8-0E2D-4C8A-A0BD-61A382ECC63B}" dt="2024-05-21T22:11:37.470" v="15302" actId="20577"/>
          <ac:spMkLst>
            <pc:docMk/>
            <pc:sldMk cId="931762254" sldId="303"/>
            <ac:spMk id="6" creationId="{66763250-EA68-4C0A-8F8D-25D2230BA8FD}"/>
          </ac:spMkLst>
        </pc:spChg>
        <pc:spChg chg="mod ord">
          <ac:chgData name="Dreyer, Kelly" userId="6a2e197a-d066-4a7c-913b-34cc9eb237eb" providerId="ADAL" clId="{1428EAB8-0E2D-4C8A-A0BD-61A382ECC63B}" dt="2024-05-21T21:54:19.195" v="14980" actId="700"/>
          <ac:spMkLst>
            <pc:docMk/>
            <pc:sldMk cId="931762254" sldId="303"/>
            <ac:spMk id="7" creationId="{64BF7427-618B-470E-A06E-500C699A98A6}"/>
          </ac:spMkLst>
        </pc:spChg>
        <pc:spChg chg="mod ord">
          <ac:chgData name="Dreyer, Kelly" userId="6a2e197a-d066-4a7c-913b-34cc9eb237eb" providerId="ADAL" clId="{1428EAB8-0E2D-4C8A-A0BD-61A382ECC63B}" dt="2024-05-21T21:54:19.195" v="14980" actId="700"/>
          <ac:spMkLst>
            <pc:docMk/>
            <pc:sldMk cId="931762254" sldId="303"/>
            <ac:spMk id="9" creationId="{00B6048F-9C96-441B-BB15-58B97B3D7402}"/>
          </ac:spMkLst>
        </pc:spChg>
        <pc:spChg chg="add del mod">
          <ac:chgData name="Dreyer, Kelly" userId="6a2e197a-d066-4a7c-913b-34cc9eb237eb" providerId="ADAL" clId="{1428EAB8-0E2D-4C8A-A0BD-61A382ECC63B}" dt="2024-05-21T21:44:37.713" v="14678" actId="478"/>
          <ac:spMkLst>
            <pc:docMk/>
            <pc:sldMk cId="931762254" sldId="303"/>
            <ac:spMk id="10" creationId="{46E16E83-DD53-95ED-993A-BA16E774BB36}"/>
          </ac:spMkLst>
        </pc:spChg>
        <pc:spChg chg="add mod">
          <ac:chgData name="Dreyer, Kelly" userId="6a2e197a-d066-4a7c-913b-34cc9eb237eb" providerId="ADAL" clId="{1428EAB8-0E2D-4C8A-A0BD-61A382ECC63B}" dt="2024-05-21T21:44:41.539" v="14679" actId="1076"/>
          <ac:spMkLst>
            <pc:docMk/>
            <pc:sldMk cId="931762254" sldId="303"/>
            <ac:spMk id="11" creationId="{FAD9CBC9-731E-F0C6-50F3-7198B1FE9248}"/>
          </ac:spMkLst>
        </pc:spChg>
        <pc:spChg chg="add del mod ord">
          <ac:chgData name="Dreyer, Kelly" userId="6a2e197a-d066-4a7c-913b-34cc9eb237eb" providerId="ADAL" clId="{1428EAB8-0E2D-4C8A-A0BD-61A382ECC63B}" dt="2024-05-21T21:54:19.195" v="14980" actId="700"/>
          <ac:spMkLst>
            <pc:docMk/>
            <pc:sldMk cId="931762254" sldId="303"/>
            <ac:spMk id="12" creationId="{EB241EE6-35B3-92CA-6BF0-0C2BFD8669AF}"/>
          </ac:spMkLst>
        </pc:spChg>
        <pc:spChg chg="add del mod ord">
          <ac:chgData name="Dreyer, Kelly" userId="6a2e197a-d066-4a7c-913b-34cc9eb237eb" providerId="ADAL" clId="{1428EAB8-0E2D-4C8A-A0BD-61A382ECC63B}" dt="2024-05-22T20:07:54.732" v="21038" actId="478"/>
          <ac:spMkLst>
            <pc:docMk/>
            <pc:sldMk cId="931762254" sldId="303"/>
            <ac:spMk id="13" creationId="{87008B1D-EE16-D922-31F5-EB1ED1358052}"/>
          </ac:spMkLst>
        </pc:spChg>
      </pc:sldChg>
      <pc:sldChg chg="addSp delSp modSp del mod ord">
        <pc:chgData name="Dreyer, Kelly" userId="6a2e197a-d066-4a7c-913b-34cc9eb237eb" providerId="ADAL" clId="{1428EAB8-0E2D-4C8A-A0BD-61A382ECC63B}" dt="2024-05-21T20:33:59.818" v="13447" actId="47"/>
        <pc:sldMkLst>
          <pc:docMk/>
          <pc:sldMk cId="3336205159" sldId="304"/>
        </pc:sldMkLst>
        <pc:spChg chg="mod">
          <ac:chgData name="Dreyer, Kelly" userId="6a2e197a-d066-4a7c-913b-34cc9eb237eb" providerId="ADAL" clId="{1428EAB8-0E2D-4C8A-A0BD-61A382ECC63B}" dt="2024-05-21T20:04:29.084" v="12710" actId="20577"/>
          <ac:spMkLst>
            <pc:docMk/>
            <pc:sldMk cId="3336205159" sldId="304"/>
            <ac:spMk id="10" creationId="{29FE3140-11C1-4EC5-AE11-A035A421E9A6}"/>
          </ac:spMkLst>
        </pc:spChg>
        <pc:spChg chg="mod">
          <ac:chgData name="Dreyer, Kelly" userId="6a2e197a-d066-4a7c-913b-34cc9eb237eb" providerId="ADAL" clId="{1428EAB8-0E2D-4C8A-A0BD-61A382ECC63B}" dt="2024-05-21T20:21:17.675" v="13174" actId="1076"/>
          <ac:spMkLst>
            <pc:docMk/>
            <pc:sldMk cId="3336205159" sldId="304"/>
            <ac:spMk id="11" creationId="{5C604CDE-EF7C-4738-92D1-061B6E201A3F}"/>
          </ac:spMkLst>
        </pc:spChg>
        <pc:spChg chg="mod">
          <ac:chgData name="Dreyer, Kelly" userId="6a2e197a-d066-4a7c-913b-34cc9eb237eb" providerId="ADAL" clId="{1428EAB8-0E2D-4C8A-A0BD-61A382ECC63B}" dt="2024-05-21T20:19:18.078" v="13160" actId="27636"/>
          <ac:spMkLst>
            <pc:docMk/>
            <pc:sldMk cId="3336205159" sldId="304"/>
            <ac:spMk id="12" creationId="{3BD971C9-2DED-42A3-BC06-32BEB7DB2D6E}"/>
          </ac:spMkLst>
        </pc:spChg>
        <pc:spChg chg="mod">
          <ac:chgData name="Dreyer, Kelly" userId="6a2e197a-d066-4a7c-913b-34cc9eb237eb" providerId="ADAL" clId="{1428EAB8-0E2D-4C8A-A0BD-61A382ECC63B}" dt="2024-05-21T20:19:12.638" v="13155" actId="121"/>
          <ac:spMkLst>
            <pc:docMk/>
            <pc:sldMk cId="3336205159" sldId="304"/>
            <ac:spMk id="13" creationId="{E0C69160-C9F3-4A63-85D2-09917B5E2D5C}"/>
          </ac:spMkLst>
        </pc:spChg>
        <pc:spChg chg="mod">
          <ac:chgData name="Dreyer, Kelly" userId="6a2e197a-d066-4a7c-913b-34cc9eb237eb" providerId="ADAL" clId="{1428EAB8-0E2D-4C8A-A0BD-61A382ECC63B}" dt="2024-05-21T20:19:20.858" v="13162" actId="27636"/>
          <ac:spMkLst>
            <pc:docMk/>
            <pc:sldMk cId="3336205159" sldId="304"/>
            <ac:spMk id="14" creationId="{1DBBC16E-CBB8-46F9-878B-83390551EDB4}"/>
          </ac:spMkLst>
        </pc:spChg>
        <pc:spChg chg="mod">
          <ac:chgData name="Dreyer, Kelly" userId="6a2e197a-d066-4a7c-913b-34cc9eb237eb" providerId="ADAL" clId="{1428EAB8-0E2D-4C8A-A0BD-61A382ECC63B}" dt="2024-05-21T20:19:33.458" v="13166" actId="20577"/>
          <ac:spMkLst>
            <pc:docMk/>
            <pc:sldMk cId="3336205159" sldId="304"/>
            <ac:spMk id="15" creationId="{8706085F-3961-40B1-AC6E-FCCE78885FC8}"/>
          </ac:spMkLst>
        </pc:spChg>
        <pc:spChg chg="mod">
          <ac:chgData name="Dreyer, Kelly" userId="6a2e197a-d066-4a7c-913b-34cc9eb237eb" providerId="ADAL" clId="{1428EAB8-0E2D-4C8A-A0BD-61A382ECC63B}" dt="2024-05-21T20:19:23.898" v="13163" actId="14100"/>
          <ac:spMkLst>
            <pc:docMk/>
            <pc:sldMk cId="3336205159" sldId="304"/>
            <ac:spMk id="16" creationId="{DB58F22D-DB10-4C1C-8651-3ED0D1660421}"/>
          </ac:spMkLst>
        </pc:spChg>
        <pc:spChg chg="mod">
          <ac:chgData name="Dreyer, Kelly" userId="6a2e197a-d066-4a7c-913b-34cc9eb237eb" providerId="ADAL" clId="{1428EAB8-0E2D-4C8A-A0BD-61A382ECC63B}" dt="2024-05-21T19:35:46.707" v="12343" actId="20577"/>
          <ac:spMkLst>
            <pc:docMk/>
            <pc:sldMk cId="3336205159" sldId="304"/>
            <ac:spMk id="17" creationId="{920F1255-7200-40A0-AE24-06C2B726BEB9}"/>
          </ac:spMkLst>
        </pc:spChg>
        <pc:spChg chg="mod">
          <ac:chgData name="Dreyer, Kelly" userId="6a2e197a-d066-4a7c-913b-34cc9eb237eb" providerId="ADAL" clId="{1428EAB8-0E2D-4C8A-A0BD-61A382ECC63B}" dt="2024-05-21T20:13:00.208" v="13047" actId="6549"/>
          <ac:spMkLst>
            <pc:docMk/>
            <pc:sldMk cId="3336205159" sldId="304"/>
            <ac:spMk id="19" creationId="{51DBED4F-D448-4C5B-90A2-9DC9FA28DF8A}"/>
          </ac:spMkLst>
        </pc:spChg>
        <pc:spChg chg="mod">
          <ac:chgData name="Dreyer, Kelly" userId="6a2e197a-d066-4a7c-913b-34cc9eb237eb" providerId="ADAL" clId="{1428EAB8-0E2D-4C8A-A0BD-61A382ECC63B}" dt="2024-05-21T19:39:11.948" v="12496" actId="20577"/>
          <ac:spMkLst>
            <pc:docMk/>
            <pc:sldMk cId="3336205159" sldId="304"/>
            <ac:spMk id="21" creationId="{8248F48C-C9A5-4AF7-953F-DD0A254B8162}"/>
          </ac:spMkLst>
        </pc:spChg>
        <pc:picChg chg="add del mod">
          <ac:chgData name="Dreyer, Kelly" userId="6a2e197a-d066-4a7c-913b-34cc9eb237eb" providerId="ADAL" clId="{1428EAB8-0E2D-4C8A-A0BD-61A382ECC63B}" dt="2024-05-21T20:20:07.318" v="13170" actId="478"/>
          <ac:picMkLst>
            <pc:docMk/>
            <pc:sldMk cId="3336205159" sldId="304"/>
            <ac:picMk id="3" creationId="{FFCF8F27-FA96-9B52-66D2-250F5EE182B5}"/>
          </ac:picMkLst>
        </pc:picChg>
        <pc:picChg chg="add del mod">
          <ac:chgData name="Dreyer, Kelly" userId="6a2e197a-d066-4a7c-913b-34cc9eb237eb" providerId="ADAL" clId="{1428EAB8-0E2D-4C8A-A0BD-61A382ECC63B}" dt="2024-05-21T20:26:53.328" v="13377" actId="478"/>
          <ac:picMkLst>
            <pc:docMk/>
            <pc:sldMk cId="3336205159" sldId="304"/>
            <ac:picMk id="5" creationId="{29A51841-AE9F-859A-17D0-2FABA9CE7EB5}"/>
          </ac:picMkLst>
        </pc:picChg>
      </pc:sldChg>
      <pc:sldChg chg="addSp delSp modSp del mod ord">
        <pc:chgData name="Dreyer, Kelly" userId="6a2e197a-d066-4a7c-913b-34cc9eb237eb" providerId="ADAL" clId="{1428EAB8-0E2D-4C8A-A0BD-61A382ECC63B}" dt="2024-05-21T21:34:31.899" v="14241" actId="47"/>
        <pc:sldMkLst>
          <pc:docMk/>
          <pc:sldMk cId="1734452827" sldId="305"/>
        </pc:sldMkLst>
        <pc:spChg chg="del">
          <ac:chgData name="Dreyer, Kelly" userId="6a2e197a-d066-4a7c-913b-34cc9eb237eb" providerId="ADAL" clId="{1428EAB8-0E2D-4C8A-A0BD-61A382ECC63B}" dt="2024-05-21T20:22:12.008" v="13181" actId="478"/>
          <ac:spMkLst>
            <pc:docMk/>
            <pc:sldMk cId="1734452827" sldId="305"/>
            <ac:spMk id="3" creationId="{C1A77856-A6A4-4323-9024-713B24CFA2DB}"/>
          </ac:spMkLst>
        </pc:spChg>
        <pc:spChg chg="add mod">
          <ac:chgData name="Dreyer, Kelly" userId="6a2e197a-d066-4a7c-913b-34cc9eb237eb" providerId="ADAL" clId="{1428EAB8-0E2D-4C8A-A0BD-61A382ECC63B}" dt="2024-05-21T20:22:12.008" v="13181" actId="478"/>
          <ac:spMkLst>
            <pc:docMk/>
            <pc:sldMk cId="1734452827" sldId="305"/>
            <ac:spMk id="20" creationId="{21CEBC58-0340-D1FF-366F-619A98E28957}"/>
          </ac:spMkLst>
        </pc:spChg>
        <pc:picChg chg="add del mod">
          <ac:chgData name="Dreyer, Kelly" userId="6a2e197a-d066-4a7c-913b-34cc9eb237eb" providerId="ADAL" clId="{1428EAB8-0E2D-4C8A-A0BD-61A382ECC63B}" dt="2024-05-21T20:23:53.268" v="13265" actId="478"/>
          <ac:picMkLst>
            <pc:docMk/>
            <pc:sldMk cId="1734452827" sldId="305"/>
            <ac:picMk id="21" creationId="{77956C89-654C-ABC9-1286-8ECB24EDBAAE}"/>
          </ac:picMkLst>
        </pc:picChg>
      </pc:sldChg>
      <pc:sldChg chg="addSp delSp modSp mod ord modNotesTx">
        <pc:chgData name="Dreyer, Kelly" userId="6a2e197a-d066-4a7c-913b-34cc9eb237eb" providerId="ADAL" clId="{1428EAB8-0E2D-4C8A-A0BD-61A382ECC63B}" dt="2024-05-23T17:40:53.519" v="23692" actId="20577"/>
        <pc:sldMkLst>
          <pc:docMk/>
          <pc:sldMk cId="2864909382" sldId="306"/>
        </pc:sldMkLst>
        <pc:spChg chg="mod">
          <ac:chgData name="Dreyer, Kelly" userId="6a2e197a-d066-4a7c-913b-34cc9eb237eb" providerId="ADAL" clId="{1428EAB8-0E2D-4C8A-A0BD-61A382ECC63B}" dt="2024-05-21T20:23:21.438" v="13233" actId="1076"/>
          <ac:spMkLst>
            <pc:docMk/>
            <pc:sldMk cId="2864909382" sldId="306"/>
            <ac:spMk id="2" creationId="{04C9D1B6-1D3E-4642-B0F7-DBA9A0D113E5}"/>
          </ac:spMkLst>
        </pc:spChg>
        <pc:spChg chg="del">
          <ac:chgData name="Dreyer, Kelly" userId="6a2e197a-d066-4a7c-913b-34cc9eb237eb" providerId="ADAL" clId="{1428EAB8-0E2D-4C8A-A0BD-61A382ECC63B}" dt="2024-05-21T20:23:07.283" v="13227" actId="478"/>
          <ac:spMkLst>
            <pc:docMk/>
            <pc:sldMk cId="2864909382" sldId="306"/>
            <ac:spMk id="3" creationId="{3338FD2A-03F8-4395-BC79-04C8E8B75637}"/>
          </ac:spMkLst>
        </pc:spChg>
        <pc:spChg chg="mod">
          <ac:chgData name="Dreyer, Kelly" userId="6a2e197a-d066-4a7c-913b-34cc9eb237eb" providerId="ADAL" clId="{1428EAB8-0E2D-4C8A-A0BD-61A382ECC63B}" dt="2024-05-22T19:13:32.546" v="19574"/>
          <ac:spMkLst>
            <pc:docMk/>
            <pc:sldMk cId="2864909382" sldId="306"/>
            <ac:spMk id="4" creationId="{557D5C33-3A26-47B2-9444-30A6A4CD6311}"/>
          </ac:spMkLst>
        </pc:spChg>
        <pc:spChg chg="del">
          <ac:chgData name="Dreyer, Kelly" userId="6a2e197a-d066-4a7c-913b-34cc9eb237eb" providerId="ADAL" clId="{1428EAB8-0E2D-4C8A-A0BD-61A382ECC63B}" dt="2024-05-21T20:27:58.448" v="13382" actId="478"/>
          <ac:spMkLst>
            <pc:docMk/>
            <pc:sldMk cId="2864909382" sldId="306"/>
            <ac:spMk id="5" creationId="{89427EF8-058B-4845-85B5-CD41392518DD}"/>
          </ac:spMkLst>
        </pc:spChg>
        <pc:spChg chg="mod">
          <ac:chgData name="Dreyer, Kelly" userId="6a2e197a-d066-4a7c-913b-34cc9eb237eb" providerId="ADAL" clId="{1428EAB8-0E2D-4C8A-A0BD-61A382ECC63B}" dt="2024-05-22T19:13:29.108" v="19573" actId="20577"/>
          <ac:spMkLst>
            <pc:docMk/>
            <pc:sldMk cId="2864909382" sldId="306"/>
            <ac:spMk id="6" creationId="{838A5601-BD2B-4E22-8DAC-A561B7261D96}"/>
          </ac:spMkLst>
        </pc:spChg>
        <pc:spChg chg="del">
          <ac:chgData name="Dreyer, Kelly" userId="6a2e197a-d066-4a7c-913b-34cc9eb237eb" providerId="ADAL" clId="{1428EAB8-0E2D-4C8A-A0BD-61A382ECC63B}" dt="2024-05-21T20:30:15.168" v="13421" actId="478"/>
          <ac:spMkLst>
            <pc:docMk/>
            <pc:sldMk cId="2864909382" sldId="306"/>
            <ac:spMk id="7" creationId="{C29BDDDC-C406-4A6B-97AF-F0DE3B5F0791}"/>
          </ac:spMkLst>
        </pc:spChg>
        <pc:spChg chg="mod">
          <ac:chgData name="Dreyer, Kelly" userId="6a2e197a-d066-4a7c-913b-34cc9eb237eb" providerId="ADAL" clId="{1428EAB8-0E2D-4C8A-A0BD-61A382ECC63B}" dt="2024-05-21T20:24:35.068" v="13303" actId="20577"/>
          <ac:spMkLst>
            <pc:docMk/>
            <pc:sldMk cId="2864909382" sldId="306"/>
            <ac:spMk id="8" creationId="{2D1E62AA-2434-4A19-8519-9318C08C4660}"/>
          </ac:spMkLst>
        </pc:spChg>
        <pc:spChg chg="del">
          <ac:chgData name="Dreyer, Kelly" userId="6a2e197a-d066-4a7c-913b-34cc9eb237eb" providerId="ADAL" clId="{1428EAB8-0E2D-4C8A-A0BD-61A382ECC63B}" dt="2024-05-21T20:52:03.913" v="13575" actId="478"/>
          <ac:spMkLst>
            <pc:docMk/>
            <pc:sldMk cId="2864909382" sldId="306"/>
            <ac:spMk id="9" creationId="{B784A44C-64D5-4098-9D0F-895B3389559A}"/>
          </ac:spMkLst>
        </pc:spChg>
        <pc:spChg chg="mod">
          <ac:chgData name="Dreyer, Kelly" userId="6a2e197a-d066-4a7c-913b-34cc9eb237eb" providerId="ADAL" clId="{1428EAB8-0E2D-4C8A-A0BD-61A382ECC63B}" dt="2024-05-21T20:24:05.398" v="13284" actId="20577"/>
          <ac:spMkLst>
            <pc:docMk/>
            <pc:sldMk cId="2864909382" sldId="306"/>
            <ac:spMk id="11" creationId="{9079D427-22BF-4202-8259-AA9B091BA6E5}"/>
          </ac:spMkLst>
        </pc:spChg>
        <pc:spChg chg="add del mod">
          <ac:chgData name="Dreyer, Kelly" userId="6a2e197a-d066-4a7c-913b-34cc9eb237eb" providerId="ADAL" clId="{1428EAB8-0E2D-4C8A-A0BD-61A382ECC63B}" dt="2024-05-21T20:23:10.393" v="13229" actId="478"/>
          <ac:spMkLst>
            <pc:docMk/>
            <pc:sldMk cId="2864909382" sldId="306"/>
            <ac:spMk id="12" creationId="{C2B4FF03-C348-B7AA-EA1F-90BB374530F1}"/>
          </ac:spMkLst>
        </pc:spChg>
        <pc:spChg chg="add del mod">
          <ac:chgData name="Dreyer, Kelly" userId="6a2e197a-d066-4a7c-913b-34cc9eb237eb" providerId="ADAL" clId="{1428EAB8-0E2D-4C8A-A0BD-61A382ECC63B}" dt="2024-05-21T20:28:05.378" v="13386" actId="478"/>
          <ac:spMkLst>
            <pc:docMk/>
            <pc:sldMk cId="2864909382" sldId="306"/>
            <ac:spMk id="15" creationId="{180A1E4D-C044-A5BF-23BA-59CD99FEB0A4}"/>
          </ac:spMkLst>
        </pc:spChg>
        <pc:spChg chg="add del mod">
          <ac:chgData name="Dreyer, Kelly" userId="6a2e197a-d066-4a7c-913b-34cc9eb237eb" providerId="ADAL" clId="{1428EAB8-0E2D-4C8A-A0BD-61A382ECC63B}" dt="2024-05-21T20:30:17.389" v="13422" actId="478"/>
          <ac:spMkLst>
            <pc:docMk/>
            <pc:sldMk cId="2864909382" sldId="306"/>
            <ac:spMk id="19" creationId="{6782225A-94A7-8A5B-CA35-C15BBC97F72C}"/>
          </ac:spMkLst>
        </pc:spChg>
        <pc:spChg chg="add del mod">
          <ac:chgData name="Dreyer, Kelly" userId="6a2e197a-d066-4a7c-913b-34cc9eb237eb" providerId="ADAL" clId="{1428EAB8-0E2D-4C8A-A0BD-61A382ECC63B}" dt="2024-05-21T20:36:35.020" v="13494" actId="478"/>
          <ac:spMkLst>
            <pc:docMk/>
            <pc:sldMk cId="2864909382" sldId="306"/>
            <ac:spMk id="30" creationId="{168257FF-8D5E-18D1-90BE-966E56A089F9}"/>
          </ac:spMkLst>
        </pc:spChg>
        <pc:spChg chg="add del mod">
          <ac:chgData name="Dreyer, Kelly" userId="6a2e197a-d066-4a7c-913b-34cc9eb237eb" providerId="ADAL" clId="{1428EAB8-0E2D-4C8A-A0BD-61A382ECC63B}" dt="2024-05-21T20:52:27.948" v="13582" actId="478"/>
          <ac:spMkLst>
            <pc:docMk/>
            <pc:sldMk cId="2864909382" sldId="306"/>
            <ac:spMk id="41" creationId="{3AFD051F-EA67-B327-BA81-29F08568C7FA}"/>
          </ac:spMkLst>
        </pc:spChg>
        <pc:grpChg chg="add mod">
          <ac:chgData name="Dreyer, Kelly" userId="6a2e197a-d066-4a7c-913b-34cc9eb237eb" providerId="ADAL" clId="{1428EAB8-0E2D-4C8A-A0BD-61A382ECC63B}" dt="2024-05-22T20:05:38.410" v="20968" actId="1076"/>
          <ac:grpSpMkLst>
            <pc:docMk/>
            <pc:sldMk cId="2864909382" sldId="306"/>
            <ac:grpSpMk id="39" creationId="{AF3D1954-FB04-02A3-9942-26900E14FE9E}"/>
          </ac:grpSpMkLst>
        </pc:grpChg>
        <pc:picChg chg="add mod">
          <ac:chgData name="Dreyer, Kelly" userId="6a2e197a-d066-4a7c-913b-34cc9eb237eb" providerId="ADAL" clId="{1428EAB8-0E2D-4C8A-A0BD-61A382ECC63B}" dt="2024-05-21T20:54:29.568" v="13590" actId="14100"/>
          <ac:picMkLst>
            <pc:docMk/>
            <pc:sldMk cId="2864909382" sldId="306"/>
            <ac:picMk id="13" creationId="{B10E0F93-4AA1-2508-7890-C5A8858492AC}"/>
          </ac:picMkLst>
        </pc:picChg>
        <pc:picChg chg="add del mod">
          <ac:chgData name="Dreyer, Kelly" userId="6a2e197a-d066-4a7c-913b-34cc9eb237eb" providerId="ADAL" clId="{1428EAB8-0E2D-4C8A-A0BD-61A382ECC63B}" dt="2024-05-21T20:29:50.858" v="13420" actId="478"/>
          <ac:picMkLst>
            <pc:docMk/>
            <pc:sldMk cId="2864909382" sldId="306"/>
            <ac:picMk id="17" creationId="{7AC6CA11-70DB-143A-436B-586463686D0A}"/>
          </ac:picMkLst>
        </pc:picChg>
        <pc:picChg chg="add del mod">
          <ac:chgData name="Dreyer, Kelly" userId="6a2e197a-d066-4a7c-913b-34cc9eb237eb" providerId="ADAL" clId="{1428EAB8-0E2D-4C8A-A0BD-61A382ECC63B}" dt="2024-05-21T20:30:51.748" v="13426" actId="478"/>
          <ac:picMkLst>
            <pc:docMk/>
            <pc:sldMk cId="2864909382" sldId="306"/>
            <ac:picMk id="21" creationId="{68C575A9-F26D-B853-73B6-E302F3BAD35B}"/>
          </ac:picMkLst>
        </pc:picChg>
        <pc:picChg chg="add del mod">
          <ac:chgData name="Dreyer, Kelly" userId="6a2e197a-d066-4a7c-913b-34cc9eb237eb" providerId="ADAL" clId="{1428EAB8-0E2D-4C8A-A0BD-61A382ECC63B}" dt="2024-05-22T19:13:37.281" v="19575" actId="21"/>
          <ac:picMkLst>
            <pc:docMk/>
            <pc:sldMk cId="2864909382" sldId="306"/>
            <ac:picMk id="23" creationId="{B0304427-4727-8981-B1B6-9BF7EAA517A8}"/>
          </ac:picMkLst>
        </pc:picChg>
        <pc:picChg chg="add del mod">
          <ac:chgData name="Dreyer, Kelly" userId="6a2e197a-d066-4a7c-913b-34cc9eb237eb" providerId="ADAL" clId="{1428EAB8-0E2D-4C8A-A0BD-61A382ECC63B}" dt="2024-05-21T20:31:49.403" v="13435" actId="478"/>
          <ac:picMkLst>
            <pc:docMk/>
            <pc:sldMk cId="2864909382" sldId="306"/>
            <ac:picMk id="25" creationId="{775EE5BB-098F-73CF-158E-D81E51B3674D}"/>
          </ac:picMkLst>
        </pc:picChg>
        <pc:picChg chg="add del mod">
          <ac:chgData name="Dreyer, Kelly" userId="6a2e197a-d066-4a7c-913b-34cc9eb237eb" providerId="ADAL" clId="{1428EAB8-0E2D-4C8A-A0BD-61A382ECC63B}" dt="2024-05-22T19:13:37.281" v="19575" actId="21"/>
          <ac:picMkLst>
            <pc:docMk/>
            <pc:sldMk cId="2864909382" sldId="306"/>
            <ac:picMk id="27" creationId="{AF8EA5F7-22C5-FE8F-A819-1682D24EBAE8}"/>
          </ac:picMkLst>
        </pc:picChg>
        <pc:picChg chg="add del mod">
          <ac:chgData name="Dreyer, Kelly" userId="6a2e197a-d066-4a7c-913b-34cc9eb237eb" providerId="ADAL" clId="{1428EAB8-0E2D-4C8A-A0BD-61A382ECC63B}" dt="2024-05-22T19:13:37.281" v="19575" actId="21"/>
          <ac:picMkLst>
            <pc:docMk/>
            <pc:sldMk cId="2864909382" sldId="306"/>
            <ac:picMk id="29" creationId="{C6751019-1140-B7B4-E55C-28CED29A64D3}"/>
          </ac:picMkLst>
        </pc:picChg>
        <pc:picChg chg="add del mod">
          <ac:chgData name="Dreyer, Kelly" userId="6a2e197a-d066-4a7c-913b-34cc9eb237eb" providerId="ADAL" clId="{1428EAB8-0E2D-4C8A-A0BD-61A382ECC63B}" dt="2024-05-21T20:37:53.518" v="13499" actId="478"/>
          <ac:picMkLst>
            <pc:docMk/>
            <pc:sldMk cId="2864909382" sldId="306"/>
            <ac:picMk id="32" creationId="{86E144B2-BC2F-E956-987F-50D861DD88CE}"/>
          </ac:picMkLst>
        </pc:picChg>
        <pc:picChg chg="add mod">
          <ac:chgData name="Dreyer, Kelly" userId="6a2e197a-d066-4a7c-913b-34cc9eb237eb" providerId="ADAL" clId="{1428EAB8-0E2D-4C8A-A0BD-61A382ECC63B}" dt="2024-05-21T20:39:55.808" v="13525" actId="164"/>
          <ac:picMkLst>
            <pc:docMk/>
            <pc:sldMk cId="2864909382" sldId="306"/>
            <ac:picMk id="34" creationId="{AF43D7C4-EA9F-EA94-4A50-6163C719924B}"/>
          </ac:picMkLst>
        </pc:picChg>
        <pc:picChg chg="add mod">
          <ac:chgData name="Dreyer, Kelly" userId="6a2e197a-d066-4a7c-913b-34cc9eb237eb" providerId="ADAL" clId="{1428EAB8-0E2D-4C8A-A0BD-61A382ECC63B}" dt="2024-05-21T20:39:55.808" v="13525" actId="164"/>
          <ac:picMkLst>
            <pc:docMk/>
            <pc:sldMk cId="2864909382" sldId="306"/>
            <ac:picMk id="36" creationId="{EC9758BD-8634-D772-E3A2-0682A014E97A}"/>
          </ac:picMkLst>
        </pc:picChg>
        <pc:picChg chg="add mod">
          <ac:chgData name="Dreyer, Kelly" userId="6a2e197a-d066-4a7c-913b-34cc9eb237eb" providerId="ADAL" clId="{1428EAB8-0E2D-4C8A-A0BD-61A382ECC63B}" dt="2024-05-22T20:05:40.816" v="20969" actId="1076"/>
          <ac:picMkLst>
            <pc:docMk/>
            <pc:sldMk cId="2864909382" sldId="306"/>
            <ac:picMk id="38" creationId="{862AB839-97F1-94E5-3D68-7C5C27931BA2}"/>
          </ac:picMkLst>
        </pc:picChg>
        <pc:picChg chg="add mod">
          <ac:chgData name="Dreyer, Kelly" userId="6a2e197a-d066-4a7c-913b-34cc9eb237eb" providerId="ADAL" clId="{1428EAB8-0E2D-4C8A-A0BD-61A382ECC63B}" dt="2024-05-21T20:52:55.063" v="13589" actId="14100"/>
          <ac:picMkLst>
            <pc:docMk/>
            <pc:sldMk cId="2864909382" sldId="306"/>
            <ac:picMk id="43" creationId="{394AFDD0-FBE7-ABAA-9F0A-11BCF4B79F51}"/>
          </ac:picMkLst>
        </pc:picChg>
        <pc:picChg chg="add mod">
          <ac:chgData name="Dreyer, Kelly" userId="6a2e197a-d066-4a7c-913b-34cc9eb237eb" providerId="ADAL" clId="{1428EAB8-0E2D-4C8A-A0BD-61A382ECC63B}" dt="2024-05-22T19:14:11.555" v="19740" actId="14100"/>
          <ac:picMkLst>
            <pc:docMk/>
            <pc:sldMk cId="2864909382" sldId="306"/>
            <ac:picMk id="44" creationId="{47BB3C8E-EB07-04C4-6C8D-ADEE8FDCDCE5}"/>
          </ac:picMkLst>
        </pc:picChg>
        <pc:picChg chg="add mod">
          <ac:chgData name="Dreyer, Kelly" userId="6a2e197a-d066-4a7c-913b-34cc9eb237eb" providerId="ADAL" clId="{1428EAB8-0E2D-4C8A-A0BD-61A382ECC63B}" dt="2024-05-22T19:14:03.002" v="19738" actId="1038"/>
          <ac:picMkLst>
            <pc:docMk/>
            <pc:sldMk cId="2864909382" sldId="306"/>
            <ac:picMk id="45" creationId="{2BC52D94-BC9F-183D-1755-BF3BBC4BF539}"/>
          </ac:picMkLst>
        </pc:picChg>
        <pc:picChg chg="add mod">
          <ac:chgData name="Dreyer, Kelly" userId="6a2e197a-d066-4a7c-913b-34cc9eb237eb" providerId="ADAL" clId="{1428EAB8-0E2D-4C8A-A0BD-61A382ECC63B}" dt="2024-05-22T19:14:03.002" v="19738" actId="1038"/>
          <ac:picMkLst>
            <pc:docMk/>
            <pc:sldMk cId="2864909382" sldId="306"/>
            <ac:picMk id="46" creationId="{2E570F37-CFC0-BA3B-4875-BC267B278761}"/>
          </ac:picMkLst>
        </pc:picChg>
      </pc:sldChg>
      <pc:sldChg chg="del">
        <pc:chgData name="Dreyer, Kelly" userId="6a2e197a-d066-4a7c-913b-34cc9eb237eb" providerId="ADAL" clId="{1428EAB8-0E2D-4C8A-A0BD-61A382ECC63B}" dt="2024-05-21T16:09:28.526" v="8073" actId="47"/>
        <pc:sldMkLst>
          <pc:docMk/>
          <pc:sldMk cId="3100679256" sldId="307"/>
        </pc:sldMkLst>
      </pc:sldChg>
      <pc:sldChg chg="addSp delSp modSp mod ord modNotesTx">
        <pc:chgData name="Dreyer, Kelly" userId="6a2e197a-d066-4a7c-913b-34cc9eb237eb" providerId="ADAL" clId="{1428EAB8-0E2D-4C8A-A0BD-61A382ECC63B}" dt="2024-05-23T17:26:11.218" v="23542" actId="6549"/>
        <pc:sldMkLst>
          <pc:docMk/>
          <pc:sldMk cId="4098272096" sldId="308"/>
        </pc:sldMkLst>
        <pc:spChg chg="add mod">
          <ac:chgData name="Dreyer, Kelly" userId="6a2e197a-d066-4a7c-913b-34cc9eb237eb" providerId="ADAL" clId="{1428EAB8-0E2D-4C8A-A0BD-61A382ECC63B}" dt="2024-05-23T17:25:42.042" v="23539" actId="179"/>
          <ac:spMkLst>
            <pc:docMk/>
            <pc:sldMk cId="4098272096" sldId="308"/>
            <ac:spMk id="2" creationId="{E01A53E1-F626-D4F0-E1E9-EC9B815ECB9E}"/>
          </ac:spMkLst>
        </pc:spChg>
        <pc:spChg chg="add del mod">
          <ac:chgData name="Dreyer, Kelly" userId="6a2e197a-d066-4a7c-913b-34cc9eb237eb" providerId="ADAL" clId="{1428EAB8-0E2D-4C8A-A0BD-61A382ECC63B}" dt="2024-05-20T15:00:35.348" v="1332" actId="478"/>
          <ac:spMkLst>
            <pc:docMk/>
            <pc:sldMk cId="4098272096" sldId="308"/>
            <ac:spMk id="4" creationId="{623A6C46-32A1-CE92-1EDD-8AE4FCA50C31}"/>
          </ac:spMkLst>
        </pc:spChg>
        <pc:spChg chg="mod">
          <ac:chgData name="Dreyer, Kelly" userId="6a2e197a-d066-4a7c-913b-34cc9eb237eb" providerId="ADAL" clId="{1428EAB8-0E2D-4C8A-A0BD-61A382ECC63B}" dt="2024-05-20T14:57:01.408" v="1008" actId="313"/>
          <ac:spMkLst>
            <pc:docMk/>
            <pc:sldMk cId="4098272096" sldId="308"/>
            <ac:spMk id="5" creationId="{5EC57E11-A98D-42AA-B06F-B5099AA13937}"/>
          </ac:spMkLst>
        </pc:spChg>
        <pc:spChg chg="add mod">
          <ac:chgData name="Dreyer, Kelly" userId="6a2e197a-d066-4a7c-913b-34cc9eb237eb" providerId="ADAL" clId="{1428EAB8-0E2D-4C8A-A0BD-61A382ECC63B}" dt="2024-05-23T17:25:58.303" v="23541" actId="1076"/>
          <ac:spMkLst>
            <pc:docMk/>
            <pc:sldMk cId="4098272096" sldId="308"/>
            <ac:spMk id="6" creationId="{31B7200F-B51A-5B24-02C7-88D3A276C915}"/>
          </ac:spMkLst>
        </pc:spChg>
        <pc:spChg chg="mod">
          <ac:chgData name="Dreyer, Kelly" userId="6a2e197a-d066-4a7c-913b-34cc9eb237eb" providerId="ADAL" clId="{1428EAB8-0E2D-4C8A-A0BD-61A382ECC63B}" dt="2024-05-20T15:14:02.237" v="1884"/>
          <ac:spMkLst>
            <pc:docMk/>
            <pc:sldMk cId="4098272096" sldId="308"/>
            <ac:spMk id="8" creationId="{D6F20962-BF52-6DC3-E7F7-0CC69CFA1DC2}"/>
          </ac:spMkLst>
        </pc:spChg>
        <pc:spChg chg="mod">
          <ac:chgData name="Dreyer, Kelly" userId="6a2e197a-d066-4a7c-913b-34cc9eb237eb" providerId="ADAL" clId="{1428EAB8-0E2D-4C8A-A0BD-61A382ECC63B}" dt="2024-05-20T15:14:02.237" v="1884"/>
          <ac:spMkLst>
            <pc:docMk/>
            <pc:sldMk cId="4098272096" sldId="308"/>
            <ac:spMk id="10" creationId="{20A8716B-1672-3556-11CD-1CAB3D757920}"/>
          </ac:spMkLst>
        </pc:spChg>
        <pc:spChg chg="mod">
          <ac:chgData name="Dreyer, Kelly" userId="6a2e197a-d066-4a7c-913b-34cc9eb237eb" providerId="ADAL" clId="{1428EAB8-0E2D-4C8A-A0BD-61A382ECC63B}" dt="2024-05-20T15:14:02.237" v="1884"/>
          <ac:spMkLst>
            <pc:docMk/>
            <pc:sldMk cId="4098272096" sldId="308"/>
            <ac:spMk id="12" creationId="{02D92038-C331-C529-FF3C-C44246358240}"/>
          </ac:spMkLst>
        </pc:spChg>
        <pc:spChg chg="mod">
          <ac:chgData name="Dreyer, Kelly" userId="6a2e197a-d066-4a7c-913b-34cc9eb237eb" providerId="ADAL" clId="{1428EAB8-0E2D-4C8A-A0BD-61A382ECC63B}" dt="2024-05-20T15:14:02.237" v="1884"/>
          <ac:spMkLst>
            <pc:docMk/>
            <pc:sldMk cId="4098272096" sldId="308"/>
            <ac:spMk id="13" creationId="{15E89E1B-DB31-5409-F3C6-725401B1EDC0}"/>
          </ac:spMkLst>
        </pc:spChg>
        <pc:spChg chg="mod">
          <ac:chgData name="Dreyer, Kelly" userId="6a2e197a-d066-4a7c-913b-34cc9eb237eb" providerId="ADAL" clId="{1428EAB8-0E2D-4C8A-A0BD-61A382ECC63B}" dt="2024-05-20T15:14:02.237" v="1884"/>
          <ac:spMkLst>
            <pc:docMk/>
            <pc:sldMk cId="4098272096" sldId="308"/>
            <ac:spMk id="14" creationId="{8C339EE0-E349-14B3-C275-E3F80CC61355}"/>
          </ac:spMkLst>
        </pc:spChg>
        <pc:spChg chg="mod topLvl">
          <ac:chgData name="Dreyer, Kelly" userId="6a2e197a-d066-4a7c-913b-34cc9eb237eb" providerId="ADAL" clId="{1428EAB8-0E2D-4C8A-A0BD-61A382ECC63B}" dt="2024-05-23T17:23:42.708" v="23454" actId="1076"/>
          <ac:spMkLst>
            <pc:docMk/>
            <pc:sldMk cId="4098272096" sldId="308"/>
            <ac:spMk id="16" creationId="{5F4C7D2C-2EFC-DA5C-CFEC-5C5381374B81}"/>
          </ac:spMkLst>
        </pc:spChg>
        <pc:spChg chg="mod">
          <ac:chgData name="Dreyer, Kelly" userId="6a2e197a-d066-4a7c-913b-34cc9eb237eb" providerId="ADAL" clId="{1428EAB8-0E2D-4C8A-A0BD-61A382ECC63B}" dt="2024-05-23T17:23:20.419" v="23446" actId="165"/>
          <ac:spMkLst>
            <pc:docMk/>
            <pc:sldMk cId="4098272096" sldId="308"/>
            <ac:spMk id="18" creationId="{737E3CF9-6FF0-81B1-C079-8AEA490FFE0C}"/>
          </ac:spMkLst>
        </pc:spChg>
        <pc:spChg chg="mod">
          <ac:chgData name="Dreyer, Kelly" userId="6a2e197a-d066-4a7c-913b-34cc9eb237eb" providerId="ADAL" clId="{1428EAB8-0E2D-4C8A-A0BD-61A382ECC63B}" dt="2024-05-23T17:23:20.419" v="23446" actId="165"/>
          <ac:spMkLst>
            <pc:docMk/>
            <pc:sldMk cId="4098272096" sldId="308"/>
            <ac:spMk id="19" creationId="{35FD28D8-AA5F-A844-D2CC-A9009CF847B8}"/>
          </ac:spMkLst>
        </pc:spChg>
        <pc:spChg chg="mod">
          <ac:chgData name="Dreyer, Kelly" userId="6a2e197a-d066-4a7c-913b-34cc9eb237eb" providerId="ADAL" clId="{1428EAB8-0E2D-4C8A-A0BD-61A382ECC63B}" dt="2024-05-23T17:23:20.419" v="23446" actId="165"/>
          <ac:spMkLst>
            <pc:docMk/>
            <pc:sldMk cId="4098272096" sldId="308"/>
            <ac:spMk id="20" creationId="{BFC8904F-26FE-0F99-4DE4-562EC4538F78}"/>
          </ac:spMkLst>
        </pc:spChg>
        <pc:spChg chg="mod">
          <ac:chgData name="Dreyer, Kelly" userId="6a2e197a-d066-4a7c-913b-34cc9eb237eb" providerId="ADAL" clId="{1428EAB8-0E2D-4C8A-A0BD-61A382ECC63B}" dt="2024-05-23T17:23:20.419" v="23446" actId="165"/>
          <ac:spMkLst>
            <pc:docMk/>
            <pc:sldMk cId="4098272096" sldId="308"/>
            <ac:spMk id="21" creationId="{4FCFD16B-BCBD-D7D4-9031-75A34B92B7E4}"/>
          </ac:spMkLst>
        </pc:spChg>
        <pc:spChg chg="mod">
          <ac:chgData name="Dreyer, Kelly" userId="6a2e197a-d066-4a7c-913b-34cc9eb237eb" providerId="ADAL" clId="{1428EAB8-0E2D-4C8A-A0BD-61A382ECC63B}" dt="2024-05-23T17:23:20.419" v="23446" actId="165"/>
          <ac:spMkLst>
            <pc:docMk/>
            <pc:sldMk cId="4098272096" sldId="308"/>
            <ac:spMk id="22" creationId="{F9A77EB8-E69D-3517-868C-F461CE2E2F3F}"/>
          </ac:spMkLst>
        </pc:spChg>
        <pc:spChg chg="mod">
          <ac:chgData name="Dreyer, Kelly" userId="6a2e197a-d066-4a7c-913b-34cc9eb237eb" providerId="ADAL" clId="{1428EAB8-0E2D-4C8A-A0BD-61A382ECC63B}" dt="2024-05-23T17:23:20.419" v="23446" actId="165"/>
          <ac:spMkLst>
            <pc:docMk/>
            <pc:sldMk cId="4098272096" sldId="308"/>
            <ac:spMk id="23" creationId="{156CD6CC-FE70-3C92-A064-01F467565AFA}"/>
          </ac:spMkLst>
        </pc:spChg>
        <pc:spChg chg="mod">
          <ac:chgData name="Dreyer, Kelly" userId="6a2e197a-d066-4a7c-913b-34cc9eb237eb" providerId="ADAL" clId="{1428EAB8-0E2D-4C8A-A0BD-61A382ECC63B}" dt="2024-05-23T17:23:20.419" v="23446" actId="165"/>
          <ac:spMkLst>
            <pc:docMk/>
            <pc:sldMk cId="4098272096" sldId="308"/>
            <ac:spMk id="24" creationId="{DE941552-ACD3-7421-4F33-7156F093494D}"/>
          </ac:spMkLst>
        </pc:spChg>
        <pc:spChg chg="del mod topLvl">
          <ac:chgData name="Dreyer, Kelly" userId="6a2e197a-d066-4a7c-913b-34cc9eb237eb" providerId="ADAL" clId="{1428EAB8-0E2D-4C8A-A0BD-61A382ECC63B}" dt="2024-05-23T17:23:47.270" v="23455" actId="478"/>
          <ac:spMkLst>
            <pc:docMk/>
            <pc:sldMk cId="4098272096" sldId="308"/>
            <ac:spMk id="26" creationId="{647D1F06-C5A8-420D-C091-56CCF32E094E}"/>
          </ac:spMkLst>
        </pc:spChg>
        <pc:spChg chg="mod topLvl">
          <ac:chgData name="Dreyer, Kelly" userId="6a2e197a-d066-4a7c-913b-34cc9eb237eb" providerId="ADAL" clId="{1428EAB8-0E2D-4C8A-A0BD-61A382ECC63B}" dt="2024-05-23T17:22:48.704" v="23440" actId="1076"/>
          <ac:spMkLst>
            <pc:docMk/>
            <pc:sldMk cId="4098272096" sldId="308"/>
            <ac:spMk id="28" creationId="{9A9C438A-FAB5-8E51-7755-CD8C9642B0C5}"/>
          </ac:spMkLst>
        </pc:spChg>
        <pc:spChg chg="mod topLvl">
          <ac:chgData name="Dreyer, Kelly" userId="6a2e197a-d066-4a7c-913b-34cc9eb237eb" providerId="ADAL" clId="{1428EAB8-0E2D-4C8A-A0BD-61A382ECC63B}" dt="2024-05-23T17:22:40.988" v="23438" actId="165"/>
          <ac:spMkLst>
            <pc:docMk/>
            <pc:sldMk cId="4098272096" sldId="308"/>
            <ac:spMk id="29" creationId="{028D16FB-81C3-E232-362F-23F1C2F02A53}"/>
          </ac:spMkLst>
        </pc:spChg>
        <pc:spChg chg="mod">
          <ac:chgData name="Dreyer, Kelly" userId="6a2e197a-d066-4a7c-913b-34cc9eb237eb" providerId="ADAL" clId="{1428EAB8-0E2D-4C8A-A0BD-61A382ECC63B}" dt="2024-05-23T17:22:40.988" v="23438" actId="165"/>
          <ac:spMkLst>
            <pc:docMk/>
            <pc:sldMk cId="4098272096" sldId="308"/>
            <ac:spMk id="31" creationId="{16D9AB90-AFC6-EAA5-8D74-FC36127A91F8}"/>
          </ac:spMkLst>
        </pc:spChg>
        <pc:spChg chg="mod">
          <ac:chgData name="Dreyer, Kelly" userId="6a2e197a-d066-4a7c-913b-34cc9eb237eb" providerId="ADAL" clId="{1428EAB8-0E2D-4C8A-A0BD-61A382ECC63B}" dt="2024-05-23T17:22:40.988" v="23438" actId="165"/>
          <ac:spMkLst>
            <pc:docMk/>
            <pc:sldMk cId="4098272096" sldId="308"/>
            <ac:spMk id="96" creationId="{B3A202FA-8D69-BCDE-0A05-BDAB896965AC}"/>
          </ac:spMkLst>
        </pc:spChg>
        <pc:spChg chg="add del mod ord topLvl">
          <ac:chgData name="Dreyer, Kelly" userId="6a2e197a-d066-4a7c-913b-34cc9eb237eb" providerId="ADAL" clId="{1428EAB8-0E2D-4C8A-A0BD-61A382ECC63B}" dt="2024-05-23T17:24:25.904" v="23460" actId="478"/>
          <ac:spMkLst>
            <pc:docMk/>
            <pc:sldMk cId="4098272096" sldId="308"/>
            <ac:spMk id="98" creationId="{068BCD88-03EA-D1F6-C7FC-D90272365D92}"/>
          </ac:spMkLst>
        </pc:spChg>
        <pc:spChg chg="mod">
          <ac:chgData name="Dreyer, Kelly" userId="6a2e197a-d066-4a7c-913b-34cc9eb237eb" providerId="ADAL" clId="{1428EAB8-0E2D-4C8A-A0BD-61A382ECC63B}" dt="2024-05-23T17:21:11.988" v="23343" actId="165"/>
          <ac:spMkLst>
            <pc:docMk/>
            <pc:sldMk cId="4098272096" sldId="308"/>
            <ac:spMk id="100" creationId="{85AFB1BB-1E83-D27E-1326-4DC28E22E6FB}"/>
          </ac:spMkLst>
        </pc:spChg>
        <pc:spChg chg="mod">
          <ac:chgData name="Dreyer, Kelly" userId="6a2e197a-d066-4a7c-913b-34cc9eb237eb" providerId="ADAL" clId="{1428EAB8-0E2D-4C8A-A0BD-61A382ECC63B}" dt="2024-05-23T17:21:11.988" v="23343" actId="165"/>
          <ac:spMkLst>
            <pc:docMk/>
            <pc:sldMk cId="4098272096" sldId="308"/>
            <ac:spMk id="101" creationId="{9A9AB650-91E3-E53F-27D8-7CA414E451DB}"/>
          </ac:spMkLst>
        </pc:spChg>
        <pc:spChg chg="mod">
          <ac:chgData name="Dreyer, Kelly" userId="6a2e197a-d066-4a7c-913b-34cc9eb237eb" providerId="ADAL" clId="{1428EAB8-0E2D-4C8A-A0BD-61A382ECC63B}" dt="2024-05-23T17:21:11.988" v="23343" actId="165"/>
          <ac:spMkLst>
            <pc:docMk/>
            <pc:sldMk cId="4098272096" sldId="308"/>
            <ac:spMk id="102" creationId="{C62EA10D-80A2-A991-4A50-785FB2780753}"/>
          </ac:spMkLst>
        </pc:spChg>
        <pc:spChg chg="mod">
          <ac:chgData name="Dreyer, Kelly" userId="6a2e197a-d066-4a7c-913b-34cc9eb237eb" providerId="ADAL" clId="{1428EAB8-0E2D-4C8A-A0BD-61A382ECC63B}" dt="2024-05-23T17:21:11.988" v="23343" actId="165"/>
          <ac:spMkLst>
            <pc:docMk/>
            <pc:sldMk cId="4098272096" sldId="308"/>
            <ac:spMk id="103" creationId="{FF3D2BC2-2B05-2417-55BA-3DDEF650CE59}"/>
          </ac:spMkLst>
        </pc:spChg>
        <pc:spChg chg="mod">
          <ac:chgData name="Dreyer, Kelly" userId="6a2e197a-d066-4a7c-913b-34cc9eb237eb" providerId="ADAL" clId="{1428EAB8-0E2D-4C8A-A0BD-61A382ECC63B}" dt="2024-05-23T17:21:11.988" v="23343" actId="165"/>
          <ac:spMkLst>
            <pc:docMk/>
            <pc:sldMk cId="4098272096" sldId="308"/>
            <ac:spMk id="104" creationId="{F8FF12FF-0C26-ACC6-5A7D-F39B510AC64A}"/>
          </ac:spMkLst>
        </pc:spChg>
        <pc:spChg chg="mod">
          <ac:chgData name="Dreyer, Kelly" userId="6a2e197a-d066-4a7c-913b-34cc9eb237eb" providerId="ADAL" clId="{1428EAB8-0E2D-4C8A-A0BD-61A382ECC63B}" dt="2024-05-23T17:21:11.988" v="23343" actId="165"/>
          <ac:spMkLst>
            <pc:docMk/>
            <pc:sldMk cId="4098272096" sldId="308"/>
            <ac:spMk id="105" creationId="{AC411697-83B9-9BCE-E4F0-78EDB482CD06}"/>
          </ac:spMkLst>
        </pc:spChg>
        <pc:spChg chg="mod">
          <ac:chgData name="Dreyer, Kelly" userId="6a2e197a-d066-4a7c-913b-34cc9eb237eb" providerId="ADAL" clId="{1428EAB8-0E2D-4C8A-A0BD-61A382ECC63B}" dt="2024-05-23T17:21:11.988" v="23343" actId="165"/>
          <ac:spMkLst>
            <pc:docMk/>
            <pc:sldMk cId="4098272096" sldId="308"/>
            <ac:spMk id="106" creationId="{45E37EB1-1388-63BC-9C55-E3267B4350DE}"/>
          </ac:spMkLst>
        </pc:spChg>
        <pc:spChg chg="add mod ord">
          <ac:chgData name="Dreyer, Kelly" userId="6a2e197a-d066-4a7c-913b-34cc9eb237eb" providerId="ADAL" clId="{1428EAB8-0E2D-4C8A-A0BD-61A382ECC63B}" dt="2024-05-23T17:24:18.964" v="23459" actId="167"/>
          <ac:spMkLst>
            <pc:docMk/>
            <pc:sldMk cId="4098272096" sldId="308"/>
            <ac:spMk id="107" creationId="{D9D87DA1-775A-4073-72DA-338076318B03}"/>
          </ac:spMkLst>
        </pc:spChg>
        <pc:spChg chg="add mod ord">
          <ac:chgData name="Dreyer, Kelly" userId="6a2e197a-d066-4a7c-913b-34cc9eb237eb" providerId="ADAL" clId="{1428EAB8-0E2D-4C8A-A0BD-61A382ECC63B}" dt="2024-05-23T17:24:41.603" v="23534" actId="167"/>
          <ac:spMkLst>
            <pc:docMk/>
            <pc:sldMk cId="4098272096" sldId="308"/>
            <ac:spMk id="108" creationId="{233CFA65-9E3F-8B67-9F83-0F855B9F1E3D}"/>
          </ac:spMkLst>
        </pc:spChg>
        <pc:spChg chg="del">
          <ac:chgData name="Dreyer, Kelly" userId="6a2e197a-d066-4a7c-913b-34cc9eb237eb" providerId="ADAL" clId="{1428EAB8-0E2D-4C8A-A0BD-61A382ECC63B}" dt="2024-05-20T15:15:03.877" v="1897" actId="478"/>
          <ac:spMkLst>
            <pc:docMk/>
            <pc:sldMk cId="4098272096" sldId="308"/>
            <ac:spMk id="116" creationId="{BE3CFB94-F1C3-1E10-078C-348570F51B43}"/>
          </ac:spMkLst>
        </pc:spChg>
        <pc:spChg chg="del">
          <ac:chgData name="Dreyer, Kelly" userId="6a2e197a-d066-4a7c-913b-34cc9eb237eb" providerId="ADAL" clId="{1428EAB8-0E2D-4C8A-A0BD-61A382ECC63B}" dt="2024-05-20T15:17:23.527" v="1915" actId="478"/>
          <ac:spMkLst>
            <pc:docMk/>
            <pc:sldMk cId="4098272096" sldId="308"/>
            <ac:spMk id="117" creationId="{F73007ED-9B5E-D4F4-4E01-1328379CF9EF}"/>
          </ac:spMkLst>
        </pc:spChg>
        <pc:spChg chg="del">
          <ac:chgData name="Dreyer, Kelly" userId="6a2e197a-d066-4a7c-913b-34cc9eb237eb" providerId="ADAL" clId="{1428EAB8-0E2D-4C8A-A0BD-61A382ECC63B}" dt="2024-05-23T17:20:53.071" v="23338" actId="478"/>
          <ac:spMkLst>
            <pc:docMk/>
            <pc:sldMk cId="4098272096" sldId="308"/>
            <ac:spMk id="118" creationId="{497E2124-850D-9EAF-1E62-D908898EE768}"/>
          </ac:spMkLst>
        </pc:spChg>
        <pc:spChg chg="del mod">
          <ac:chgData name="Dreyer, Kelly" userId="6a2e197a-d066-4a7c-913b-34cc9eb237eb" providerId="ADAL" clId="{1428EAB8-0E2D-4C8A-A0BD-61A382ECC63B}" dt="2024-05-20T15:00:29.993" v="1331" actId="478"/>
          <ac:spMkLst>
            <pc:docMk/>
            <pc:sldMk cId="4098272096" sldId="308"/>
            <ac:spMk id="119" creationId="{76449423-1812-8E7C-5A65-8027BDA0F0E1}"/>
          </ac:spMkLst>
        </pc:spChg>
        <pc:spChg chg="mod">
          <ac:chgData name="Dreyer, Kelly" userId="6a2e197a-d066-4a7c-913b-34cc9eb237eb" providerId="ADAL" clId="{1428EAB8-0E2D-4C8A-A0BD-61A382ECC63B}" dt="2024-05-22T20:00:25.072" v="20953" actId="6549"/>
          <ac:spMkLst>
            <pc:docMk/>
            <pc:sldMk cId="4098272096" sldId="308"/>
            <ac:spMk id="120" creationId="{348BE6CB-01A0-02E7-02F8-FAA388B047BE}"/>
          </ac:spMkLst>
        </pc:spChg>
        <pc:spChg chg="del mod">
          <ac:chgData name="Dreyer, Kelly" userId="6a2e197a-d066-4a7c-913b-34cc9eb237eb" providerId="ADAL" clId="{1428EAB8-0E2D-4C8A-A0BD-61A382ECC63B}" dt="2024-05-20T15:04:30.222" v="1513" actId="478"/>
          <ac:spMkLst>
            <pc:docMk/>
            <pc:sldMk cId="4098272096" sldId="308"/>
            <ac:spMk id="121" creationId="{D2A40F2F-F0FE-4376-C87C-461865C5DBF7}"/>
          </ac:spMkLst>
        </pc:spChg>
        <pc:grpChg chg="add mod">
          <ac:chgData name="Dreyer, Kelly" userId="6a2e197a-d066-4a7c-913b-34cc9eb237eb" providerId="ADAL" clId="{1428EAB8-0E2D-4C8A-A0BD-61A382ECC63B}" dt="2024-05-20T15:15:42.167" v="1905" actId="1076"/>
          <ac:grpSpMkLst>
            <pc:docMk/>
            <pc:sldMk cId="4098272096" sldId="308"/>
            <ac:grpSpMk id="7" creationId="{C0AEA7D1-4036-35F9-CE9F-EB4B4DC92474}"/>
          </ac:grpSpMkLst>
        </pc:grpChg>
        <pc:grpChg chg="mod">
          <ac:chgData name="Dreyer, Kelly" userId="6a2e197a-d066-4a7c-913b-34cc9eb237eb" providerId="ADAL" clId="{1428EAB8-0E2D-4C8A-A0BD-61A382ECC63B}" dt="2024-05-20T15:14:02.237" v="1884"/>
          <ac:grpSpMkLst>
            <pc:docMk/>
            <pc:sldMk cId="4098272096" sldId="308"/>
            <ac:grpSpMk id="9" creationId="{CD0E53C4-963F-2DA7-213B-FD0A4F218FE4}"/>
          </ac:grpSpMkLst>
        </pc:grpChg>
        <pc:grpChg chg="mod">
          <ac:chgData name="Dreyer, Kelly" userId="6a2e197a-d066-4a7c-913b-34cc9eb237eb" providerId="ADAL" clId="{1428EAB8-0E2D-4C8A-A0BD-61A382ECC63B}" dt="2024-05-20T15:14:02.237" v="1884"/>
          <ac:grpSpMkLst>
            <pc:docMk/>
            <pc:sldMk cId="4098272096" sldId="308"/>
            <ac:grpSpMk id="11" creationId="{9B2F0E5F-23BE-E58A-6FD0-5B179ABBE88A}"/>
          </ac:grpSpMkLst>
        </pc:grpChg>
        <pc:grpChg chg="add del mod">
          <ac:chgData name="Dreyer, Kelly" userId="6a2e197a-d066-4a7c-913b-34cc9eb237eb" providerId="ADAL" clId="{1428EAB8-0E2D-4C8A-A0BD-61A382ECC63B}" dt="2024-05-23T17:23:20.419" v="23446" actId="165"/>
          <ac:grpSpMkLst>
            <pc:docMk/>
            <pc:sldMk cId="4098272096" sldId="308"/>
            <ac:grpSpMk id="15" creationId="{4B70BB12-88E2-1FA9-FAE3-DC9ED6892206}"/>
          </ac:grpSpMkLst>
        </pc:grpChg>
        <pc:grpChg chg="mod topLvl">
          <ac:chgData name="Dreyer, Kelly" userId="6a2e197a-d066-4a7c-913b-34cc9eb237eb" providerId="ADAL" clId="{1428EAB8-0E2D-4C8A-A0BD-61A382ECC63B}" dt="2024-05-23T17:23:20.419" v="23446" actId="165"/>
          <ac:grpSpMkLst>
            <pc:docMk/>
            <pc:sldMk cId="4098272096" sldId="308"/>
            <ac:grpSpMk id="17" creationId="{B9DC49E9-530D-9B65-9E5F-762C29A38519}"/>
          </ac:grpSpMkLst>
        </pc:grpChg>
        <pc:grpChg chg="add del mod">
          <ac:chgData name="Dreyer, Kelly" userId="6a2e197a-d066-4a7c-913b-34cc9eb237eb" providerId="ADAL" clId="{1428EAB8-0E2D-4C8A-A0BD-61A382ECC63B}" dt="2024-05-23T17:19:05.266" v="23326" actId="165"/>
          <ac:grpSpMkLst>
            <pc:docMk/>
            <pc:sldMk cId="4098272096" sldId="308"/>
            <ac:grpSpMk id="25" creationId="{C9A44F11-87A3-A006-4D43-E0889A446CDD}"/>
          </ac:grpSpMkLst>
        </pc:grpChg>
        <pc:grpChg chg="del mod topLvl">
          <ac:chgData name="Dreyer, Kelly" userId="6a2e197a-d066-4a7c-913b-34cc9eb237eb" providerId="ADAL" clId="{1428EAB8-0E2D-4C8A-A0BD-61A382ECC63B}" dt="2024-05-23T17:22:40.988" v="23438" actId="165"/>
          <ac:grpSpMkLst>
            <pc:docMk/>
            <pc:sldMk cId="4098272096" sldId="308"/>
            <ac:grpSpMk id="27" creationId="{91DC5C6C-FCB9-F0ED-9779-3FF5E2645ED3}"/>
          </ac:grpSpMkLst>
        </pc:grpChg>
        <pc:grpChg chg="mod topLvl">
          <ac:chgData name="Dreyer, Kelly" userId="6a2e197a-d066-4a7c-913b-34cc9eb237eb" providerId="ADAL" clId="{1428EAB8-0E2D-4C8A-A0BD-61A382ECC63B}" dt="2024-05-23T17:23:07.408" v="23441" actId="1076"/>
          <ac:grpSpMkLst>
            <pc:docMk/>
            <pc:sldMk cId="4098272096" sldId="308"/>
            <ac:grpSpMk id="30" creationId="{F7E35F94-0B03-378E-FAFC-A0B11E90683E}"/>
          </ac:grpSpMkLst>
        </pc:grpChg>
        <pc:grpChg chg="add del mod">
          <ac:chgData name="Dreyer, Kelly" userId="6a2e197a-d066-4a7c-913b-34cc9eb237eb" providerId="ADAL" clId="{1428EAB8-0E2D-4C8A-A0BD-61A382ECC63B}" dt="2024-05-23T17:21:11.988" v="23343" actId="165"/>
          <ac:grpSpMkLst>
            <pc:docMk/>
            <pc:sldMk cId="4098272096" sldId="308"/>
            <ac:grpSpMk id="97" creationId="{EA2E8148-45D9-13DA-42E1-49C1A1B9BD84}"/>
          </ac:grpSpMkLst>
        </pc:grpChg>
        <pc:grpChg chg="del mod topLvl">
          <ac:chgData name="Dreyer, Kelly" userId="6a2e197a-d066-4a7c-913b-34cc9eb237eb" providerId="ADAL" clId="{1428EAB8-0E2D-4C8A-A0BD-61A382ECC63B}" dt="2024-05-23T17:21:14.909" v="23344" actId="478"/>
          <ac:grpSpMkLst>
            <pc:docMk/>
            <pc:sldMk cId="4098272096" sldId="308"/>
            <ac:grpSpMk id="99" creationId="{874FE94A-8EF9-12CD-26C4-6BA87034DDB4}"/>
          </ac:grpSpMkLst>
        </pc:grpChg>
        <pc:grpChg chg="del">
          <ac:chgData name="Dreyer, Kelly" userId="6a2e197a-d066-4a7c-913b-34cc9eb237eb" providerId="ADAL" clId="{1428EAB8-0E2D-4C8A-A0BD-61A382ECC63B}" dt="2024-05-20T15:14:12.104" v="1887" actId="478"/>
          <ac:grpSpMkLst>
            <pc:docMk/>
            <pc:sldMk cId="4098272096" sldId="308"/>
            <ac:grpSpMk id="122" creationId="{7216C1E5-D945-34E7-D0F4-236259B31231}"/>
          </ac:grpSpMkLst>
        </pc:grpChg>
        <pc:grpChg chg="del">
          <ac:chgData name="Dreyer, Kelly" userId="6a2e197a-d066-4a7c-913b-34cc9eb237eb" providerId="ADAL" clId="{1428EAB8-0E2D-4C8A-A0BD-61A382ECC63B}" dt="2024-05-20T15:15:06.337" v="1898" actId="478"/>
          <ac:grpSpMkLst>
            <pc:docMk/>
            <pc:sldMk cId="4098272096" sldId="308"/>
            <ac:grpSpMk id="131" creationId="{787475E0-E763-F888-007F-91D1F92EEA69}"/>
          </ac:grpSpMkLst>
        </pc:grpChg>
        <pc:grpChg chg="del">
          <ac:chgData name="Dreyer, Kelly" userId="6a2e197a-d066-4a7c-913b-34cc9eb237eb" providerId="ADAL" clId="{1428EAB8-0E2D-4C8A-A0BD-61A382ECC63B}" dt="2024-05-20T15:15:44.337" v="1906" actId="478"/>
          <ac:grpSpMkLst>
            <pc:docMk/>
            <pc:sldMk cId="4098272096" sldId="308"/>
            <ac:grpSpMk id="134" creationId="{A3DA66FF-7FF0-D63C-BA2D-83821BABA4BC}"/>
          </ac:grpSpMkLst>
        </pc:grpChg>
        <pc:picChg chg="mod">
          <ac:chgData name="Dreyer, Kelly" userId="6a2e197a-d066-4a7c-913b-34cc9eb237eb" providerId="ADAL" clId="{1428EAB8-0E2D-4C8A-A0BD-61A382ECC63B}" dt="2024-05-23T17:24:49.121" v="23537" actId="1035"/>
          <ac:picMkLst>
            <pc:docMk/>
            <pc:sldMk cId="4098272096" sldId="308"/>
            <ac:picMk id="4" creationId="{181E41EC-E194-2629-90A0-98420AA7F285}"/>
          </ac:picMkLst>
        </pc:picChg>
      </pc:sldChg>
      <pc:sldChg chg="del">
        <pc:chgData name="Dreyer, Kelly" userId="6a2e197a-d066-4a7c-913b-34cc9eb237eb" providerId="ADAL" clId="{1428EAB8-0E2D-4C8A-A0BD-61A382ECC63B}" dt="2024-05-21T16:33:57.932" v="9271" actId="47"/>
        <pc:sldMkLst>
          <pc:docMk/>
          <pc:sldMk cId="4157788192" sldId="309"/>
        </pc:sldMkLst>
      </pc:sldChg>
      <pc:sldChg chg="del">
        <pc:chgData name="Dreyer, Kelly" userId="6a2e197a-d066-4a7c-913b-34cc9eb237eb" providerId="ADAL" clId="{1428EAB8-0E2D-4C8A-A0BD-61A382ECC63B}" dt="2024-05-20T20:20:09.896" v="3940" actId="47"/>
        <pc:sldMkLst>
          <pc:docMk/>
          <pc:sldMk cId="12193225" sldId="321"/>
        </pc:sldMkLst>
      </pc:sldChg>
      <pc:sldChg chg="del">
        <pc:chgData name="Dreyer, Kelly" userId="6a2e197a-d066-4a7c-913b-34cc9eb237eb" providerId="ADAL" clId="{1428EAB8-0E2D-4C8A-A0BD-61A382ECC63B}" dt="2024-05-20T20:20:10.777" v="3941" actId="47"/>
        <pc:sldMkLst>
          <pc:docMk/>
          <pc:sldMk cId="2382273478" sldId="322"/>
        </pc:sldMkLst>
      </pc:sldChg>
      <pc:sldChg chg="del">
        <pc:chgData name="Dreyer, Kelly" userId="6a2e197a-d066-4a7c-913b-34cc9eb237eb" providerId="ADAL" clId="{1428EAB8-0E2D-4C8A-A0BD-61A382ECC63B}" dt="2024-05-20T20:20:17.176" v="3942" actId="47"/>
        <pc:sldMkLst>
          <pc:docMk/>
          <pc:sldMk cId="3456050147" sldId="323"/>
        </pc:sldMkLst>
      </pc:sldChg>
      <pc:sldChg chg="del">
        <pc:chgData name="Dreyer, Kelly" userId="6a2e197a-d066-4a7c-913b-34cc9eb237eb" providerId="ADAL" clId="{1428EAB8-0E2D-4C8A-A0BD-61A382ECC63B}" dt="2024-05-20T20:20:19.201" v="3943" actId="47"/>
        <pc:sldMkLst>
          <pc:docMk/>
          <pc:sldMk cId="414470429" sldId="324"/>
        </pc:sldMkLst>
      </pc:sldChg>
      <pc:sldChg chg="del">
        <pc:chgData name="Dreyer, Kelly" userId="6a2e197a-d066-4a7c-913b-34cc9eb237eb" providerId="ADAL" clId="{1428EAB8-0E2D-4C8A-A0BD-61A382ECC63B}" dt="2024-05-20T22:16:13.933" v="6105" actId="47"/>
        <pc:sldMkLst>
          <pc:docMk/>
          <pc:sldMk cId="3854190625" sldId="325"/>
        </pc:sldMkLst>
      </pc:sldChg>
      <pc:sldChg chg="del">
        <pc:chgData name="Dreyer, Kelly" userId="6a2e197a-d066-4a7c-913b-34cc9eb237eb" providerId="ADAL" clId="{1428EAB8-0E2D-4C8A-A0BD-61A382ECC63B}" dt="2024-05-20T22:16:12.862" v="6104" actId="47"/>
        <pc:sldMkLst>
          <pc:docMk/>
          <pc:sldMk cId="2261497617" sldId="326"/>
        </pc:sldMkLst>
      </pc:sldChg>
      <pc:sldChg chg="del">
        <pc:chgData name="Dreyer, Kelly" userId="6a2e197a-d066-4a7c-913b-34cc9eb237eb" providerId="ADAL" clId="{1428EAB8-0E2D-4C8A-A0BD-61A382ECC63B}" dt="2024-05-21T16:33:59.862" v="9272" actId="47"/>
        <pc:sldMkLst>
          <pc:docMk/>
          <pc:sldMk cId="1036720235" sldId="327"/>
        </pc:sldMkLst>
      </pc:sldChg>
      <pc:sldChg chg="del">
        <pc:chgData name="Dreyer, Kelly" userId="6a2e197a-d066-4a7c-913b-34cc9eb237eb" providerId="ADAL" clId="{1428EAB8-0E2D-4C8A-A0BD-61A382ECC63B}" dt="2024-05-21T16:13:08.581" v="8183" actId="47"/>
        <pc:sldMkLst>
          <pc:docMk/>
          <pc:sldMk cId="1697003296" sldId="328"/>
        </pc:sldMkLst>
      </pc:sldChg>
      <pc:sldChg chg="del">
        <pc:chgData name="Dreyer, Kelly" userId="6a2e197a-d066-4a7c-913b-34cc9eb237eb" providerId="ADAL" clId="{1428EAB8-0E2D-4C8A-A0BD-61A382ECC63B}" dt="2024-05-21T16:34:01.028" v="9273" actId="47"/>
        <pc:sldMkLst>
          <pc:docMk/>
          <pc:sldMk cId="2585253100" sldId="329"/>
        </pc:sldMkLst>
      </pc:sldChg>
      <pc:sldChg chg="del">
        <pc:chgData name="Dreyer, Kelly" userId="6a2e197a-d066-4a7c-913b-34cc9eb237eb" providerId="ADAL" clId="{1428EAB8-0E2D-4C8A-A0BD-61A382ECC63B}" dt="2024-05-21T16:13:16.452" v="8184" actId="47"/>
        <pc:sldMkLst>
          <pc:docMk/>
          <pc:sldMk cId="3769866761" sldId="330"/>
        </pc:sldMkLst>
      </pc:sldChg>
      <pc:sldChg chg="del">
        <pc:chgData name="Dreyer, Kelly" userId="6a2e197a-d066-4a7c-913b-34cc9eb237eb" providerId="ADAL" clId="{1428EAB8-0E2D-4C8A-A0BD-61A382ECC63B}" dt="2024-05-21T16:34:02.207" v="9274" actId="47"/>
        <pc:sldMkLst>
          <pc:docMk/>
          <pc:sldMk cId="2036644724" sldId="331"/>
        </pc:sldMkLst>
      </pc:sldChg>
      <pc:sldChg chg="del">
        <pc:chgData name="Dreyer, Kelly" userId="6a2e197a-d066-4a7c-913b-34cc9eb237eb" providerId="ADAL" clId="{1428EAB8-0E2D-4C8A-A0BD-61A382ECC63B}" dt="2024-05-21T16:12:16.881" v="8172" actId="47"/>
        <pc:sldMkLst>
          <pc:docMk/>
          <pc:sldMk cId="3067013556" sldId="332"/>
        </pc:sldMkLst>
      </pc:sldChg>
      <pc:sldChg chg="del">
        <pc:chgData name="Dreyer, Kelly" userId="6a2e197a-d066-4a7c-913b-34cc9eb237eb" providerId="ADAL" clId="{1428EAB8-0E2D-4C8A-A0BD-61A382ECC63B}" dt="2024-05-21T16:12:18.041" v="8173" actId="47"/>
        <pc:sldMkLst>
          <pc:docMk/>
          <pc:sldMk cId="1888901646" sldId="333"/>
        </pc:sldMkLst>
      </pc:sldChg>
      <pc:sldChg chg="del">
        <pc:chgData name="Dreyer, Kelly" userId="6a2e197a-d066-4a7c-913b-34cc9eb237eb" providerId="ADAL" clId="{1428EAB8-0E2D-4C8A-A0BD-61A382ECC63B}" dt="2024-05-21T16:12:19.222" v="8174" actId="47"/>
        <pc:sldMkLst>
          <pc:docMk/>
          <pc:sldMk cId="1299152365" sldId="334"/>
        </pc:sldMkLst>
      </pc:sldChg>
      <pc:sldChg chg="del">
        <pc:chgData name="Dreyer, Kelly" userId="6a2e197a-d066-4a7c-913b-34cc9eb237eb" providerId="ADAL" clId="{1428EAB8-0E2D-4C8A-A0BD-61A382ECC63B}" dt="2024-05-21T16:12:22.042" v="8175" actId="47"/>
        <pc:sldMkLst>
          <pc:docMk/>
          <pc:sldMk cId="785849162" sldId="335"/>
        </pc:sldMkLst>
      </pc:sldChg>
      <pc:sldChg chg="del">
        <pc:chgData name="Dreyer, Kelly" userId="6a2e197a-d066-4a7c-913b-34cc9eb237eb" providerId="ADAL" clId="{1428EAB8-0E2D-4C8A-A0BD-61A382ECC63B}" dt="2024-05-21T16:12:32.811" v="8176" actId="47"/>
        <pc:sldMkLst>
          <pc:docMk/>
          <pc:sldMk cId="3208373752" sldId="336"/>
        </pc:sldMkLst>
      </pc:sldChg>
      <pc:sldChg chg="del">
        <pc:chgData name="Dreyer, Kelly" userId="6a2e197a-d066-4a7c-913b-34cc9eb237eb" providerId="ADAL" clId="{1428EAB8-0E2D-4C8A-A0BD-61A382ECC63B}" dt="2024-05-21T16:34:03.458" v="9275" actId="47"/>
        <pc:sldMkLst>
          <pc:docMk/>
          <pc:sldMk cId="2812766306" sldId="337"/>
        </pc:sldMkLst>
      </pc:sldChg>
      <pc:sldChg chg="del">
        <pc:chgData name="Dreyer, Kelly" userId="6a2e197a-d066-4a7c-913b-34cc9eb237eb" providerId="ADAL" clId="{1428EAB8-0E2D-4C8A-A0BD-61A382ECC63B}" dt="2024-05-21T16:34:05.503" v="9277" actId="47"/>
        <pc:sldMkLst>
          <pc:docMk/>
          <pc:sldMk cId="462004753" sldId="338"/>
        </pc:sldMkLst>
      </pc:sldChg>
      <pc:sldChg chg="del">
        <pc:chgData name="Dreyer, Kelly" userId="6a2e197a-d066-4a7c-913b-34cc9eb237eb" providerId="ADAL" clId="{1428EAB8-0E2D-4C8A-A0BD-61A382ECC63B}" dt="2024-05-21T16:34:04.393" v="9276" actId="47"/>
        <pc:sldMkLst>
          <pc:docMk/>
          <pc:sldMk cId="2287700224" sldId="339"/>
        </pc:sldMkLst>
      </pc:sldChg>
      <pc:sldChg chg="del">
        <pc:chgData name="Dreyer, Kelly" userId="6a2e197a-d066-4a7c-913b-34cc9eb237eb" providerId="ADAL" clId="{1428EAB8-0E2D-4C8A-A0BD-61A382ECC63B}" dt="2024-05-21T19:16:38.992" v="11653" actId="47"/>
        <pc:sldMkLst>
          <pc:docMk/>
          <pc:sldMk cId="3530451659" sldId="340"/>
        </pc:sldMkLst>
      </pc:sldChg>
      <pc:sldChg chg="del">
        <pc:chgData name="Dreyer, Kelly" userId="6a2e197a-d066-4a7c-913b-34cc9eb237eb" providerId="ADAL" clId="{1428EAB8-0E2D-4C8A-A0BD-61A382ECC63B}" dt="2024-05-21T19:16:40.207" v="11654" actId="47"/>
        <pc:sldMkLst>
          <pc:docMk/>
          <pc:sldMk cId="897808808" sldId="341"/>
        </pc:sldMkLst>
      </pc:sldChg>
      <pc:sldChg chg="del">
        <pc:chgData name="Dreyer, Kelly" userId="6a2e197a-d066-4a7c-913b-34cc9eb237eb" providerId="ADAL" clId="{1428EAB8-0E2D-4C8A-A0BD-61A382ECC63B}" dt="2024-05-21T16:12:45.051" v="8177" actId="47"/>
        <pc:sldMkLst>
          <pc:docMk/>
          <pc:sldMk cId="1461905388" sldId="342"/>
        </pc:sldMkLst>
      </pc:sldChg>
      <pc:sldChg chg="del">
        <pc:chgData name="Dreyer, Kelly" userId="6a2e197a-d066-4a7c-913b-34cc9eb237eb" providerId="ADAL" clId="{1428EAB8-0E2D-4C8A-A0BD-61A382ECC63B}" dt="2024-05-21T16:09:55.911" v="8076" actId="47"/>
        <pc:sldMkLst>
          <pc:docMk/>
          <pc:sldMk cId="2972072811" sldId="344"/>
        </pc:sldMkLst>
      </pc:sldChg>
      <pc:sldChg chg="del">
        <pc:chgData name="Dreyer, Kelly" userId="6a2e197a-d066-4a7c-913b-34cc9eb237eb" providerId="ADAL" clId="{1428EAB8-0E2D-4C8A-A0BD-61A382ECC63B}" dt="2024-05-20T20:16:39.976" v="3757" actId="47"/>
        <pc:sldMkLst>
          <pc:docMk/>
          <pc:sldMk cId="3225826731" sldId="345"/>
        </pc:sldMkLst>
      </pc:sldChg>
      <pc:sldChg chg="del">
        <pc:chgData name="Dreyer, Kelly" userId="6a2e197a-d066-4a7c-913b-34cc9eb237eb" providerId="ADAL" clId="{1428EAB8-0E2D-4C8A-A0BD-61A382ECC63B}" dt="2024-05-21T16:12:47.491" v="8179" actId="47"/>
        <pc:sldMkLst>
          <pc:docMk/>
          <pc:sldMk cId="4079559774" sldId="346"/>
        </pc:sldMkLst>
      </pc:sldChg>
      <pc:sldChg chg="del">
        <pc:chgData name="Dreyer, Kelly" userId="6a2e197a-d066-4a7c-913b-34cc9eb237eb" providerId="ADAL" clId="{1428EAB8-0E2D-4C8A-A0BD-61A382ECC63B}" dt="2024-05-20T20:16:45.086" v="3758" actId="47"/>
        <pc:sldMkLst>
          <pc:docMk/>
          <pc:sldMk cId="1539980711" sldId="348"/>
        </pc:sldMkLst>
      </pc:sldChg>
      <pc:sldChg chg="del">
        <pc:chgData name="Dreyer, Kelly" userId="6a2e197a-d066-4a7c-913b-34cc9eb237eb" providerId="ADAL" clId="{1428EAB8-0E2D-4C8A-A0BD-61A382ECC63B}" dt="2024-05-20T22:16:14.812" v="6106" actId="47"/>
        <pc:sldMkLst>
          <pc:docMk/>
          <pc:sldMk cId="3618149820" sldId="353"/>
        </pc:sldMkLst>
      </pc:sldChg>
      <pc:sldChg chg="del">
        <pc:chgData name="Dreyer, Kelly" userId="6a2e197a-d066-4a7c-913b-34cc9eb237eb" providerId="ADAL" clId="{1428EAB8-0E2D-4C8A-A0BD-61A382ECC63B}" dt="2024-05-20T20:47:02.246" v="4312" actId="47"/>
        <pc:sldMkLst>
          <pc:docMk/>
          <pc:sldMk cId="2714813796" sldId="360"/>
        </pc:sldMkLst>
      </pc:sldChg>
      <pc:sldChg chg="del">
        <pc:chgData name="Dreyer, Kelly" userId="6a2e197a-d066-4a7c-913b-34cc9eb237eb" providerId="ADAL" clId="{1428EAB8-0E2D-4C8A-A0BD-61A382ECC63B}" dt="2024-05-20T20:43:30.001" v="4279" actId="47"/>
        <pc:sldMkLst>
          <pc:docMk/>
          <pc:sldMk cId="1667246114" sldId="372"/>
        </pc:sldMkLst>
      </pc:sldChg>
      <pc:sldChg chg="del">
        <pc:chgData name="Dreyer, Kelly" userId="6a2e197a-d066-4a7c-913b-34cc9eb237eb" providerId="ADAL" clId="{1428EAB8-0E2D-4C8A-A0BD-61A382ECC63B}" dt="2024-05-20T20:43:25.886" v="4276" actId="47"/>
        <pc:sldMkLst>
          <pc:docMk/>
          <pc:sldMk cId="3089935815" sldId="379"/>
        </pc:sldMkLst>
      </pc:sldChg>
      <pc:sldChg chg="del ord">
        <pc:chgData name="Dreyer, Kelly" userId="6a2e197a-d066-4a7c-913b-34cc9eb237eb" providerId="ADAL" clId="{1428EAB8-0E2D-4C8A-A0BD-61A382ECC63B}" dt="2024-05-20T20:42:54.001" v="4273" actId="47"/>
        <pc:sldMkLst>
          <pc:docMk/>
          <pc:sldMk cId="1096119751" sldId="381"/>
        </pc:sldMkLst>
      </pc:sldChg>
      <pc:sldChg chg="addSp delSp modSp del mod">
        <pc:chgData name="Dreyer, Kelly" userId="6a2e197a-d066-4a7c-913b-34cc9eb237eb" providerId="ADAL" clId="{1428EAB8-0E2D-4C8A-A0BD-61A382ECC63B}" dt="2024-05-20T20:47:01.106" v="4311" actId="47"/>
        <pc:sldMkLst>
          <pc:docMk/>
          <pc:sldMk cId="1831193521" sldId="385"/>
        </pc:sldMkLst>
        <pc:spChg chg="del">
          <ac:chgData name="Dreyer, Kelly" userId="6a2e197a-d066-4a7c-913b-34cc9eb237eb" providerId="ADAL" clId="{1428EAB8-0E2D-4C8A-A0BD-61A382ECC63B}" dt="2024-05-20T20:44:51.471" v="4303" actId="478"/>
          <ac:spMkLst>
            <pc:docMk/>
            <pc:sldMk cId="1831193521" sldId="385"/>
            <ac:spMk id="2" creationId="{E4B8181E-04FE-0D87-C1D6-CD6C530674B7}"/>
          </ac:spMkLst>
        </pc:spChg>
        <pc:spChg chg="mod">
          <ac:chgData name="Dreyer, Kelly" userId="6a2e197a-d066-4a7c-913b-34cc9eb237eb" providerId="ADAL" clId="{1428EAB8-0E2D-4C8A-A0BD-61A382ECC63B}" dt="2024-05-20T20:44:45.736" v="4302" actId="313"/>
          <ac:spMkLst>
            <pc:docMk/>
            <pc:sldMk cId="1831193521" sldId="385"/>
            <ac:spMk id="7" creationId="{0DB6D2C4-13D0-B84F-7C69-484FEEA6A2C0}"/>
          </ac:spMkLst>
        </pc:spChg>
        <pc:picChg chg="add mod ord">
          <ac:chgData name="Dreyer, Kelly" userId="6a2e197a-d066-4a7c-913b-34cc9eb237eb" providerId="ADAL" clId="{1428EAB8-0E2D-4C8A-A0BD-61A382ECC63B}" dt="2024-05-20T20:46:44.618" v="4308" actId="1076"/>
          <ac:picMkLst>
            <pc:docMk/>
            <pc:sldMk cId="1831193521" sldId="385"/>
            <ac:picMk id="4" creationId="{952462EE-C08E-4A09-CD04-8D37D6652CFE}"/>
          </ac:picMkLst>
        </pc:picChg>
        <pc:picChg chg="del">
          <ac:chgData name="Dreyer, Kelly" userId="6a2e197a-d066-4a7c-913b-34cc9eb237eb" providerId="ADAL" clId="{1428EAB8-0E2D-4C8A-A0BD-61A382ECC63B}" dt="2024-05-20T20:44:54.556" v="4304" actId="478"/>
          <ac:picMkLst>
            <pc:docMk/>
            <pc:sldMk cId="1831193521" sldId="385"/>
            <ac:picMk id="5" creationId="{3AFEF56E-1DEF-F4A2-06D7-B2BDD9CF1809}"/>
          </ac:picMkLst>
        </pc:picChg>
      </pc:sldChg>
      <pc:sldChg chg="del">
        <pc:chgData name="Dreyer, Kelly" userId="6a2e197a-d066-4a7c-913b-34cc9eb237eb" providerId="ADAL" clId="{1428EAB8-0E2D-4C8A-A0BD-61A382ECC63B}" dt="2024-05-20T20:43:29.116" v="4278" actId="47"/>
        <pc:sldMkLst>
          <pc:docMk/>
          <pc:sldMk cId="394529378" sldId="388"/>
        </pc:sldMkLst>
      </pc:sldChg>
      <pc:sldChg chg="del">
        <pc:chgData name="Dreyer, Kelly" userId="6a2e197a-d066-4a7c-913b-34cc9eb237eb" providerId="ADAL" clId="{1428EAB8-0E2D-4C8A-A0BD-61A382ECC63B}" dt="2024-05-20T20:46:58.936" v="4309" actId="47"/>
        <pc:sldMkLst>
          <pc:docMk/>
          <pc:sldMk cId="1617467581" sldId="389"/>
        </pc:sldMkLst>
      </pc:sldChg>
      <pc:sldChg chg="addSp delSp modSp mod ord">
        <pc:chgData name="Dreyer, Kelly" userId="6a2e197a-d066-4a7c-913b-34cc9eb237eb" providerId="ADAL" clId="{1428EAB8-0E2D-4C8A-A0BD-61A382ECC63B}" dt="2024-05-21T15:21:07.393" v="6233" actId="478"/>
        <pc:sldMkLst>
          <pc:docMk/>
          <pc:sldMk cId="4068763948" sldId="392"/>
        </pc:sldMkLst>
        <pc:spChg chg="add del mod">
          <ac:chgData name="Dreyer, Kelly" userId="6a2e197a-d066-4a7c-913b-34cc9eb237eb" providerId="ADAL" clId="{1428EAB8-0E2D-4C8A-A0BD-61A382ECC63B}" dt="2024-05-20T20:22:37.076" v="3950" actId="478"/>
          <ac:spMkLst>
            <pc:docMk/>
            <pc:sldMk cId="4068763948" sldId="392"/>
            <ac:spMk id="5" creationId="{ED7D8B1C-7DEE-B3C8-B8A8-46C179FB837A}"/>
          </ac:spMkLst>
        </pc:spChg>
        <pc:spChg chg="add del mod">
          <ac:chgData name="Dreyer, Kelly" userId="6a2e197a-d066-4a7c-913b-34cc9eb237eb" providerId="ADAL" clId="{1428EAB8-0E2D-4C8A-A0BD-61A382ECC63B}" dt="2024-05-20T20:24:34.486" v="3968" actId="478"/>
          <ac:spMkLst>
            <pc:docMk/>
            <pc:sldMk cId="4068763948" sldId="392"/>
            <ac:spMk id="7" creationId="{E50D34E0-4F21-F18F-F3CA-735784A52D8C}"/>
          </ac:spMkLst>
        </pc:spChg>
        <pc:spChg chg="add del mod">
          <ac:chgData name="Dreyer, Kelly" userId="6a2e197a-d066-4a7c-913b-34cc9eb237eb" providerId="ADAL" clId="{1428EAB8-0E2D-4C8A-A0BD-61A382ECC63B}" dt="2024-05-20T20:24:32.851" v="3966" actId="478"/>
          <ac:spMkLst>
            <pc:docMk/>
            <pc:sldMk cId="4068763948" sldId="392"/>
            <ac:spMk id="11" creationId="{74A58E50-C4E4-3A1C-6B45-9C203A833421}"/>
          </ac:spMkLst>
        </pc:spChg>
        <pc:spChg chg="add del mod">
          <ac:chgData name="Dreyer, Kelly" userId="6a2e197a-d066-4a7c-913b-34cc9eb237eb" providerId="ADAL" clId="{1428EAB8-0E2D-4C8A-A0BD-61A382ECC63B}" dt="2024-05-20T20:25:23.959" v="3974" actId="478"/>
          <ac:spMkLst>
            <pc:docMk/>
            <pc:sldMk cId="4068763948" sldId="392"/>
            <ac:spMk id="13" creationId="{78DF1856-C33B-28E1-F8CA-002EA659048C}"/>
          </ac:spMkLst>
        </pc:spChg>
        <pc:spChg chg="add mod ord">
          <ac:chgData name="Dreyer, Kelly" userId="6a2e197a-d066-4a7c-913b-34cc9eb237eb" providerId="ADAL" clId="{1428EAB8-0E2D-4C8A-A0BD-61A382ECC63B}" dt="2024-05-20T20:29:01.986" v="4039" actId="1076"/>
          <ac:spMkLst>
            <pc:docMk/>
            <pc:sldMk cId="4068763948" sldId="392"/>
            <ac:spMk id="14" creationId="{9CBA0ECF-AB44-3848-1761-9885EBF587E5}"/>
          </ac:spMkLst>
        </pc:spChg>
        <pc:spChg chg="mod">
          <ac:chgData name="Dreyer, Kelly" userId="6a2e197a-d066-4a7c-913b-34cc9eb237eb" providerId="ADAL" clId="{1428EAB8-0E2D-4C8A-A0BD-61A382ECC63B}" dt="2024-05-20T20:30:22.556" v="4063" actId="14100"/>
          <ac:spMkLst>
            <pc:docMk/>
            <pc:sldMk cId="4068763948" sldId="392"/>
            <ac:spMk id="23" creationId="{18D2E22E-58A1-D86E-DE9B-F2B9CD251D63}"/>
          </ac:spMkLst>
        </pc:spChg>
        <pc:spChg chg="mod">
          <ac:chgData name="Dreyer, Kelly" userId="6a2e197a-d066-4a7c-913b-34cc9eb237eb" providerId="ADAL" clId="{1428EAB8-0E2D-4C8A-A0BD-61A382ECC63B}" dt="2024-05-20T20:26:18.626" v="4012"/>
          <ac:spMkLst>
            <pc:docMk/>
            <pc:sldMk cId="4068763948" sldId="392"/>
            <ac:spMk id="27" creationId="{80A94D40-E878-DE3D-1F56-0212E9127DD0}"/>
          </ac:spMkLst>
        </pc:spChg>
        <pc:spChg chg="mod">
          <ac:chgData name="Dreyer, Kelly" userId="6a2e197a-d066-4a7c-913b-34cc9eb237eb" providerId="ADAL" clId="{1428EAB8-0E2D-4C8A-A0BD-61A382ECC63B}" dt="2024-05-20T20:26:26.646" v="4013"/>
          <ac:spMkLst>
            <pc:docMk/>
            <pc:sldMk cId="4068763948" sldId="392"/>
            <ac:spMk id="28" creationId="{4EFE960A-38C2-DC95-CCDA-C771F6E374C8}"/>
          </ac:spMkLst>
        </pc:spChg>
        <pc:spChg chg="add del mod">
          <ac:chgData name="Dreyer, Kelly" userId="6a2e197a-d066-4a7c-913b-34cc9eb237eb" providerId="ADAL" clId="{1428EAB8-0E2D-4C8A-A0BD-61A382ECC63B}" dt="2024-05-20T20:25:27.456" v="3975" actId="478"/>
          <ac:spMkLst>
            <pc:docMk/>
            <pc:sldMk cId="4068763948" sldId="392"/>
            <ac:spMk id="31" creationId="{12E29193-43E1-2588-22EE-483DBF09B86D}"/>
          </ac:spMkLst>
        </pc:spChg>
        <pc:picChg chg="add del mod ord">
          <ac:chgData name="Dreyer, Kelly" userId="6a2e197a-d066-4a7c-913b-34cc9eb237eb" providerId="ADAL" clId="{1428EAB8-0E2D-4C8A-A0BD-61A382ECC63B}" dt="2024-05-20T20:24:33.886" v="3967" actId="22"/>
          <ac:picMkLst>
            <pc:docMk/>
            <pc:sldMk cId="4068763948" sldId="392"/>
            <ac:picMk id="9" creationId="{73F38071-E02A-54E1-20C5-810C6BB69AE4}"/>
          </ac:picMkLst>
        </pc:picChg>
        <pc:picChg chg="add del mod">
          <ac:chgData name="Dreyer, Kelly" userId="6a2e197a-d066-4a7c-913b-34cc9eb237eb" providerId="ADAL" clId="{1428EAB8-0E2D-4C8A-A0BD-61A382ECC63B}" dt="2024-05-20T20:27:03.253" v="4018" actId="478"/>
          <ac:picMkLst>
            <pc:docMk/>
            <pc:sldMk cId="4068763948" sldId="392"/>
            <ac:picMk id="16" creationId="{3C3129EF-BBF5-6ED3-259A-34CBA4B94DDB}"/>
          </ac:picMkLst>
        </pc:picChg>
        <pc:picChg chg="add del mod ord">
          <ac:chgData name="Dreyer, Kelly" userId="6a2e197a-d066-4a7c-913b-34cc9eb237eb" providerId="ADAL" clId="{1428EAB8-0E2D-4C8A-A0BD-61A382ECC63B}" dt="2024-05-21T15:21:07.393" v="6233" actId="478"/>
          <ac:picMkLst>
            <pc:docMk/>
            <pc:sldMk cId="4068763948" sldId="392"/>
            <ac:picMk id="18" creationId="{FD954919-42A6-F0DA-7DDB-823BBCB0A7B4}"/>
          </ac:picMkLst>
        </pc:picChg>
        <pc:picChg chg="add del mod">
          <ac:chgData name="Dreyer, Kelly" userId="6a2e197a-d066-4a7c-913b-34cc9eb237eb" providerId="ADAL" clId="{1428EAB8-0E2D-4C8A-A0BD-61A382ECC63B}" dt="2024-05-20T20:25:03.286" v="3971" actId="478"/>
          <ac:picMkLst>
            <pc:docMk/>
            <pc:sldMk cId="4068763948" sldId="392"/>
            <ac:picMk id="19" creationId="{B3847C31-DD8D-C45D-90AA-9812843864C2}"/>
          </ac:picMkLst>
        </pc:picChg>
      </pc:sldChg>
      <pc:sldChg chg="del">
        <pc:chgData name="Dreyer, Kelly" userId="6a2e197a-d066-4a7c-913b-34cc9eb237eb" providerId="ADAL" clId="{1428EAB8-0E2D-4C8A-A0BD-61A382ECC63B}" dt="2024-05-20T20:19:51.271" v="3936" actId="47"/>
        <pc:sldMkLst>
          <pc:docMk/>
          <pc:sldMk cId="2031860377" sldId="394"/>
        </pc:sldMkLst>
      </pc:sldChg>
      <pc:sldChg chg="del">
        <pc:chgData name="Dreyer, Kelly" userId="6a2e197a-d066-4a7c-913b-34cc9eb237eb" providerId="ADAL" clId="{1428EAB8-0E2D-4C8A-A0BD-61A382ECC63B}" dt="2024-05-21T16:12:46.131" v="8178" actId="47"/>
        <pc:sldMkLst>
          <pc:docMk/>
          <pc:sldMk cId="2633402368" sldId="395"/>
        </pc:sldMkLst>
      </pc:sldChg>
      <pc:sldChg chg="del">
        <pc:chgData name="Dreyer, Kelly" userId="6a2e197a-d066-4a7c-913b-34cc9eb237eb" providerId="ADAL" clId="{1428EAB8-0E2D-4C8A-A0BD-61A382ECC63B}" dt="2024-05-20T20:46:59.966" v="4310" actId="47"/>
        <pc:sldMkLst>
          <pc:docMk/>
          <pc:sldMk cId="2136273144" sldId="396"/>
        </pc:sldMkLst>
      </pc:sldChg>
      <pc:sldChg chg="del">
        <pc:chgData name="Dreyer, Kelly" userId="6a2e197a-d066-4a7c-913b-34cc9eb237eb" providerId="ADAL" clId="{1428EAB8-0E2D-4C8A-A0BD-61A382ECC63B}" dt="2024-05-20T20:43:31.376" v="4280" actId="47"/>
        <pc:sldMkLst>
          <pc:docMk/>
          <pc:sldMk cId="4024284340" sldId="397"/>
        </pc:sldMkLst>
      </pc:sldChg>
      <pc:sldChg chg="del">
        <pc:chgData name="Dreyer, Kelly" userId="6a2e197a-d066-4a7c-913b-34cc9eb237eb" providerId="ADAL" clId="{1428EAB8-0E2D-4C8A-A0BD-61A382ECC63B}" dt="2024-05-20T20:43:21.811" v="4274" actId="47"/>
        <pc:sldMkLst>
          <pc:docMk/>
          <pc:sldMk cId="3725749165" sldId="398"/>
        </pc:sldMkLst>
      </pc:sldChg>
      <pc:sldChg chg="del">
        <pc:chgData name="Dreyer, Kelly" userId="6a2e197a-d066-4a7c-913b-34cc9eb237eb" providerId="ADAL" clId="{1428EAB8-0E2D-4C8A-A0BD-61A382ECC63B}" dt="2024-05-20T20:43:23.431" v="4275" actId="47"/>
        <pc:sldMkLst>
          <pc:docMk/>
          <pc:sldMk cId="3241942439" sldId="399"/>
        </pc:sldMkLst>
      </pc:sldChg>
      <pc:sldChg chg="del">
        <pc:chgData name="Dreyer, Kelly" userId="6a2e197a-d066-4a7c-913b-34cc9eb237eb" providerId="ADAL" clId="{1428EAB8-0E2D-4C8A-A0BD-61A382ECC63B}" dt="2024-05-20T20:43:27.046" v="4277" actId="47"/>
        <pc:sldMkLst>
          <pc:docMk/>
          <pc:sldMk cId="4209631875" sldId="400"/>
        </pc:sldMkLst>
      </pc:sldChg>
      <pc:sldChg chg="del">
        <pc:chgData name="Dreyer, Kelly" userId="6a2e197a-d066-4a7c-913b-34cc9eb237eb" providerId="ADAL" clId="{1428EAB8-0E2D-4C8A-A0BD-61A382ECC63B}" dt="2024-05-20T20:20:03.281" v="3938" actId="47"/>
        <pc:sldMkLst>
          <pc:docMk/>
          <pc:sldMk cId="313895943" sldId="401"/>
        </pc:sldMkLst>
      </pc:sldChg>
      <pc:sldChg chg="addSp delSp modSp new mod ord modClrScheme chgLayout modNotesTx">
        <pc:chgData name="Dreyer, Kelly" userId="6a2e197a-d066-4a7c-913b-34cc9eb237eb" providerId="ADAL" clId="{1428EAB8-0E2D-4C8A-A0BD-61A382ECC63B}" dt="2024-05-24T20:31:39.817" v="23877" actId="1035"/>
        <pc:sldMkLst>
          <pc:docMk/>
          <pc:sldMk cId="2858200572" sldId="402"/>
        </pc:sldMkLst>
        <pc:spChg chg="del mod ord">
          <ac:chgData name="Dreyer, Kelly" userId="6a2e197a-d066-4a7c-913b-34cc9eb237eb" providerId="ADAL" clId="{1428EAB8-0E2D-4C8A-A0BD-61A382ECC63B}" dt="2024-05-20T14:35:13.819" v="94" actId="700"/>
          <ac:spMkLst>
            <pc:docMk/>
            <pc:sldMk cId="2858200572" sldId="402"/>
            <ac:spMk id="2" creationId="{0CD4BEC3-3358-7404-04B5-606D07BCF599}"/>
          </ac:spMkLst>
        </pc:spChg>
        <pc:spChg chg="del">
          <ac:chgData name="Dreyer, Kelly" userId="6a2e197a-d066-4a7c-913b-34cc9eb237eb" providerId="ADAL" clId="{1428EAB8-0E2D-4C8A-A0BD-61A382ECC63B}" dt="2024-05-20T14:35:13.819" v="94" actId="700"/>
          <ac:spMkLst>
            <pc:docMk/>
            <pc:sldMk cId="2858200572" sldId="402"/>
            <ac:spMk id="3" creationId="{664087E1-F0BE-4508-043C-4B0DA1170342}"/>
          </ac:spMkLst>
        </pc:spChg>
        <pc:spChg chg="del">
          <ac:chgData name="Dreyer, Kelly" userId="6a2e197a-d066-4a7c-913b-34cc9eb237eb" providerId="ADAL" clId="{1428EAB8-0E2D-4C8A-A0BD-61A382ECC63B}" dt="2024-05-20T14:35:13.819" v="94" actId="700"/>
          <ac:spMkLst>
            <pc:docMk/>
            <pc:sldMk cId="2858200572" sldId="402"/>
            <ac:spMk id="4" creationId="{64C649EE-F6C2-37CD-6E96-0450365D50C4}"/>
          </ac:spMkLst>
        </pc:spChg>
        <pc:spChg chg="del mod ord">
          <ac:chgData name="Dreyer, Kelly" userId="6a2e197a-d066-4a7c-913b-34cc9eb237eb" providerId="ADAL" clId="{1428EAB8-0E2D-4C8A-A0BD-61A382ECC63B}" dt="2024-05-20T14:35:13.819" v="94" actId="700"/>
          <ac:spMkLst>
            <pc:docMk/>
            <pc:sldMk cId="2858200572" sldId="402"/>
            <ac:spMk id="5" creationId="{92D0EAE9-B053-E418-EEC2-DEF5711CB480}"/>
          </ac:spMkLst>
        </pc:spChg>
        <pc:spChg chg="add mod ord">
          <ac:chgData name="Dreyer, Kelly" userId="6a2e197a-d066-4a7c-913b-34cc9eb237eb" providerId="ADAL" clId="{1428EAB8-0E2D-4C8A-A0BD-61A382ECC63B}" dt="2024-05-20T15:40:59.615" v="2343" actId="20577"/>
          <ac:spMkLst>
            <pc:docMk/>
            <pc:sldMk cId="2858200572" sldId="402"/>
            <ac:spMk id="6" creationId="{94CD502A-E016-A367-599B-9448E7179861}"/>
          </ac:spMkLst>
        </pc:spChg>
        <pc:spChg chg="add del mod ord">
          <ac:chgData name="Dreyer, Kelly" userId="6a2e197a-d066-4a7c-913b-34cc9eb237eb" providerId="ADAL" clId="{1428EAB8-0E2D-4C8A-A0BD-61A382ECC63B}" dt="2024-05-20T14:35:49.827" v="143" actId="478"/>
          <ac:spMkLst>
            <pc:docMk/>
            <pc:sldMk cId="2858200572" sldId="402"/>
            <ac:spMk id="7" creationId="{FA6D5983-634B-499E-3E12-E0D809881B45}"/>
          </ac:spMkLst>
        </pc:spChg>
        <pc:spChg chg="add mod">
          <ac:chgData name="Dreyer, Kelly" userId="6a2e197a-d066-4a7c-913b-34cc9eb237eb" providerId="ADAL" clId="{1428EAB8-0E2D-4C8A-A0BD-61A382ECC63B}" dt="2024-05-24T20:31:35.772" v="23870" actId="1035"/>
          <ac:spMkLst>
            <pc:docMk/>
            <pc:sldMk cId="2858200572" sldId="402"/>
            <ac:spMk id="8" creationId="{6F22AB9F-9CAD-B082-F3B2-E06894F0F239}"/>
          </ac:spMkLst>
        </pc:spChg>
        <pc:spChg chg="add mod">
          <ac:chgData name="Dreyer, Kelly" userId="6a2e197a-d066-4a7c-913b-34cc9eb237eb" providerId="ADAL" clId="{1428EAB8-0E2D-4C8A-A0BD-61A382ECC63B}" dt="2024-05-24T20:31:31.933" v="23865" actId="1035"/>
          <ac:spMkLst>
            <pc:docMk/>
            <pc:sldMk cId="2858200572" sldId="402"/>
            <ac:spMk id="9" creationId="{6CB17A23-44CC-1C9E-725E-A496736380A0}"/>
          </ac:spMkLst>
        </pc:spChg>
        <pc:picChg chg="add mod">
          <ac:chgData name="Dreyer, Kelly" userId="6a2e197a-d066-4a7c-913b-34cc9eb237eb" providerId="ADAL" clId="{1428EAB8-0E2D-4C8A-A0BD-61A382ECC63B}" dt="2024-05-24T20:31:14.758" v="23857" actId="1076"/>
          <ac:picMkLst>
            <pc:docMk/>
            <pc:sldMk cId="2858200572" sldId="402"/>
            <ac:picMk id="1026" creationId="{51EC8ED4-5F1B-8E13-F469-EFAAF42605FA}"/>
          </ac:picMkLst>
        </pc:picChg>
        <pc:cxnChg chg="add mod">
          <ac:chgData name="Dreyer, Kelly" userId="6a2e197a-d066-4a7c-913b-34cc9eb237eb" providerId="ADAL" clId="{1428EAB8-0E2D-4C8A-A0BD-61A382ECC63B}" dt="2024-05-24T20:31:39.817" v="23877" actId="1035"/>
          <ac:cxnSpMkLst>
            <pc:docMk/>
            <pc:sldMk cId="2858200572" sldId="402"/>
            <ac:cxnSpMk id="10" creationId="{241F8D8F-D07B-7BE3-4735-41E8B2238CD4}"/>
          </ac:cxnSpMkLst>
        </pc:cxnChg>
      </pc:sldChg>
      <pc:sldChg chg="addSp delSp modSp add mod ord modNotesTx">
        <pc:chgData name="Dreyer, Kelly" userId="6a2e197a-d066-4a7c-913b-34cc9eb237eb" providerId="ADAL" clId="{1428EAB8-0E2D-4C8A-A0BD-61A382ECC63B}" dt="2024-05-23T17:32:51.885" v="23573" actId="33524"/>
        <pc:sldMkLst>
          <pc:docMk/>
          <pc:sldMk cId="2902617469" sldId="403"/>
        </pc:sldMkLst>
        <pc:spChg chg="mod">
          <ac:chgData name="Dreyer, Kelly" userId="6a2e197a-d066-4a7c-913b-34cc9eb237eb" providerId="ADAL" clId="{1428EAB8-0E2D-4C8A-A0BD-61A382ECC63B}" dt="2024-05-21T20:10:04.348" v="12925" actId="1076"/>
          <ac:spMkLst>
            <pc:docMk/>
            <pc:sldMk cId="2902617469" sldId="403"/>
            <ac:spMk id="2" creationId="{71B75814-CA78-4990-B92F-D58A9492E46A}"/>
          </ac:spMkLst>
        </pc:spChg>
        <pc:spChg chg="mod">
          <ac:chgData name="Dreyer, Kelly" userId="6a2e197a-d066-4a7c-913b-34cc9eb237eb" providerId="ADAL" clId="{1428EAB8-0E2D-4C8A-A0BD-61A382ECC63B}" dt="2024-05-23T17:31:12.819" v="23567" actId="1076"/>
          <ac:spMkLst>
            <pc:docMk/>
            <pc:sldMk cId="2902617469" sldId="403"/>
            <ac:spMk id="3" creationId="{7623F6F3-D3DF-4279-86A3-7F8CB799918C}"/>
          </ac:spMkLst>
        </pc:spChg>
        <pc:spChg chg="mod">
          <ac:chgData name="Dreyer, Kelly" userId="6a2e197a-d066-4a7c-913b-34cc9eb237eb" providerId="ADAL" clId="{1428EAB8-0E2D-4C8A-A0BD-61A382ECC63B}" dt="2024-05-23T17:30:52.502" v="23564" actId="1076"/>
          <ac:spMkLst>
            <pc:docMk/>
            <pc:sldMk cId="2902617469" sldId="403"/>
            <ac:spMk id="4" creationId="{EB4D859F-8AAA-4CD2-B46F-EC628FBC80FB}"/>
          </ac:spMkLst>
        </pc:spChg>
        <pc:spChg chg="mod">
          <ac:chgData name="Dreyer, Kelly" userId="6a2e197a-d066-4a7c-913b-34cc9eb237eb" providerId="ADAL" clId="{1428EAB8-0E2D-4C8A-A0BD-61A382ECC63B}" dt="2024-05-23T17:31:17.923" v="23568" actId="255"/>
          <ac:spMkLst>
            <pc:docMk/>
            <pc:sldMk cId="2902617469" sldId="403"/>
            <ac:spMk id="5" creationId="{CB3307FC-8F50-4F47-A294-FED5621237BA}"/>
          </ac:spMkLst>
        </pc:spChg>
        <pc:spChg chg="mod">
          <ac:chgData name="Dreyer, Kelly" userId="6a2e197a-d066-4a7c-913b-34cc9eb237eb" providerId="ADAL" clId="{1428EAB8-0E2D-4C8A-A0BD-61A382ECC63B}" dt="2024-05-23T17:30:55.342" v="23565" actId="1076"/>
          <ac:spMkLst>
            <pc:docMk/>
            <pc:sldMk cId="2902617469" sldId="403"/>
            <ac:spMk id="6" creationId="{BA39EB02-FDF3-4647-81D9-E19EDEFB2BA5}"/>
          </ac:spMkLst>
        </pc:spChg>
        <pc:spChg chg="mod">
          <ac:chgData name="Dreyer, Kelly" userId="6a2e197a-d066-4a7c-913b-34cc9eb237eb" providerId="ADAL" clId="{1428EAB8-0E2D-4C8A-A0BD-61A382ECC63B}" dt="2024-05-23T17:31:24.667" v="23569" actId="255"/>
          <ac:spMkLst>
            <pc:docMk/>
            <pc:sldMk cId="2902617469" sldId="403"/>
            <ac:spMk id="7" creationId="{75330018-79E4-41FB-A265-8C0D9891AAA3}"/>
          </ac:spMkLst>
        </pc:spChg>
        <pc:spChg chg="mod">
          <ac:chgData name="Dreyer, Kelly" userId="6a2e197a-d066-4a7c-913b-34cc9eb237eb" providerId="ADAL" clId="{1428EAB8-0E2D-4C8A-A0BD-61A382ECC63B}" dt="2024-05-20T15:40:34.925" v="2324" actId="20577"/>
          <ac:spMkLst>
            <pc:docMk/>
            <pc:sldMk cId="2902617469" sldId="403"/>
            <ac:spMk id="9" creationId="{51FD1423-EF69-4C43-9403-3B2C2334DA10}"/>
          </ac:spMkLst>
        </pc:spChg>
        <pc:spChg chg="add del mod">
          <ac:chgData name="Dreyer, Kelly" userId="6a2e197a-d066-4a7c-913b-34cc9eb237eb" providerId="ADAL" clId="{1428EAB8-0E2D-4C8A-A0BD-61A382ECC63B}" dt="2024-05-20T15:44:29.525" v="2345" actId="931"/>
          <ac:spMkLst>
            <pc:docMk/>
            <pc:sldMk cId="2902617469" sldId="403"/>
            <ac:spMk id="11" creationId="{03C25BA6-C39C-0802-B46B-A80F56CC8005}"/>
          </ac:spMkLst>
        </pc:spChg>
        <pc:spChg chg="add del">
          <ac:chgData name="Dreyer, Kelly" userId="6a2e197a-d066-4a7c-913b-34cc9eb237eb" providerId="ADAL" clId="{1428EAB8-0E2D-4C8A-A0BD-61A382ECC63B}" dt="2024-05-20T15:46:18.885" v="2366" actId="931"/>
          <ac:spMkLst>
            <pc:docMk/>
            <pc:sldMk cId="2902617469" sldId="403"/>
            <ac:spMk id="12" creationId="{124A0F17-019C-5E07-370F-91E9833170A4}"/>
          </ac:spMkLst>
        </pc:spChg>
        <pc:spChg chg="del">
          <ac:chgData name="Dreyer, Kelly" userId="6a2e197a-d066-4a7c-913b-34cc9eb237eb" providerId="ADAL" clId="{1428EAB8-0E2D-4C8A-A0BD-61A382ECC63B}" dt="2024-05-20T15:48:05.290" v="2388" actId="931"/>
          <ac:spMkLst>
            <pc:docMk/>
            <pc:sldMk cId="2902617469" sldId="403"/>
            <ac:spMk id="14" creationId="{FFD3844E-4109-A2EF-6452-5938C9D3DB93}"/>
          </ac:spMkLst>
        </pc:spChg>
        <pc:spChg chg="del">
          <ac:chgData name="Dreyer, Kelly" userId="6a2e197a-d066-4a7c-913b-34cc9eb237eb" providerId="ADAL" clId="{1428EAB8-0E2D-4C8A-A0BD-61A382ECC63B}" dt="2024-05-20T15:48:51.485" v="2392" actId="931"/>
          <ac:spMkLst>
            <pc:docMk/>
            <pc:sldMk cId="2902617469" sldId="403"/>
            <ac:spMk id="16" creationId="{095F6AD1-472D-81D2-F47A-E90B23FE8611}"/>
          </ac:spMkLst>
        </pc:spChg>
        <pc:spChg chg="add del mod">
          <ac:chgData name="Dreyer, Kelly" userId="6a2e197a-d066-4a7c-913b-34cc9eb237eb" providerId="ADAL" clId="{1428EAB8-0E2D-4C8A-A0BD-61A382ECC63B}" dt="2024-05-20T15:47:31.874" v="2387" actId="478"/>
          <ac:spMkLst>
            <pc:docMk/>
            <pc:sldMk cId="2902617469" sldId="403"/>
            <ac:spMk id="17" creationId="{2CCD71EA-FF3D-220F-DD81-37EED2CF7E39}"/>
          </ac:spMkLst>
        </pc:spChg>
        <pc:spChg chg="add del mod">
          <ac:chgData name="Dreyer, Kelly" userId="6a2e197a-d066-4a7c-913b-34cc9eb237eb" providerId="ADAL" clId="{1428EAB8-0E2D-4C8A-A0BD-61A382ECC63B}" dt="2024-05-20T15:48:11.134" v="2390" actId="478"/>
          <ac:spMkLst>
            <pc:docMk/>
            <pc:sldMk cId="2902617469" sldId="403"/>
            <ac:spMk id="21" creationId="{47A5F85B-B3ED-2D1F-2189-D912420EBEAA}"/>
          </ac:spMkLst>
        </pc:spChg>
        <pc:spChg chg="add del mod">
          <ac:chgData name="Dreyer, Kelly" userId="6a2e197a-d066-4a7c-913b-34cc9eb237eb" providerId="ADAL" clId="{1428EAB8-0E2D-4C8A-A0BD-61A382ECC63B}" dt="2024-05-20T15:49:46.234" v="2407" actId="478"/>
          <ac:spMkLst>
            <pc:docMk/>
            <pc:sldMk cId="2902617469" sldId="403"/>
            <ac:spMk id="24" creationId="{D9058372-648D-3F1F-7BBF-BA8614D400F8}"/>
          </ac:spMkLst>
        </pc:spChg>
        <pc:spChg chg="add del mod">
          <ac:chgData name="Dreyer, Kelly" userId="6a2e197a-d066-4a7c-913b-34cc9eb237eb" providerId="ADAL" clId="{1428EAB8-0E2D-4C8A-A0BD-61A382ECC63B}" dt="2024-05-20T15:48:59.559" v="2397" actId="478"/>
          <ac:spMkLst>
            <pc:docMk/>
            <pc:sldMk cId="2902617469" sldId="403"/>
            <ac:spMk id="26" creationId="{080A3B21-D09C-06E2-F582-E7044F163849}"/>
          </ac:spMkLst>
        </pc:spChg>
        <pc:spChg chg="add del mod">
          <ac:chgData name="Dreyer, Kelly" userId="6a2e197a-d066-4a7c-913b-34cc9eb237eb" providerId="ADAL" clId="{1428EAB8-0E2D-4C8A-A0BD-61A382ECC63B}" dt="2024-05-20T16:03:10.345" v="2444" actId="22"/>
          <ac:spMkLst>
            <pc:docMk/>
            <pc:sldMk cId="2902617469" sldId="403"/>
            <ac:spMk id="28" creationId="{D900C960-04A7-A441-06E8-E31B384BFCE8}"/>
          </ac:spMkLst>
        </pc:spChg>
        <pc:spChg chg="add del mod">
          <ac:chgData name="Dreyer, Kelly" userId="6a2e197a-d066-4a7c-913b-34cc9eb237eb" providerId="ADAL" clId="{1428EAB8-0E2D-4C8A-A0BD-61A382ECC63B}" dt="2024-05-20T15:49:20.924" v="2403" actId="478"/>
          <ac:spMkLst>
            <pc:docMk/>
            <pc:sldMk cId="2902617469" sldId="403"/>
            <ac:spMk id="30" creationId="{252C61E9-63AF-A2CF-884F-8E029481F9BF}"/>
          </ac:spMkLst>
        </pc:spChg>
        <pc:spChg chg="add del mod">
          <ac:chgData name="Dreyer, Kelly" userId="6a2e197a-d066-4a7c-913b-34cc9eb237eb" providerId="ADAL" clId="{1428EAB8-0E2D-4C8A-A0BD-61A382ECC63B}" dt="2024-05-20T15:51:21.464" v="2425" actId="931"/>
          <ac:spMkLst>
            <pc:docMk/>
            <pc:sldMk cId="2902617469" sldId="403"/>
            <ac:spMk id="33" creationId="{FF43E254-74F6-95C8-59F8-F8E37F271047}"/>
          </ac:spMkLst>
        </pc:spChg>
        <pc:spChg chg="add del mod">
          <ac:chgData name="Dreyer, Kelly" userId="6a2e197a-d066-4a7c-913b-34cc9eb237eb" providerId="ADAL" clId="{1428EAB8-0E2D-4C8A-A0BD-61A382ECC63B}" dt="2024-05-20T15:59:20.673" v="2443" actId="478"/>
          <ac:spMkLst>
            <pc:docMk/>
            <pc:sldMk cId="2902617469" sldId="403"/>
            <ac:spMk id="35" creationId="{135498EC-F833-6AC6-82AB-00F5C06611C4}"/>
          </ac:spMkLst>
        </pc:spChg>
        <pc:grpChg chg="add mod">
          <ac:chgData name="Dreyer, Kelly" userId="6a2e197a-d066-4a7c-913b-34cc9eb237eb" providerId="ADAL" clId="{1428EAB8-0E2D-4C8A-A0BD-61A382ECC63B}" dt="2024-05-20T16:09:01.831" v="2512" actId="1076"/>
          <ac:grpSpMkLst>
            <pc:docMk/>
            <pc:sldMk cId="2902617469" sldId="403"/>
            <ac:grpSpMk id="42" creationId="{3D7CC284-5C2E-7014-024F-2A530317D3F6}"/>
          </ac:grpSpMkLst>
        </pc:grpChg>
        <pc:picChg chg="add del mod">
          <ac:chgData name="Dreyer, Kelly" userId="6a2e197a-d066-4a7c-913b-34cc9eb237eb" providerId="ADAL" clId="{1428EAB8-0E2D-4C8A-A0BD-61A382ECC63B}" dt="2024-05-20T15:44:29.525" v="2345" actId="931"/>
          <ac:picMkLst>
            <pc:docMk/>
            <pc:sldMk cId="2902617469" sldId="403"/>
            <ac:picMk id="10" creationId="{46589560-0561-730A-90C9-D988B9BADD02}"/>
          </ac:picMkLst>
        </pc:picChg>
        <pc:picChg chg="add del mod">
          <ac:chgData name="Dreyer, Kelly" userId="6a2e197a-d066-4a7c-913b-34cc9eb237eb" providerId="ADAL" clId="{1428EAB8-0E2D-4C8A-A0BD-61A382ECC63B}" dt="2024-05-20T15:48:08.369" v="2389" actId="478"/>
          <ac:picMkLst>
            <pc:docMk/>
            <pc:sldMk cId="2902617469" sldId="403"/>
            <ac:picMk id="15" creationId="{6102B8DE-13C9-AB3A-2324-7B6DCC82E658}"/>
          </ac:picMkLst>
        </pc:picChg>
        <pc:picChg chg="add del mod">
          <ac:chgData name="Dreyer, Kelly" userId="6a2e197a-d066-4a7c-913b-34cc9eb237eb" providerId="ADAL" clId="{1428EAB8-0E2D-4C8A-A0BD-61A382ECC63B}" dt="2024-05-20T15:49:06.244" v="2398" actId="478"/>
          <ac:picMkLst>
            <pc:docMk/>
            <pc:sldMk cId="2902617469" sldId="403"/>
            <ac:picMk id="19" creationId="{2474EE05-EE74-377B-7F03-F7AC893439D5}"/>
          </ac:picMkLst>
        </pc:picChg>
        <pc:picChg chg="add del mod">
          <ac:chgData name="Dreyer, Kelly" userId="6a2e197a-d066-4a7c-913b-34cc9eb237eb" providerId="ADAL" clId="{1428EAB8-0E2D-4C8A-A0BD-61A382ECC63B}" dt="2024-05-20T15:55:11.922" v="2432" actId="478"/>
          <ac:picMkLst>
            <pc:docMk/>
            <pc:sldMk cId="2902617469" sldId="403"/>
            <ac:picMk id="23" creationId="{967C83F6-B857-F04E-7EA0-075DF9BDD947}"/>
          </ac:picMkLst>
        </pc:picChg>
        <pc:picChg chg="add del mod">
          <ac:chgData name="Dreyer, Kelly" userId="6a2e197a-d066-4a7c-913b-34cc9eb237eb" providerId="ADAL" clId="{1428EAB8-0E2D-4C8A-A0BD-61A382ECC63B}" dt="2024-05-20T15:53:50.433" v="2426" actId="478"/>
          <ac:picMkLst>
            <pc:docMk/>
            <pc:sldMk cId="2902617469" sldId="403"/>
            <ac:picMk id="29" creationId="{4C378CC1-9722-85E3-EEA6-3BB9FFC0E4C4}"/>
          </ac:picMkLst>
        </pc:picChg>
        <pc:picChg chg="add del mod">
          <ac:chgData name="Dreyer, Kelly" userId="6a2e197a-d066-4a7c-913b-34cc9eb237eb" providerId="ADAL" clId="{1428EAB8-0E2D-4C8A-A0BD-61A382ECC63B}" dt="2024-05-20T15:51:21.464" v="2425" actId="931"/>
          <ac:picMkLst>
            <pc:docMk/>
            <pc:sldMk cId="2902617469" sldId="403"/>
            <ac:picMk id="32" creationId="{5EB9878E-5DA8-0669-0248-D75454FBE033}"/>
          </ac:picMkLst>
        </pc:picChg>
        <pc:picChg chg="add mod ord">
          <ac:chgData name="Dreyer, Kelly" userId="6a2e197a-d066-4a7c-913b-34cc9eb237eb" providerId="ADAL" clId="{1428EAB8-0E2D-4C8A-A0BD-61A382ECC63B}" dt="2024-05-23T17:32:28.697" v="23572" actId="1076"/>
          <ac:picMkLst>
            <pc:docMk/>
            <pc:sldMk cId="2902617469" sldId="403"/>
            <ac:picMk id="37" creationId="{97ECE69F-47AC-881B-1945-92ECC5CAE411}"/>
          </ac:picMkLst>
        </pc:picChg>
        <pc:picChg chg="add mod">
          <ac:chgData name="Dreyer, Kelly" userId="6a2e197a-d066-4a7c-913b-34cc9eb237eb" providerId="ADAL" clId="{1428EAB8-0E2D-4C8A-A0BD-61A382ECC63B}" dt="2024-05-20T16:08:39.141" v="2508" actId="14100"/>
          <ac:picMkLst>
            <pc:docMk/>
            <pc:sldMk cId="2902617469" sldId="403"/>
            <ac:picMk id="39" creationId="{79D1E65E-B26C-F315-D903-A038FFA8DE2A}"/>
          </ac:picMkLst>
        </pc:picChg>
        <pc:picChg chg="add mod">
          <ac:chgData name="Dreyer, Kelly" userId="6a2e197a-d066-4a7c-913b-34cc9eb237eb" providerId="ADAL" clId="{1428EAB8-0E2D-4C8A-A0BD-61A382ECC63B}" dt="2024-05-20T16:08:51.221" v="2510" actId="1076"/>
          <ac:picMkLst>
            <pc:docMk/>
            <pc:sldMk cId="2902617469" sldId="403"/>
            <ac:picMk id="41" creationId="{EE9510F4-27EB-D7B0-976E-5639D30BAE6A}"/>
          </ac:picMkLst>
        </pc:picChg>
        <pc:picChg chg="add del mod">
          <ac:chgData name="Dreyer, Kelly" userId="6a2e197a-d066-4a7c-913b-34cc9eb237eb" providerId="ADAL" clId="{1428EAB8-0E2D-4C8A-A0BD-61A382ECC63B}" dt="2024-05-23T17:30:14.843" v="23561" actId="14100"/>
          <ac:picMkLst>
            <pc:docMk/>
            <pc:sldMk cId="2902617469" sldId="403"/>
            <ac:picMk id="2050" creationId="{99D7A810-6239-9AF1-7760-3A6CC86292E3}"/>
          </ac:picMkLst>
        </pc:picChg>
        <pc:picChg chg="add del mod">
          <ac:chgData name="Dreyer, Kelly" userId="6a2e197a-d066-4a7c-913b-34cc9eb237eb" providerId="ADAL" clId="{1428EAB8-0E2D-4C8A-A0BD-61A382ECC63B}" dt="2024-05-20T15:55:20.138" v="2436" actId="478"/>
          <ac:picMkLst>
            <pc:docMk/>
            <pc:sldMk cId="2902617469" sldId="403"/>
            <ac:picMk id="2052" creationId="{ED42C3F8-B882-375D-F84C-5793EB99A567}"/>
          </ac:picMkLst>
        </pc:picChg>
        <pc:picChg chg="add mod">
          <ac:chgData name="Dreyer, Kelly" userId="6a2e197a-d066-4a7c-913b-34cc9eb237eb" providerId="ADAL" clId="{1428EAB8-0E2D-4C8A-A0BD-61A382ECC63B}" dt="2024-05-23T17:32:23.446" v="23571" actId="14100"/>
          <ac:picMkLst>
            <pc:docMk/>
            <pc:sldMk cId="2902617469" sldId="403"/>
            <ac:picMk id="2054" creationId="{3405ECC5-0FE4-F901-E604-457E820F3EC5}"/>
          </ac:picMkLst>
        </pc:picChg>
        <pc:picChg chg="add del mod">
          <ac:chgData name="Dreyer, Kelly" userId="6a2e197a-d066-4a7c-913b-34cc9eb237eb" providerId="ADAL" clId="{1428EAB8-0E2D-4C8A-A0BD-61A382ECC63B}" dt="2024-05-20T16:04:29.208" v="2457"/>
          <ac:picMkLst>
            <pc:docMk/>
            <pc:sldMk cId="2902617469" sldId="403"/>
            <ac:picMk id="2056" creationId="{B7B11BA8-3B4E-A6E4-2B85-02F3D5C3088E}"/>
          </ac:picMkLst>
        </pc:picChg>
      </pc:sldChg>
      <pc:sldChg chg="addSp delSp modSp new mod ord modNotesTx">
        <pc:chgData name="Dreyer, Kelly" userId="6a2e197a-d066-4a7c-913b-34cc9eb237eb" providerId="ADAL" clId="{1428EAB8-0E2D-4C8A-A0BD-61A382ECC63B}" dt="2024-05-23T17:33:19.361" v="23574" actId="20577"/>
        <pc:sldMkLst>
          <pc:docMk/>
          <pc:sldMk cId="4109114668" sldId="404"/>
        </pc:sldMkLst>
        <pc:spChg chg="mod">
          <ac:chgData name="Dreyer, Kelly" userId="6a2e197a-d066-4a7c-913b-34cc9eb237eb" providerId="ADAL" clId="{1428EAB8-0E2D-4C8A-A0BD-61A382ECC63B}" dt="2024-05-21T15:05:48.974" v="6212" actId="20577"/>
          <ac:spMkLst>
            <pc:docMk/>
            <pc:sldMk cId="4109114668" sldId="404"/>
            <ac:spMk id="2" creationId="{69A8F5F8-E96B-74F1-6626-AF4FA50CF9AC}"/>
          </ac:spMkLst>
        </pc:spChg>
        <pc:spChg chg="del mod">
          <ac:chgData name="Dreyer, Kelly" userId="6a2e197a-d066-4a7c-913b-34cc9eb237eb" providerId="ADAL" clId="{1428EAB8-0E2D-4C8A-A0BD-61A382ECC63B}" dt="2024-05-20T20:36:38.296" v="4144" actId="478"/>
          <ac:spMkLst>
            <pc:docMk/>
            <pc:sldMk cId="4109114668" sldId="404"/>
            <ac:spMk id="3" creationId="{7C2BFC29-1662-CB7A-4E72-A5D055C1DAF1}"/>
          </ac:spMkLst>
        </pc:spChg>
        <pc:spChg chg="add del mod">
          <ac:chgData name="Dreyer, Kelly" userId="6a2e197a-d066-4a7c-913b-34cc9eb237eb" providerId="ADAL" clId="{1428EAB8-0E2D-4C8A-A0BD-61A382ECC63B}" dt="2024-05-20T20:37:00.412" v="4146" actId="478"/>
          <ac:spMkLst>
            <pc:docMk/>
            <pc:sldMk cId="4109114668" sldId="404"/>
            <ac:spMk id="5" creationId="{7FDC02FB-A8F4-EF5D-0321-4D7178860AA0}"/>
          </ac:spMkLst>
        </pc:spChg>
        <pc:spChg chg="add mod">
          <ac:chgData name="Dreyer, Kelly" userId="6a2e197a-d066-4a7c-913b-34cc9eb237eb" providerId="ADAL" clId="{1428EAB8-0E2D-4C8A-A0BD-61A382ECC63B}" dt="2024-05-20T20:39:47.600" v="4236" actId="122"/>
          <ac:spMkLst>
            <pc:docMk/>
            <pc:sldMk cId="4109114668" sldId="404"/>
            <ac:spMk id="6" creationId="{EDF1DF13-D20C-8FDF-6FEA-E0BFCC1AFE03}"/>
          </ac:spMkLst>
        </pc:spChg>
        <pc:spChg chg="add mod">
          <ac:chgData name="Dreyer, Kelly" userId="6a2e197a-d066-4a7c-913b-34cc9eb237eb" providerId="ADAL" clId="{1428EAB8-0E2D-4C8A-A0BD-61A382ECC63B}" dt="2024-05-21T20:10:30.388" v="12946" actId="1036"/>
          <ac:spMkLst>
            <pc:docMk/>
            <pc:sldMk cId="4109114668" sldId="404"/>
            <ac:spMk id="7" creationId="{954B6A2B-5D22-FA0F-5DAF-E592120693F7}"/>
          </ac:spMkLst>
        </pc:spChg>
        <pc:spChg chg="add mod">
          <ac:chgData name="Dreyer, Kelly" userId="6a2e197a-d066-4a7c-913b-34cc9eb237eb" providerId="ADAL" clId="{1428EAB8-0E2D-4C8A-A0BD-61A382ECC63B}" dt="2024-05-21T20:10:30.388" v="12946" actId="1036"/>
          <ac:spMkLst>
            <pc:docMk/>
            <pc:sldMk cId="4109114668" sldId="404"/>
            <ac:spMk id="8" creationId="{36A1035E-6FF8-A0BA-83B7-CAE4DB6598D9}"/>
          </ac:spMkLst>
        </pc:spChg>
      </pc:sldChg>
      <pc:sldChg chg="addSp delSp modSp new mod modNotesTx">
        <pc:chgData name="Dreyer, Kelly" userId="6a2e197a-d066-4a7c-913b-34cc9eb237eb" providerId="ADAL" clId="{1428EAB8-0E2D-4C8A-A0BD-61A382ECC63B}" dt="2024-05-24T20:34:04.481" v="23906" actId="1036"/>
        <pc:sldMkLst>
          <pc:docMk/>
          <pc:sldMk cId="792371011" sldId="405"/>
        </pc:sldMkLst>
        <pc:spChg chg="mod">
          <ac:chgData name="Dreyer, Kelly" userId="6a2e197a-d066-4a7c-913b-34cc9eb237eb" providerId="ADAL" clId="{1428EAB8-0E2D-4C8A-A0BD-61A382ECC63B}" dt="2024-05-21T18:21:42.956" v="10444" actId="1076"/>
          <ac:spMkLst>
            <pc:docMk/>
            <pc:sldMk cId="792371011" sldId="405"/>
            <ac:spMk id="2" creationId="{87FB92F0-09BA-9F6F-240A-323A7B5E104D}"/>
          </ac:spMkLst>
        </pc:spChg>
        <pc:spChg chg="mod">
          <ac:chgData name="Dreyer, Kelly" userId="6a2e197a-d066-4a7c-913b-34cc9eb237eb" providerId="ADAL" clId="{1428EAB8-0E2D-4C8A-A0BD-61A382ECC63B}" dt="2024-05-22T20:03:10.376" v="20963" actId="20577"/>
          <ac:spMkLst>
            <pc:docMk/>
            <pc:sldMk cId="792371011" sldId="405"/>
            <ac:spMk id="3" creationId="{24731481-A8E0-4094-F90B-72282A26D88D}"/>
          </ac:spMkLst>
        </pc:spChg>
        <pc:spChg chg="add mod">
          <ac:chgData name="Dreyer, Kelly" userId="6a2e197a-d066-4a7c-913b-34cc9eb237eb" providerId="ADAL" clId="{1428EAB8-0E2D-4C8A-A0BD-61A382ECC63B}" dt="2024-05-24T20:33:57.486" v="23884" actId="1036"/>
          <ac:spMkLst>
            <pc:docMk/>
            <pc:sldMk cId="792371011" sldId="405"/>
            <ac:spMk id="23" creationId="{B8FED6EF-F3BC-0B64-A738-070AFF1F31C6}"/>
          </ac:spMkLst>
        </pc:spChg>
        <pc:spChg chg="add del mod">
          <ac:chgData name="Dreyer, Kelly" userId="6a2e197a-d066-4a7c-913b-34cc9eb237eb" providerId="ADAL" clId="{1428EAB8-0E2D-4C8A-A0BD-61A382ECC63B}" dt="2024-05-21T18:59:37.978" v="11186" actId="478"/>
          <ac:spMkLst>
            <pc:docMk/>
            <pc:sldMk cId="792371011" sldId="405"/>
            <ac:spMk id="24" creationId="{1EA8E7F8-EFC7-339B-85F5-ACC0EE4A7753}"/>
          </ac:spMkLst>
        </pc:spChg>
        <pc:spChg chg="add mod">
          <ac:chgData name="Dreyer, Kelly" userId="6a2e197a-d066-4a7c-913b-34cc9eb237eb" providerId="ADAL" clId="{1428EAB8-0E2D-4C8A-A0BD-61A382ECC63B}" dt="2024-05-24T20:34:04.481" v="23906" actId="1036"/>
          <ac:spMkLst>
            <pc:docMk/>
            <pc:sldMk cId="792371011" sldId="405"/>
            <ac:spMk id="25" creationId="{3845623F-D191-1B42-4431-A21B8777B2B1}"/>
          </ac:spMkLst>
        </pc:spChg>
        <pc:spChg chg="add mod ord">
          <ac:chgData name="Dreyer, Kelly" userId="6a2e197a-d066-4a7c-913b-34cc9eb237eb" providerId="ADAL" clId="{1428EAB8-0E2D-4C8A-A0BD-61A382ECC63B}" dt="2024-05-21T20:34:36.218" v="13476" actId="1038"/>
          <ac:spMkLst>
            <pc:docMk/>
            <pc:sldMk cId="792371011" sldId="405"/>
            <ac:spMk id="26" creationId="{15DC9B42-CE26-FE5D-A3A7-84D06B750B2D}"/>
          </ac:spMkLst>
        </pc:spChg>
        <pc:spChg chg="add mod">
          <ac:chgData name="Dreyer, Kelly" userId="6a2e197a-d066-4a7c-913b-34cc9eb237eb" providerId="ADAL" clId="{1428EAB8-0E2D-4C8A-A0BD-61A382ECC63B}" dt="2024-05-22T20:03:31.582" v="20967" actId="1036"/>
          <ac:spMkLst>
            <pc:docMk/>
            <pc:sldMk cId="792371011" sldId="405"/>
            <ac:spMk id="31" creationId="{553F3490-CCC4-880A-67DD-CF6990CEFA02}"/>
          </ac:spMkLst>
        </pc:spChg>
        <pc:spChg chg="add mod">
          <ac:chgData name="Dreyer, Kelly" userId="6a2e197a-d066-4a7c-913b-34cc9eb237eb" providerId="ADAL" clId="{1428EAB8-0E2D-4C8A-A0BD-61A382ECC63B}" dt="2024-05-22T18:09:34.331" v="15967" actId="14100"/>
          <ac:spMkLst>
            <pc:docMk/>
            <pc:sldMk cId="792371011" sldId="405"/>
            <ac:spMk id="33" creationId="{88EDD2CE-D557-AE4A-181D-B0D8CA83F52F}"/>
          </ac:spMkLst>
        </pc:spChg>
        <pc:grpChg chg="add mod">
          <ac:chgData name="Dreyer, Kelly" userId="6a2e197a-d066-4a7c-913b-34cc9eb237eb" providerId="ADAL" clId="{1428EAB8-0E2D-4C8A-A0BD-61A382ECC63B}" dt="2024-05-21T18:30:14.836" v="10534" actId="164"/>
          <ac:grpSpMkLst>
            <pc:docMk/>
            <pc:sldMk cId="792371011" sldId="405"/>
            <ac:grpSpMk id="10" creationId="{66B4C93A-34D4-CF73-6E99-81759D990885}"/>
          </ac:grpSpMkLst>
        </pc:grpChg>
        <pc:grpChg chg="add mod">
          <ac:chgData name="Dreyer, Kelly" userId="6a2e197a-d066-4a7c-913b-34cc9eb237eb" providerId="ADAL" clId="{1428EAB8-0E2D-4C8A-A0BD-61A382ECC63B}" dt="2024-05-21T20:34:36.218" v="13476" actId="1038"/>
          <ac:grpSpMkLst>
            <pc:docMk/>
            <pc:sldMk cId="792371011" sldId="405"/>
            <ac:grpSpMk id="17" creationId="{5E78FF09-AB63-DBCB-9A75-40C95E73FC04}"/>
          </ac:grpSpMkLst>
        </pc:grpChg>
        <pc:grpChg chg="add del mod">
          <ac:chgData name="Dreyer, Kelly" userId="6a2e197a-d066-4a7c-913b-34cc9eb237eb" providerId="ADAL" clId="{1428EAB8-0E2D-4C8A-A0BD-61A382ECC63B}" dt="2024-05-21T18:59:35.950" v="11185" actId="478"/>
          <ac:grpSpMkLst>
            <pc:docMk/>
            <pc:sldMk cId="792371011" sldId="405"/>
            <ac:grpSpMk id="22" creationId="{24B8B8FC-77DC-C224-08C9-D70172A7863C}"/>
          </ac:grpSpMkLst>
        </pc:grpChg>
        <pc:picChg chg="add mod">
          <ac:chgData name="Dreyer, Kelly" userId="6a2e197a-d066-4a7c-913b-34cc9eb237eb" providerId="ADAL" clId="{1428EAB8-0E2D-4C8A-A0BD-61A382ECC63B}" dt="2024-05-21T18:40:38.687" v="10675" actId="1440"/>
          <ac:picMkLst>
            <pc:docMk/>
            <pc:sldMk cId="792371011" sldId="405"/>
            <ac:picMk id="4" creationId="{7148A66D-24E3-8AE3-01E3-4B432FB6C4DF}"/>
          </ac:picMkLst>
        </pc:picChg>
        <pc:picChg chg="add mod">
          <ac:chgData name="Dreyer, Kelly" userId="6a2e197a-d066-4a7c-913b-34cc9eb237eb" providerId="ADAL" clId="{1428EAB8-0E2D-4C8A-A0BD-61A382ECC63B}" dt="2024-05-21T18:40:38.687" v="10675" actId="1440"/>
          <ac:picMkLst>
            <pc:docMk/>
            <pc:sldMk cId="792371011" sldId="405"/>
            <ac:picMk id="5" creationId="{70828F0B-7B4F-BC4A-B741-8B36678A8D74}"/>
          </ac:picMkLst>
        </pc:picChg>
        <pc:picChg chg="add mod">
          <ac:chgData name="Dreyer, Kelly" userId="6a2e197a-d066-4a7c-913b-34cc9eb237eb" providerId="ADAL" clId="{1428EAB8-0E2D-4C8A-A0BD-61A382ECC63B}" dt="2024-05-21T18:40:38.687" v="10675" actId="1440"/>
          <ac:picMkLst>
            <pc:docMk/>
            <pc:sldMk cId="792371011" sldId="405"/>
            <ac:picMk id="7" creationId="{F780E576-7EA3-93A3-0D67-C243F6E668DA}"/>
          </ac:picMkLst>
        </pc:picChg>
        <pc:picChg chg="add del mod">
          <ac:chgData name="Dreyer, Kelly" userId="6a2e197a-d066-4a7c-913b-34cc9eb237eb" providerId="ADAL" clId="{1428EAB8-0E2D-4C8A-A0BD-61A382ECC63B}" dt="2024-05-21T18:25:14.857" v="10460" actId="478"/>
          <ac:picMkLst>
            <pc:docMk/>
            <pc:sldMk cId="792371011" sldId="405"/>
            <ac:picMk id="9" creationId="{C04191BA-F84B-E82A-FFD3-AB0059FDC283}"/>
          </ac:picMkLst>
        </pc:picChg>
        <pc:picChg chg="add mod">
          <ac:chgData name="Dreyer, Kelly" userId="6a2e197a-d066-4a7c-913b-34cc9eb237eb" providerId="ADAL" clId="{1428EAB8-0E2D-4C8A-A0BD-61A382ECC63B}" dt="2024-05-21T18:42:02.786" v="10692" actId="14100"/>
          <ac:picMkLst>
            <pc:docMk/>
            <pc:sldMk cId="792371011" sldId="405"/>
            <ac:picMk id="12" creationId="{9BE151B5-5F93-68E3-EECD-986DD84F7F7F}"/>
          </ac:picMkLst>
        </pc:picChg>
        <pc:picChg chg="add del mod">
          <ac:chgData name="Dreyer, Kelly" userId="6a2e197a-d066-4a7c-913b-34cc9eb237eb" providerId="ADAL" clId="{1428EAB8-0E2D-4C8A-A0BD-61A382ECC63B}" dt="2024-05-21T18:27:37.167" v="10480" actId="478"/>
          <ac:picMkLst>
            <pc:docMk/>
            <pc:sldMk cId="792371011" sldId="405"/>
            <ac:picMk id="14" creationId="{86E47070-6A54-B447-6684-7AA70BADA41E}"/>
          </ac:picMkLst>
        </pc:picChg>
        <pc:picChg chg="add mod">
          <ac:chgData name="Dreyer, Kelly" userId="6a2e197a-d066-4a7c-913b-34cc9eb237eb" providerId="ADAL" clId="{1428EAB8-0E2D-4C8A-A0BD-61A382ECC63B}" dt="2024-05-21T18:42:06.637" v="10693" actId="14100"/>
          <ac:picMkLst>
            <pc:docMk/>
            <pc:sldMk cId="792371011" sldId="405"/>
            <ac:picMk id="16" creationId="{270AF102-0B2F-2238-7B21-6545395D459F}"/>
          </ac:picMkLst>
        </pc:picChg>
        <pc:picChg chg="add mod ord">
          <ac:chgData name="Dreyer, Kelly" userId="6a2e197a-d066-4a7c-913b-34cc9eb237eb" providerId="ADAL" clId="{1428EAB8-0E2D-4C8A-A0BD-61A382ECC63B}" dt="2024-05-21T18:43:11.887" v="10703" actId="167"/>
          <ac:picMkLst>
            <pc:docMk/>
            <pc:sldMk cId="792371011" sldId="405"/>
            <ac:picMk id="19" creationId="{82D8F2D1-8CC5-191F-383E-C8FC8DED9107}"/>
          </ac:picMkLst>
        </pc:picChg>
        <pc:picChg chg="add mod">
          <ac:chgData name="Dreyer, Kelly" userId="6a2e197a-d066-4a7c-913b-34cc9eb237eb" providerId="ADAL" clId="{1428EAB8-0E2D-4C8A-A0BD-61A382ECC63B}" dt="2024-05-21T18:33:51.257" v="10553" actId="1440"/>
          <ac:picMkLst>
            <pc:docMk/>
            <pc:sldMk cId="792371011" sldId="405"/>
            <ac:picMk id="21" creationId="{A354A92C-9E17-801C-D6C4-48E1743A5956}"/>
          </ac:picMkLst>
        </pc:picChg>
        <pc:picChg chg="add del mod">
          <ac:chgData name="Dreyer, Kelly" userId="6a2e197a-d066-4a7c-913b-34cc9eb237eb" providerId="ADAL" clId="{1428EAB8-0E2D-4C8A-A0BD-61A382ECC63B}" dt="2024-05-21T19:14:11.057" v="11632" actId="478"/>
          <ac:picMkLst>
            <pc:docMk/>
            <pc:sldMk cId="792371011" sldId="405"/>
            <ac:picMk id="28" creationId="{6B9912B7-206B-2D3A-92AC-B0E401374113}"/>
          </ac:picMkLst>
        </pc:picChg>
        <pc:picChg chg="add mod">
          <ac:chgData name="Dreyer, Kelly" userId="6a2e197a-d066-4a7c-913b-34cc9eb237eb" providerId="ADAL" clId="{1428EAB8-0E2D-4C8A-A0BD-61A382ECC63B}" dt="2024-05-22T18:09:09.640" v="15876" actId="1076"/>
          <ac:picMkLst>
            <pc:docMk/>
            <pc:sldMk cId="792371011" sldId="405"/>
            <ac:picMk id="30" creationId="{CA086793-8507-22DF-54F4-8FEFE046C370}"/>
          </ac:picMkLst>
        </pc:picChg>
        <pc:picChg chg="add del mod">
          <ac:chgData name="Dreyer, Kelly" userId="6a2e197a-d066-4a7c-913b-34cc9eb237eb" providerId="ADAL" clId="{1428EAB8-0E2D-4C8A-A0BD-61A382ECC63B}" dt="2024-05-22T18:08:46.698" v="15870"/>
          <ac:picMkLst>
            <pc:docMk/>
            <pc:sldMk cId="792371011" sldId="405"/>
            <ac:picMk id="32" creationId="{17F0DA13-E9E3-2140-3259-4DEE9254ECE3}"/>
          </ac:picMkLst>
        </pc:picChg>
      </pc:sldChg>
      <pc:sldChg chg="addSp delSp modSp add mod ord modNotesTx">
        <pc:chgData name="Dreyer, Kelly" userId="6a2e197a-d066-4a7c-913b-34cc9eb237eb" providerId="ADAL" clId="{1428EAB8-0E2D-4C8A-A0BD-61A382ECC63B}" dt="2024-05-23T17:36:59.209" v="23585" actId="20577"/>
        <pc:sldMkLst>
          <pc:docMk/>
          <pc:sldMk cId="187856465" sldId="406"/>
        </pc:sldMkLst>
        <pc:spChg chg="mod">
          <ac:chgData name="Dreyer, Kelly" userId="6a2e197a-d066-4a7c-913b-34cc9eb237eb" providerId="ADAL" clId="{1428EAB8-0E2D-4C8A-A0BD-61A382ECC63B}" dt="2024-05-21T19:24:36.898" v="12019" actId="6549"/>
          <ac:spMkLst>
            <pc:docMk/>
            <pc:sldMk cId="187856465" sldId="406"/>
            <ac:spMk id="2" creationId="{87FB92F0-09BA-9F6F-240A-323A7B5E104D}"/>
          </ac:spMkLst>
        </pc:spChg>
        <pc:spChg chg="mod">
          <ac:chgData name="Dreyer, Kelly" userId="6a2e197a-d066-4a7c-913b-34cc9eb237eb" providerId="ADAL" clId="{1428EAB8-0E2D-4C8A-A0BD-61A382ECC63B}" dt="2024-05-22T18:42:43.475" v="18376" actId="6549"/>
          <ac:spMkLst>
            <pc:docMk/>
            <pc:sldMk cId="187856465" sldId="406"/>
            <ac:spMk id="3" creationId="{24731481-A8E0-4094-F90B-72282A26D88D}"/>
          </ac:spMkLst>
        </pc:spChg>
        <pc:spChg chg="del">
          <ac:chgData name="Dreyer, Kelly" userId="6a2e197a-d066-4a7c-913b-34cc9eb237eb" providerId="ADAL" clId="{1428EAB8-0E2D-4C8A-A0BD-61A382ECC63B}" dt="2024-05-21T19:09:14.563" v="11388" actId="478"/>
          <ac:spMkLst>
            <pc:docMk/>
            <pc:sldMk cId="187856465" sldId="406"/>
            <ac:spMk id="23" creationId="{B8FED6EF-F3BC-0B64-A738-070AFF1F31C6}"/>
          </ac:spMkLst>
        </pc:spChg>
        <pc:spChg chg="del">
          <ac:chgData name="Dreyer, Kelly" userId="6a2e197a-d066-4a7c-913b-34cc9eb237eb" providerId="ADAL" clId="{1428EAB8-0E2D-4C8A-A0BD-61A382ECC63B}" dt="2024-05-21T19:09:15.812" v="11389" actId="478"/>
          <ac:spMkLst>
            <pc:docMk/>
            <pc:sldMk cId="187856465" sldId="406"/>
            <ac:spMk id="25" creationId="{3845623F-D191-1B42-4431-A21B8777B2B1}"/>
          </ac:spMkLst>
        </pc:spChg>
        <pc:spChg chg="del">
          <ac:chgData name="Dreyer, Kelly" userId="6a2e197a-d066-4a7c-913b-34cc9eb237eb" providerId="ADAL" clId="{1428EAB8-0E2D-4C8A-A0BD-61A382ECC63B}" dt="2024-05-21T19:09:12.478" v="11386" actId="478"/>
          <ac:spMkLst>
            <pc:docMk/>
            <pc:sldMk cId="187856465" sldId="406"/>
            <ac:spMk id="26" creationId="{15DC9B42-CE26-FE5D-A3A7-84D06B750B2D}"/>
          </ac:spMkLst>
        </pc:spChg>
        <pc:spChg chg="add mod">
          <ac:chgData name="Dreyer, Kelly" userId="6a2e197a-d066-4a7c-913b-34cc9eb237eb" providerId="ADAL" clId="{1428EAB8-0E2D-4C8A-A0BD-61A382ECC63B}" dt="2024-05-21T20:16:28.618" v="13130" actId="164"/>
          <ac:spMkLst>
            <pc:docMk/>
            <pc:sldMk cId="187856465" sldId="406"/>
            <ac:spMk id="38" creationId="{105D3132-DC1E-8A05-03B0-CF0AFE8AB99C}"/>
          </ac:spMkLst>
        </pc:spChg>
        <pc:grpChg chg="del">
          <ac:chgData name="Dreyer, Kelly" userId="6a2e197a-d066-4a7c-913b-34cc9eb237eb" providerId="ADAL" clId="{1428EAB8-0E2D-4C8A-A0BD-61A382ECC63B}" dt="2024-05-21T19:09:13.582" v="11387" actId="478"/>
          <ac:grpSpMkLst>
            <pc:docMk/>
            <pc:sldMk cId="187856465" sldId="406"/>
            <ac:grpSpMk id="17" creationId="{5E78FF09-AB63-DBCB-9A75-40C95E73FC04}"/>
          </ac:grpSpMkLst>
        </pc:grpChg>
        <pc:grpChg chg="add mod">
          <ac:chgData name="Dreyer, Kelly" userId="6a2e197a-d066-4a7c-913b-34cc9eb237eb" providerId="ADAL" clId="{1428EAB8-0E2D-4C8A-A0BD-61A382ECC63B}" dt="2024-05-21T20:16:28.618" v="13130" actId="164"/>
          <ac:grpSpMkLst>
            <pc:docMk/>
            <pc:sldMk cId="187856465" sldId="406"/>
            <ac:grpSpMk id="41" creationId="{3AB69E0A-48B3-3767-782F-5A23614D901C}"/>
          </ac:grpSpMkLst>
        </pc:grpChg>
        <pc:picChg chg="add del mod">
          <ac:chgData name="Dreyer, Kelly" userId="6a2e197a-d066-4a7c-913b-34cc9eb237eb" providerId="ADAL" clId="{1428EAB8-0E2D-4C8A-A0BD-61A382ECC63B}" dt="2024-05-21T19:36:05.827" v="12367" actId="478"/>
          <ac:picMkLst>
            <pc:docMk/>
            <pc:sldMk cId="187856465" sldId="406"/>
            <ac:picMk id="8" creationId="{AB767874-33EA-345D-CF29-C5394B24631B}"/>
          </ac:picMkLst>
        </pc:picChg>
        <pc:picChg chg="add mod ord">
          <ac:chgData name="Dreyer, Kelly" userId="6a2e197a-d066-4a7c-913b-34cc9eb237eb" providerId="ADAL" clId="{1428EAB8-0E2D-4C8A-A0BD-61A382ECC63B}" dt="2024-05-21T20:16:42.728" v="13131" actId="166"/>
          <ac:picMkLst>
            <pc:docMk/>
            <pc:sldMk cId="187856465" sldId="406"/>
            <ac:picMk id="11" creationId="{12168B95-8ECD-4231-E58C-460A63DA2CEA}"/>
          </ac:picMkLst>
        </pc:picChg>
        <pc:picChg chg="add del mod">
          <ac:chgData name="Dreyer, Kelly" userId="6a2e197a-d066-4a7c-913b-34cc9eb237eb" providerId="ADAL" clId="{1428EAB8-0E2D-4C8A-A0BD-61A382ECC63B}" dt="2024-05-21T19:49:05.568" v="12541" actId="21"/>
          <ac:picMkLst>
            <pc:docMk/>
            <pc:sldMk cId="187856465" sldId="406"/>
            <ac:picMk id="14" creationId="{46104405-B460-8E1C-D22E-C1D8959384CB}"/>
          </ac:picMkLst>
        </pc:picChg>
        <pc:picChg chg="add del mod">
          <ac:chgData name="Dreyer, Kelly" userId="6a2e197a-d066-4a7c-913b-34cc9eb237eb" providerId="ADAL" clId="{1428EAB8-0E2D-4C8A-A0BD-61A382ECC63B}" dt="2024-05-21T19:49:36.278" v="12552" actId="478"/>
          <ac:picMkLst>
            <pc:docMk/>
            <pc:sldMk cId="187856465" sldId="406"/>
            <ac:picMk id="18" creationId="{EEEE7239-4665-2B51-90E5-20A54B4D8E7B}"/>
          </ac:picMkLst>
        </pc:picChg>
        <pc:picChg chg="add mod">
          <ac:chgData name="Dreyer, Kelly" userId="6a2e197a-d066-4a7c-913b-34cc9eb237eb" providerId="ADAL" clId="{1428EAB8-0E2D-4C8A-A0BD-61A382ECC63B}" dt="2024-05-21T19:59:00.818" v="12637" actId="1076"/>
          <ac:picMkLst>
            <pc:docMk/>
            <pc:sldMk cId="187856465" sldId="406"/>
            <ac:picMk id="20" creationId="{572FCB39-DF84-E75D-FDE8-58269C979E35}"/>
          </ac:picMkLst>
        </pc:picChg>
        <pc:picChg chg="add mod">
          <ac:chgData name="Dreyer, Kelly" userId="6a2e197a-d066-4a7c-913b-34cc9eb237eb" providerId="ADAL" clId="{1428EAB8-0E2D-4C8A-A0BD-61A382ECC63B}" dt="2024-05-21T19:59:26.478" v="12649" actId="14100"/>
          <ac:picMkLst>
            <pc:docMk/>
            <pc:sldMk cId="187856465" sldId="406"/>
            <ac:picMk id="22" creationId="{2C742EEE-3571-0ADB-9044-3A7F566D7292}"/>
          </ac:picMkLst>
        </pc:picChg>
        <pc:picChg chg="add mod">
          <ac:chgData name="Dreyer, Kelly" userId="6a2e197a-d066-4a7c-913b-34cc9eb237eb" providerId="ADAL" clId="{1428EAB8-0E2D-4C8A-A0BD-61A382ECC63B}" dt="2024-05-21T19:59:16.628" v="12647" actId="1076"/>
          <ac:picMkLst>
            <pc:docMk/>
            <pc:sldMk cId="187856465" sldId="406"/>
            <ac:picMk id="27" creationId="{76FC8426-639D-76FF-19A5-E2E1A8B23E9B}"/>
          </ac:picMkLst>
        </pc:picChg>
        <pc:picChg chg="add del mod">
          <ac:chgData name="Dreyer, Kelly" userId="6a2e197a-d066-4a7c-913b-34cc9eb237eb" providerId="ADAL" clId="{1428EAB8-0E2D-4C8A-A0BD-61A382ECC63B}" dt="2024-05-21T19:53:20.698" v="12578" actId="478"/>
          <ac:picMkLst>
            <pc:docMk/>
            <pc:sldMk cId="187856465" sldId="406"/>
            <ac:picMk id="29" creationId="{A26FA372-94F1-2E04-B749-21A0D4B19D64}"/>
          </ac:picMkLst>
        </pc:picChg>
        <pc:picChg chg="add del mod">
          <ac:chgData name="Dreyer, Kelly" userId="6a2e197a-d066-4a7c-913b-34cc9eb237eb" providerId="ADAL" clId="{1428EAB8-0E2D-4C8A-A0BD-61A382ECC63B}" dt="2024-05-21T19:55:41.348" v="12592" actId="478"/>
          <ac:picMkLst>
            <pc:docMk/>
            <pc:sldMk cId="187856465" sldId="406"/>
            <ac:picMk id="31" creationId="{5DF9DE7A-2CAF-334F-E138-CF2FFA720F72}"/>
          </ac:picMkLst>
        </pc:picChg>
        <pc:picChg chg="add del mod">
          <ac:chgData name="Dreyer, Kelly" userId="6a2e197a-d066-4a7c-913b-34cc9eb237eb" providerId="ADAL" clId="{1428EAB8-0E2D-4C8A-A0BD-61A382ECC63B}" dt="2024-05-21T19:55:43.108" v="12594" actId="478"/>
          <ac:picMkLst>
            <pc:docMk/>
            <pc:sldMk cId="187856465" sldId="406"/>
            <ac:picMk id="33" creationId="{9A48FC99-1CA2-EEEA-E908-58CC0457CBE0}"/>
          </ac:picMkLst>
        </pc:picChg>
        <pc:picChg chg="add mod">
          <ac:chgData name="Dreyer, Kelly" userId="6a2e197a-d066-4a7c-913b-34cc9eb237eb" providerId="ADAL" clId="{1428EAB8-0E2D-4C8A-A0BD-61A382ECC63B}" dt="2024-05-21T20:16:28.618" v="13130" actId="164"/>
          <ac:picMkLst>
            <pc:docMk/>
            <pc:sldMk cId="187856465" sldId="406"/>
            <ac:picMk id="35" creationId="{9F181589-00B4-9B70-E6E4-7FC6BF714751}"/>
          </ac:picMkLst>
        </pc:picChg>
        <pc:picChg chg="add del mod">
          <ac:chgData name="Dreyer, Kelly" userId="6a2e197a-d066-4a7c-913b-34cc9eb237eb" providerId="ADAL" clId="{1428EAB8-0E2D-4C8A-A0BD-61A382ECC63B}" dt="2024-05-21T19:56:52.094" v="12608" actId="478"/>
          <ac:picMkLst>
            <pc:docMk/>
            <pc:sldMk cId="187856465" sldId="406"/>
            <ac:picMk id="37" creationId="{89BA7028-CD8E-6DBC-A4C6-7952004FB09E}"/>
          </ac:picMkLst>
        </pc:picChg>
        <pc:picChg chg="add mod ord">
          <ac:chgData name="Dreyer, Kelly" userId="6a2e197a-d066-4a7c-913b-34cc9eb237eb" providerId="ADAL" clId="{1428EAB8-0E2D-4C8A-A0BD-61A382ECC63B}" dt="2024-05-21T20:16:47.988" v="13132" actId="166"/>
          <ac:picMkLst>
            <pc:docMk/>
            <pc:sldMk cId="187856465" sldId="406"/>
            <ac:picMk id="40" creationId="{0A156DBD-5FB0-F334-7B21-6A863758102B}"/>
          </ac:picMkLst>
        </pc:picChg>
      </pc:sldChg>
      <pc:sldChg chg="modSp add del mod">
        <pc:chgData name="Dreyer, Kelly" userId="6a2e197a-d066-4a7c-913b-34cc9eb237eb" providerId="ADAL" clId="{1428EAB8-0E2D-4C8A-A0BD-61A382ECC63B}" dt="2024-05-21T19:08:33.744" v="11359" actId="2890"/>
        <pc:sldMkLst>
          <pc:docMk/>
          <pc:sldMk cId="3417835204" sldId="406"/>
        </pc:sldMkLst>
        <pc:spChg chg="mod">
          <ac:chgData name="Dreyer, Kelly" userId="6a2e197a-d066-4a7c-913b-34cc9eb237eb" providerId="ADAL" clId="{1428EAB8-0E2D-4C8A-A0BD-61A382ECC63B}" dt="2024-05-21T19:08:33.054" v="11358" actId="1037"/>
          <ac:spMkLst>
            <pc:docMk/>
            <pc:sldMk cId="3417835204" sldId="406"/>
            <ac:spMk id="2" creationId="{87FB92F0-09BA-9F6F-240A-323A7B5E104D}"/>
          </ac:spMkLst>
        </pc:spChg>
        <pc:spChg chg="mod">
          <ac:chgData name="Dreyer, Kelly" userId="6a2e197a-d066-4a7c-913b-34cc9eb237eb" providerId="ADAL" clId="{1428EAB8-0E2D-4C8A-A0BD-61A382ECC63B}" dt="2024-05-21T19:08:33.054" v="11358" actId="1037"/>
          <ac:spMkLst>
            <pc:docMk/>
            <pc:sldMk cId="3417835204" sldId="406"/>
            <ac:spMk id="3" creationId="{24731481-A8E0-4094-F90B-72282A26D88D}"/>
          </ac:spMkLst>
        </pc:spChg>
        <pc:spChg chg="mod">
          <ac:chgData name="Dreyer, Kelly" userId="6a2e197a-d066-4a7c-913b-34cc9eb237eb" providerId="ADAL" clId="{1428EAB8-0E2D-4C8A-A0BD-61A382ECC63B}" dt="2024-05-21T19:08:33.054" v="11358" actId="1037"/>
          <ac:spMkLst>
            <pc:docMk/>
            <pc:sldMk cId="3417835204" sldId="406"/>
            <ac:spMk id="23" creationId="{B8FED6EF-F3BC-0B64-A738-070AFF1F31C6}"/>
          </ac:spMkLst>
        </pc:spChg>
        <pc:spChg chg="mod">
          <ac:chgData name="Dreyer, Kelly" userId="6a2e197a-d066-4a7c-913b-34cc9eb237eb" providerId="ADAL" clId="{1428EAB8-0E2D-4C8A-A0BD-61A382ECC63B}" dt="2024-05-21T19:08:33.054" v="11358" actId="1037"/>
          <ac:spMkLst>
            <pc:docMk/>
            <pc:sldMk cId="3417835204" sldId="406"/>
            <ac:spMk id="25" creationId="{3845623F-D191-1B42-4431-A21B8777B2B1}"/>
          </ac:spMkLst>
        </pc:spChg>
        <pc:spChg chg="mod">
          <ac:chgData name="Dreyer, Kelly" userId="6a2e197a-d066-4a7c-913b-34cc9eb237eb" providerId="ADAL" clId="{1428EAB8-0E2D-4C8A-A0BD-61A382ECC63B}" dt="2024-05-21T19:08:33.054" v="11358" actId="1037"/>
          <ac:spMkLst>
            <pc:docMk/>
            <pc:sldMk cId="3417835204" sldId="406"/>
            <ac:spMk id="26" creationId="{15DC9B42-CE26-FE5D-A3A7-84D06B750B2D}"/>
          </ac:spMkLst>
        </pc:spChg>
        <pc:grpChg chg="mod">
          <ac:chgData name="Dreyer, Kelly" userId="6a2e197a-d066-4a7c-913b-34cc9eb237eb" providerId="ADAL" clId="{1428EAB8-0E2D-4C8A-A0BD-61A382ECC63B}" dt="2024-05-21T19:08:33.054" v="11358" actId="1037"/>
          <ac:grpSpMkLst>
            <pc:docMk/>
            <pc:sldMk cId="3417835204" sldId="406"/>
            <ac:grpSpMk id="17" creationId="{5E78FF09-AB63-DBCB-9A75-40C95E73FC04}"/>
          </ac:grpSpMkLst>
        </pc:grpChg>
      </pc:sldChg>
      <pc:sldChg chg="modSp add del mod">
        <pc:chgData name="Dreyer, Kelly" userId="6a2e197a-d066-4a7c-913b-34cc9eb237eb" providerId="ADAL" clId="{1428EAB8-0E2D-4C8A-A0BD-61A382ECC63B}" dt="2024-05-21T19:36:14.678" v="12368" actId="47"/>
        <pc:sldMkLst>
          <pc:docMk/>
          <pc:sldMk cId="689701910" sldId="407"/>
        </pc:sldMkLst>
        <pc:spChg chg="mod">
          <ac:chgData name="Dreyer, Kelly" userId="6a2e197a-d066-4a7c-913b-34cc9eb237eb" providerId="ADAL" clId="{1428EAB8-0E2D-4C8A-A0BD-61A382ECC63B}" dt="2024-05-21T19:19:52.397" v="11756" actId="20577"/>
          <ac:spMkLst>
            <pc:docMk/>
            <pc:sldMk cId="689701910" sldId="407"/>
            <ac:spMk id="2" creationId="{87FB92F0-09BA-9F6F-240A-323A7B5E104D}"/>
          </ac:spMkLst>
        </pc:spChg>
        <pc:spChg chg="mod">
          <ac:chgData name="Dreyer, Kelly" userId="6a2e197a-d066-4a7c-913b-34cc9eb237eb" providerId="ADAL" clId="{1428EAB8-0E2D-4C8A-A0BD-61A382ECC63B}" dt="2024-05-21T19:33:22.119" v="12122" actId="20577"/>
          <ac:spMkLst>
            <pc:docMk/>
            <pc:sldMk cId="689701910" sldId="407"/>
            <ac:spMk id="3" creationId="{24731481-A8E0-4094-F90B-72282A26D88D}"/>
          </ac:spMkLst>
        </pc:spChg>
      </pc:sldChg>
      <pc:sldChg chg="addSp delSp modSp new mod ord modClrScheme chgLayout modNotesTx">
        <pc:chgData name="Dreyer, Kelly" userId="6a2e197a-d066-4a7c-913b-34cc9eb237eb" providerId="ADAL" clId="{1428EAB8-0E2D-4C8A-A0BD-61A382ECC63B}" dt="2024-05-23T17:37:55.804" v="23586" actId="33524"/>
        <pc:sldMkLst>
          <pc:docMk/>
          <pc:sldMk cId="2737641828" sldId="408"/>
        </pc:sldMkLst>
        <pc:spChg chg="mod ord">
          <ac:chgData name="Dreyer, Kelly" userId="6a2e197a-d066-4a7c-913b-34cc9eb237eb" providerId="ADAL" clId="{1428EAB8-0E2D-4C8A-A0BD-61A382ECC63B}" dt="2024-05-21T21:03:41.272" v="13664" actId="26606"/>
          <ac:spMkLst>
            <pc:docMk/>
            <pc:sldMk cId="2737641828" sldId="408"/>
            <ac:spMk id="2" creationId="{9C83ED52-C6B1-C250-A5EB-BC6276D4BC03}"/>
          </ac:spMkLst>
        </pc:spChg>
        <pc:spChg chg="mod ord">
          <ac:chgData name="Dreyer, Kelly" userId="6a2e197a-d066-4a7c-913b-34cc9eb237eb" providerId="ADAL" clId="{1428EAB8-0E2D-4C8A-A0BD-61A382ECC63B}" dt="2024-05-22T18:57:30.453" v="18635" actId="1076"/>
          <ac:spMkLst>
            <pc:docMk/>
            <pc:sldMk cId="2737641828" sldId="408"/>
            <ac:spMk id="3" creationId="{76D2E483-1C26-346B-7807-18E0B901FE2E}"/>
          </ac:spMkLst>
        </pc:spChg>
        <pc:spChg chg="add mod">
          <ac:chgData name="Dreyer, Kelly" userId="6a2e197a-d066-4a7c-913b-34cc9eb237eb" providerId="ADAL" clId="{1428EAB8-0E2D-4C8A-A0BD-61A382ECC63B}" dt="2024-05-21T21:30:19.453" v="14150" actId="14100"/>
          <ac:spMkLst>
            <pc:docMk/>
            <pc:sldMk cId="2737641828" sldId="408"/>
            <ac:spMk id="6" creationId="{AC4A6D39-5B8B-EF57-70C9-9F804DA56D77}"/>
          </ac:spMkLst>
        </pc:spChg>
        <pc:spChg chg="add mod">
          <ac:chgData name="Dreyer, Kelly" userId="6a2e197a-d066-4a7c-913b-34cc9eb237eb" providerId="ADAL" clId="{1428EAB8-0E2D-4C8A-A0BD-61A382ECC63B}" dt="2024-05-21T21:30:28.499" v="14152" actId="14100"/>
          <ac:spMkLst>
            <pc:docMk/>
            <pc:sldMk cId="2737641828" sldId="408"/>
            <ac:spMk id="5130" creationId="{124545D5-CE5B-5E11-6921-79B04793DB52}"/>
          </ac:spMkLst>
        </pc:spChg>
        <pc:spChg chg="add mod">
          <ac:chgData name="Dreyer, Kelly" userId="6a2e197a-d066-4a7c-913b-34cc9eb237eb" providerId="ADAL" clId="{1428EAB8-0E2D-4C8A-A0BD-61A382ECC63B}" dt="2024-05-21T21:30:38.008" v="14154" actId="14100"/>
          <ac:spMkLst>
            <pc:docMk/>
            <pc:sldMk cId="2737641828" sldId="408"/>
            <ac:spMk id="5132" creationId="{626A04DA-12C4-B258-E2AC-36B24A000C66}"/>
          </ac:spMkLst>
        </pc:spChg>
        <pc:spChg chg="add mod">
          <ac:chgData name="Dreyer, Kelly" userId="6a2e197a-d066-4a7c-913b-34cc9eb237eb" providerId="ADAL" clId="{1428EAB8-0E2D-4C8A-A0BD-61A382ECC63B}" dt="2024-05-21T21:32:13.863" v="14170" actId="14100"/>
          <ac:spMkLst>
            <pc:docMk/>
            <pc:sldMk cId="2737641828" sldId="408"/>
            <ac:spMk id="5133" creationId="{AD1CB573-07DF-2B55-C6F3-8F40FE6A97F4}"/>
          </ac:spMkLst>
        </pc:spChg>
        <pc:spChg chg="add mod">
          <ac:chgData name="Dreyer, Kelly" userId="6a2e197a-d066-4a7c-913b-34cc9eb237eb" providerId="ADAL" clId="{1428EAB8-0E2D-4C8A-A0BD-61A382ECC63B}" dt="2024-05-21T21:32:20.745" v="14172" actId="14100"/>
          <ac:spMkLst>
            <pc:docMk/>
            <pc:sldMk cId="2737641828" sldId="408"/>
            <ac:spMk id="5134" creationId="{857BAD46-1494-59D0-EC6F-D41DE0258B95}"/>
          </ac:spMkLst>
        </pc:spChg>
        <pc:spChg chg="add del mod">
          <ac:chgData name="Dreyer, Kelly" userId="6a2e197a-d066-4a7c-913b-34cc9eb237eb" providerId="ADAL" clId="{1428EAB8-0E2D-4C8A-A0BD-61A382ECC63B}" dt="2024-05-21T21:30:01.849" v="14144" actId="11529"/>
          <ac:spMkLst>
            <pc:docMk/>
            <pc:sldMk cId="2737641828" sldId="408"/>
            <ac:spMk id="5135" creationId="{695DB35F-5FF0-788A-F714-0CCEB85DD7FF}"/>
          </ac:spMkLst>
        </pc:spChg>
        <pc:spChg chg="add mod topLvl">
          <ac:chgData name="Dreyer, Kelly" userId="6a2e197a-d066-4a7c-913b-34cc9eb237eb" providerId="ADAL" clId="{1428EAB8-0E2D-4C8A-A0BD-61A382ECC63B}" dt="2024-05-22T18:58:25.373" v="18641" actId="164"/>
          <ac:spMkLst>
            <pc:docMk/>
            <pc:sldMk cId="2737641828" sldId="408"/>
            <ac:spMk id="5136" creationId="{F8C9B67B-2CE3-51B5-9556-199A0A6A222D}"/>
          </ac:spMkLst>
        </pc:spChg>
        <pc:spChg chg="add mod topLvl">
          <ac:chgData name="Dreyer, Kelly" userId="6a2e197a-d066-4a7c-913b-34cc9eb237eb" providerId="ADAL" clId="{1428EAB8-0E2D-4C8A-A0BD-61A382ECC63B}" dt="2024-05-22T18:58:25.373" v="18641" actId="164"/>
          <ac:spMkLst>
            <pc:docMk/>
            <pc:sldMk cId="2737641828" sldId="408"/>
            <ac:spMk id="5137" creationId="{B2B6240A-9894-74F7-25B6-D95A66FDF165}"/>
          </ac:spMkLst>
        </pc:spChg>
        <pc:grpChg chg="add mod">
          <ac:chgData name="Dreyer, Kelly" userId="6a2e197a-d066-4a7c-913b-34cc9eb237eb" providerId="ADAL" clId="{1428EAB8-0E2D-4C8A-A0BD-61A382ECC63B}" dt="2024-05-22T18:47:34.214" v="18598" actId="165"/>
          <ac:grpSpMkLst>
            <pc:docMk/>
            <pc:sldMk cId="2737641828" sldId="408"/>
            <ac:grpSpMk id="5126" creationId="{D0352E9C-27B1-9047-AFE1-F2B5ABB458EE}"/>
          </ac:grpSpMkLst>
        </pc:grpChg>
        <pc:grpChg chg="add mod topLvl">
          <ac:chgData name="Dreyer, Kelly" userId="6a2e197a-d066-4a7c-913b-34cc9eb237eb" providerId="ADAL" clId="{1428EAB8-0E2D-4C8A-A0BD-61A382ECC63B}" dt="2024-05-22T18:47:34.214" v="18598" actId="165"/>
          <ac:grpSpMkLst>
            <pc:docMk/>
            <pc:sldMk cId="2737641828" sldId="408"/>
            <ac:grpSpMk id="5127" creationId="{54963CB0-E560-D6AE-F29F-93B3235F448E}"/>
          </ac:grpSpMkLst>
        </pc:grpChg>
        <pc:grpChg chg="add del mod">
          <ac:chgData name="Dreyer, Kelly" userId="6a2e197a-d066-4a7c-913b-34cc9eb237eb" providerId="ADAL" clId="{1428EAB8-0E2D-4C8A-A0BD-61A382ECC63B}" dt="2024-05-22T18:47:34.214" v="18598" actId="165"/>
          <ac:grpSpMkLst>
            <pc:docMk/>
            <pc:sldMk cId="2737641828" sldId="408"/>
            <ac:grpSpMk id="5128" creationId="{8D3B6012-516B-BF91-2F96-E6B461148A29}"/>
          </ac:grpSpMkLst>
        </pc:grpChg>
        <pc:grpChg chg="add del mod">
          <ac:chgData name="Dreyer, Kelly" userId="6a2e197a-d066-4a7c-913b-34cc9eb237eb" providerId="ADAL" clId="{1428EAB8-0E2D-4C8A-A0BD-61A382ECC63B}" dt="2024-05-22T18:58:09.146" v="18638" actId="165"/>
          <ac:grpSpMkLst>
            <pc:docMk/>
            <pc:sldMk cId="2737641828" sldId="408"/>
            <ac:grpSpMk id="5138" creationId="{11F63C64-2F00-C81B-3255-0E55D34D54FF}"/>
          </ac:grpSpMkLst>
        </pc:grpChg>
        <pc:grpChg chg="add mod">
          <ac:chgData name="Dreyer, Kelly" userId="6a2e197a-d066-4a7c-913b-34cc9eb237eb" providerId="ADAL" clId="{1428EAB8-0E2D-4C8A-A0BD-61A382ECC63B}" dt="2024-05-22T18:58:25.373" v="18641" actId="164"/>
          <ac:grpSpMkLst>
            <pc:docMk/>
            <pc:sldMk cId="2737641828" sldId="408"/>
            <ac:grpSpMk id="5139" creationId="{17E4FB1A-259A-CB27-05F7-19A0B687A2D5}"/>
          </ac:grpSpMkLst>
        </pc:grpChg>
        <pc:picChg chg="add del mod">
          <ac:chgData name="Dreyer, Kelly" userId="6a2e197a-d066-4a7c-913b-34cc9eb237eb" providerId="ADAL" clId="{1428EAB8-0E2D-4C8A-A0BD-61A382ECC63B}" dt="2024-05-21T21:09:23.923" v="13866" actId="478"/>
          <ac:picMkLst>
            <pc:docMk/>
            <pc:sldMk cId="2737641828" sldId="408"/>
            <ac:picMk id="8" creationId="{43105D7A-4C37-5896-EC22-D89B7D00E370}"/>
          </ac:picMkLst>
        </pc:picChg>
        <pc:picChg chg="add mod ord">
          <ac:chgData name="Dreyer, Kelly" userId="6a2e197a-d066-4a7c-913b-34cc9eb237eb" providerId="ADAL" clId="{1428EAB8-0E2D-4C8A-A0BD-61A382ECC63B}" dt="2024-05-21T21:31:54.806" v="14165" actId="1076"/>
          <ac:picMkLst>
            <pc:docMk/>
            <pc:sldMk cId="2737641828" sldId="408"/>
            <ac:picMk id="10" creationId="{F866BF76-32C1-F755-45AC-19282616ED86}"/>
          </ac:picMkLst>
        </pc:picChg>
        <pc:picChg chg="add mod">
          <ac:chgData name="Dreyer, Kelly" userId="6a2e197a-d066-4a7c-913b-34cc9eb237eb" providerId="ADAL" clId="{1428EAB8-0E2D-4C8A-A0BD-61A382ECC63B}" dt="2024-05-21T21:31:59.284" v="14167" actId="1076"/>
          <ac:picMkLst>
            <pc:docMk/>
            <pc:sldMk cId="2737641828" sldId="408"/>
            <ac:picMk id="12" creationId="{A22BA1EB-EAC9-5EEC-9D3C-BA74950F5AF6}"/>
          </ac:picMkLst>
        </pc:picChg>
        <pc:picChg chg="add del mod">
          <ac:chgData name="Dreyer, Kelly" userId="6a2e197a-d066-4a7c-913b-34cc9eb237eb" providerId="ADAL" clId="{1428EAB8-0E2D-4C8A-A0BD-61A382ECC63B}" dt="2024-05-21T21:11:07.633" v="13883" actId="478"/>
          <ac:picMkLst>
            <pc:docMk/>
            <pc:sldMk cId="2737641828" sldId="408"/>
            <ac:picMk id="14" creationId="{5BADD4B3-4BCC-C7D4-9053-6B3FA65C187C}"/>
          </ac:picMkLst>
        </pc:picChg>
        <pc:picChg chg="add mod">
          <ac:chgData name="Dreyer, Kelly" userId="6a2e197a-d066-4a7c-913b-34cc9eb237eb" providerId="ADAL" clId="{1428EAB8-0E2D-4C8A-A0BD-61A382ECC63B}" dt="2024-05-21T21:32:04.871" v="14169" actId="1076"/>
          <ac:picMkLst>
            <pc:docMk/>
            <pc:sldMk cId="2737641828" sldId="408"/>
            <ac:picMk id="16" creationId="{E3EA6CDC-E451-1302-4067-29AEF6A33CEE}"/>
          </ac:picMkLst>
        </pc:picChg>
        <pc:picChg chg="add mod ord topLvl">
          <ac:chgData name="Dreyer, Kelly" userId="6a2e197a-d066-4a7c-913b-34cc9eb237eb" providerId="ADAL" clId="{1428EAB8-0E2D-4C8A-A0BD-61A382ECC63B}" dt="2024-05-22T18:58:25.373" v="18641" actId="164"/>
          <ac:picMkLst>
            <pc:docMk/>
            <pc:sldMk cId="2737641828" sldId="408"/>
            <ac:picMk id="18" creationId="{38B19AF4-7C37-006F-6F41-7DF00EDD4A1A}"/>
          </ac:picMkLst>
        </pc:picChg>
        <pc:picChg chg="add del">
          <ac:chgData name="Dreyer, Kelly" userId="6a2e197a-d066-4a7c-913b-34cc9eb237eb" providerId="ADAL" clId="{1428EAB8-0E2D-4C8A-A0BD-61A382ECC63B}" dt="2024-05-21T21:13:43.158" v="13894" actId="478"/>
          <ac:picMkLst>
            <pc:docMk/>
            <pc:sldMk cId="2737641828" sldId="408"/>
            <ac:picMk id="20" creationId="{D99A1099-9992-1C10-6A57-22E6E48913AD}"/>
          </ac:picMkLst>
        </pc:picChg>
        <pc:picChg chg="add mod ord topLvl">
          <ac:chgData name="Dreyer, Kelly" userId="6a2e197a-d066-4a7c-913b-34cc9eb237eb" providerId="ADAL" clId="{1428EAB8-0E2D-4C8A-A0BD-61A382ECC63B}" dt="2024-05-22T18:58:25.373" v="18641" actId="164"/>
          <ac:picMkLst>
            <pc:docMk/>
            <pc:sldMk cId="2737641828" sldId="408"/>
            <ac:picMk id="22" creationId="{EC0B5BEB-7881-1674-4A6B-9082B174BA05}"/>
          </ac:picMkLst>
        </pc:picChg>
        <pc:picChg chg="add del mod">
          <ac:chgData name="Dreyer, Kelly" userId="6a2e197a-d066-4a7c-913b-34cc9eb237eb" providerId="ADAL" clId="{1428EAB8-0E2D-4C8A-A0BD-61A382ECC63B}" dt="2024-05-21T21:14:21.518" v="13903" actId="478"/>
          <ac:picMkLst>
            <pc:docMk/>
            <pc:sldMk cId="2737641828" sldId="408"/>
            <ac:picMk id="24" creationId="{E9F7D379-665D-DE91-49CF-D8B3B20A8A45}"/>
          </ac:picMkLst>
        </pc:picChg>
        <pc:picChg chg="add mod">
          <ac:chgData name="Dreyer, Kelly" userId="6a2e197a-d066-4a7c-913b-34cc9eb237eb" providerId="ADAL" clId="{1428EAB8-0E2D-4C8A-A0BD-61A382ECC63B}" dt="2024-05-22T18:47:34.214" v="18598" actId="165"/>
          <ac:picMkLst>
            <pc:docMk/>
            <pc:sldMk cId="2737641828" sldId="408"/>
            <ac:picMk id="26" creationId="{1D0FB4F2-DD31-452A-502C-747A4BB855EC}"/>
          </ac:picMkLst>
        </pc:picChg>
        <pc:picChg chg="add del mod">
          <ac:chgData name="Dreyer, Kelly" userId="6a2e197a-d066-4a7c-913b-34cc9eb237eb" providerId="ADAL" clId="{1428EAB8-0E2D-4C8A-A0BD-61A382ECC63B}" dt="2024-05-21T21:16:14.998" v="13914" actId="478"/>
          <ac:picMkLst>
            <pc:docMk/>
            <pc:sldMk cId="2737641828" sldId="408"/>
            <ac:picMk id="28" creationId="{DB373770-15A4-83C2-8723-B6A07C6D9D80}"/>
          </ac:picMkLst>
        </pc:picChg>
        <pc:picChg chg="add del">
          <ac:chgData name="Dreyer, Kelly" userId="6a2e197a-d066-4a7c-913b-34cc9eb237eb" providerId="ADAL" clId="{1428EAB8-0E2D-4C8A-A0BD-61A382ECC63B}" dt="2024-05-21T21:16:00.289" v="13913" actId="478"/>
          <ac:picMkLst>
            <pc:docMk/>
            <pc:sldMk cId="2737641828" sldId="408"/>
            <ac:picMk id="30" creationId="{B73D0952-E812-6389-076A-CF25FB3DCDD9}"/>
          </ac:picMkLst>
        </pc:picChg>
        <pc:picChg chg="add mod">
          <ac:chgData name="Dreyer, Kelly" userId="6a2e197a-d066-4a7c-913b-34cc9eb237eb" providerId="ADAL" clId="{1428EAB8-0E2D-4C8A-A0BD-61A382ECC63B}" dt="2024-05-22T18:47:34.214" v="18598" actId="165"/>
          <ac:picMkLst>
            <pc:docMk/>
            <pc:sldMk cId="2737641828" sldId="408"/>
            <ac:picMk id="5120" creationId="{16638CFE-866D-E1EC-40F4-BE0AA0C43542}"/>
          </ac:picMkLst>
        </pc:picChg>
        <pc:picChg chg="add del">
          <ac:chgData name="Dreyer, Kelly" userId="6a2e197a-d066-4a7c-913b-34cc9eb237eb" providerId="ADAL" clId="{1428EAB8-0E2D-4C8A-A0BD-61A382ECC63B}" dt="2024-05-21T21:03:03.088" v="13661"/>
          <ac:picMkLst>
            <pc:docMk/>
            <pc:sldMk cId="2737641828" sldId="408"/>
            <ac:picMk id="5122" creationId="{CE7A02E3-8577-0392-50EA-BE69724D161D}"/>
          </ac:picMkLst>
        </pc:picChg>
        <pc:picChg chg="add mod">
          <ac:chgData name="Dreyer, Kelly" userId="6a2e197a-d066-4a7c-913b-34cc9eb237eb" providerId="ADAL" clId="{1428EAB8-0E2D-4C8A-A0BD-61A382ECC63B}" dt="2024-05-22T18:47:34.214" v="18598" actId="165"/>
          <ac:picMkLst>
            <pc:docMk/>
            <pc:sldMk cId="2737641828" sldId="408"/>
            <ac:picMk id="5123" creationId="{F4DB0A48-D436-98D4-8994-0D3BA2C98212}"/>
          </ac:picMkLst>
        </pc:picChg>
        <pc:picChg chg="add del mod">
          <ac:chgData name="Dreyer, Kelly" userId="6a2e197a-d066-4a7c-913b-34cc9eb237eb" providerId="ADAL" clId="{1428EAB8-0E2D-4C8A-A0BD-61A382ECC63B}" dt="2024-05-21T21:06:21.021" v="13802" actId="478"/>
          <ac:picMkLst>
            <pc:docMk/>
            <pc:sldMk cId="2737641828" sldId="408"/>
            <ac:picMk id="5124" creationId="{54D3C3AC-174C-E0BE-7105-584D88874996}"/>
          </ac:picMkLst>
        </pc:picChg>
        <pc:picChg chg="add del mod">
          <ac:chgData name="Dreyer, Kelly" userId="6a2e197a-d066-4a7c-913b-34cc9eb237eb" providerId="ADAL" clId="{1428EAB8-0E2D-4C8A-A0BD-61A382ECC63B}" dt="2024-05-21T21:11:16.279" v="13884" actId="478"/>
          <ac:picMkLst>
            <pc:docMk/>
            <pc:sldMk cId="2737641828" sldId="408"/>
            <ac:picMk id="5125" creationId="{C1F80CD5-BD65-9DE7-6740-F4991D85A710}"/>
          </ac:picMkLst>
        </pc:picChg>
        <pc:picChg chg="add mod">
          <ac:chgData name="Dreyer, Kelly" userId="6a2e197a-d066-4a7c-913b-34cc9eb237eb" providerId="ADAL" clId="{1428EAB8-0E2D-4C8A-A0BD-61A382ECC63B}" dt="2024-05-21T21:31:26.219" v="14162" actId="1076"/>
          <ac:picMkLst>
            <pc:docMk/>
            <pc:sldMk cId="2737641828" sldId="408"/>
            <ac:picMk id="5131" creationId="{8AD07928-0F58-5481-9B49-9C8D046292D5}"/>
          </ac:picMkLst>
        </pc:picChg>
      </pc:sldChg>
      <pc:sldChg chg="modSp add mod ord">
        <pc:chgData name="Dreyer, Kelly" userId="6a2e197a-d066-4a7c-913b-34cc9eb237eb" providerId="ADAL" clId="{1428EAB8-0E2D-4C8A-A0BD-61A382ECC63B}" dt="2024-05-22T20:33:10.871" v="22173" actId="20577"/>
        <pc:sldMkLst>
          <pc:docMk/>
          <pc:sldMk cId="1627802348" sldId="409"/>
        </pc:sldMkLst>
        <pc:spChg chg="mod">
          <ac:chgData name="Dreyer, Kelly" userId="6a2e197a-d066-4a7c-913b-34cc9eb237eb" providerId="ADAL" clId="{1428EAB8-0E2D-4C8A-A0BD-61A382ECC63B}" dt="2024-05-21T21:32:44.987" v="14173" actId="114"/>
          <ac:spMkLst>
            <pc:docMk/>
            <pc:sldMk cId="1627802348" sldId="409"/>
            <ac:spMk id="4" creationId="{2E36F702-10A0-6A43-AC03-54B0B945CFC8}"/>
          </ac:spMkLst>
        </pc:spChg>
        <pc:spChg chg="mod">
          <ac:chgData name="Dreyer, Kelly" userId="6a2e197a-d066-4a7c-913b-34cc9eb237eb" providerId="ADAL" clId="{1428EAB8-0E2D-4C8A-A0BD-61A382ECC63B}" dt="2024-05-22T20:33:10.871" v="22173" actId="20577"/>
          <ac:spMkLst>
            <pc:docMk/>
            <pc:sldMk cId="1627802348" sldId="409"/>
            <ac:spMk id="6" creationId="{C088CB8D-D657-CEAC-097E-38522C889717}"/>
          </ac:spMkLst>
        </pc:spChg>
      </pc:sldChg>
      <pc:sldChg chg="addSp delSp modSp new mod ord modClrScheme chgLayout modNotesTx">
        <pc:chgData name="Dreyer, Kelly" userId="6a2e197a-d066-4a7c-913b-34cc9eb237eb" providerId="ADAL" clId="{1428EAB8-0E2D-4C8A-A0BD-61A382ECC63B}" dt="2024-05-23T17:47:49.107" v="23805" actId="6549"/>
        <pc:sldMkLst>
          <pc:docMk/>
          <pc:sldMk cId="29246150" sldId="410"/>
        </pc:sldMkLst>
        <pc:spChg chg="del mod ord">
          <ac:chgData name="Dreyer, Kelly" userId="6a2e197a-d066-4a7c-913b-34cc9eb237eb" providerId="ADAL" clId="{1428EAB8-0E2D-4C8A-A0BD-61A382ECC63B}" dt="2024-05-21T22:02:52.063" v="15040" actId="700"/>
          <ac:spMkLst>
            <pc:docMk/>
            <pc:sldMk cId="29246150" sldId="410"/>
            <ac:spMk id="2" creationId="{9724BC7B-67FD-BDB2-5DB0-82218E7979FF}"/>
          </ac:spMkLst>
        </pc:spChg>
        <pc:spChg chg="del">
          <ac:chgData name="Dreyer, Kelly" userId="6a2e197a-d066-4a7c-913b-34cc9eb237eb" providerId="ADAL" clId="{1428EAB8-0E2D-4C8A-A0BD-61A382ECC63B}" dt="2024-05-21T22:02:52.063" v="15040" actId="700"/>
          <ac:spMkLst>
            <pc:docMk/>
            <pc:sldMk cId="29246150" sldId="410"/>
            <ac:spMk id="3" creationId="{3814D8DD-6531-BD8C-91DF-7A79A6682829}"/>
          </ac:spMkLst>
        </pc:spChg>
        <pc:spChg chg="del">
          <ac:chgData name="Dreyer, Kelly" userId="6a2e197a-d066-4a7c-913b-34cc9eb237eb" providerId="ADAL" clId="{1428EAB8-0E2D-4C8A-A0BD-61A382ECC63B}" dt="2024-05-21T22:02:52.063" v="15040" actId="700"/>
          <ac:spMkLst>
            <pc:docMk/>
            <pc:sldMk cId="29246150" sldId="410"/>
            <ac:spMk id="4" creationId="{4D305783-4F44-3543-87BE-E02DC8F8722C}"/>
          </ac:spMkLst>
        </pc:spChg>
        <pc:spChg chg="del">
          <ac:chgData name="Dreyer, Kelly" userId="6a2e197a-d066-4a7c-913b-34cc9eb237eb" providerId="ADAL" clId="{1428EAB8-0E2D-4C8A-A0BD-61A382ECC63B}" dt="2024-05-21T22:02:52.063" v="15040" actId="700"/>
          <ac:spMkLst>
            <pc:docMk/>
            <pc:sldMk cId="29246150" sldId="410"/>
            <ac:spMk id="5" creationId="{F0D80EBB-42AD-96A0-BCE0-76FB00ACD26D}"/>
          </ac:spMkLst>
        </pc:spChg>
        <pc:spChg chg="del">
          <ac:chgData name="Dreyer, Kelly" userId="6a2e197a-d066-4a7c-913b-34cc9eb237eb" providerId="ADAL" clId="{1428EAB8-0E2D-4C8A-A0BD-61A382ECC63B}" dt="2024-05-21T22:02:52.063" v="15040" actId="700"/>
          <ac:spMkLst>
            <pc:docMk/>
            <pc:sldMk cId="29246150" sldId="410"/>
            <ac:spMk id="6" creationId="{8B7A0BF3-C02A-6CA2-3A0A-6B21BA5258E5}"/>
          </ac:spMkLst>
        </pc:spChg>
        <pc:spChg chg="del">
          <ac:chgData name="Dreyer, Kelly" userId="6a2e197a-d066-4a7c-913b-34cc9eb237eb" providerId="ADAL" clId="{1428EAB8-0E2D-4C8A-A0BD-61A382ECC63B}" dt="2024-05-21T22:02:52.063" v="15040" actId="700"/>
          <ac:spMkLst>
            <pc:docMk/>
            <pc:sldMk cId="29246150" sldId="410"/>
            <ac:spMk id="7" creationId="{77D789D4-490B-6049-EF5E-5DC4D96717C9}"/>
          </ac:spMkLst>
        </pc:spChg>
        <pc:spChg chg="del mod ord">
          <ac:chgData name="Dreyer, Kelly" userId="6a2e197a-d066-4a7c-913b-34cc9eb237eb" providerId="ADAL" clId="{1428EAB8-0E2D-4C8A-A0BD-61A382ECC63B}" dt="2024-05-21T22:02:52.063" v="15040" actId="700"/>
          <ac:spMkLst>
            <pc:docMk/>
            <pc:sldMk cId="29246150" sldId="410"/>
            <ac:spMk id="8" creationId="{D086CA99-0C99-D56E-D0A6-183F0BCAA5AF}"/>
          </ac:spMkLst>
        </pc:spChg>
        <pc:spChg chg="add mod ord">
          <ac:chgData name="Dreyer, Kelly" userId="6a2e197a-d066-4a7c-913b-34cc9eb237eb" providerId="ADAL" clId="{1428EAB8-0E2D-4C8A-A0BD-61A382ECC63B}" dt="2024-05-22T21:05:58.529" v="22968" actId="700"/>
          <ac:spMkLst>
            <pc:docMk/>
            <pc:sldMk cId="29246150" sldId="410"/>
            <ac:spMk id="9" creationId="{5864B2DF-2509-211B-63F9-A377EDCC2AEE}"/>
          </ac:spMkLst>
        </pc:spChg>
        <pc:spChg chg="add del mod ord">
          <ac:chgData name="Dreyer, Kelly" userId="6a2e197a-d066-4a7c-913b-34cc9eb237eb" providerId="ADAL" clId="{1428EAB8-0E2D-4C8A-A0BD-61A382ECC63B}" dt="2024-05-22T20:47:00.922" v="22495" actId="478"/>
          <ac:spMkLst>
            <pc:docMk/>
            <pc:sldMk cId="29246150" sldId="410"/>
            <ac:spMk id="10" creationId="{040DAAED-5C7C-F53D-F6C8-D954CBD812E5}"/>
          </ac:spMkLst>
        </pc:spChg>
        <pc:spChg chg="add del mod">
          <ac:chgData name="Dreyer, Kelly" userId="6a2e197a-d066-4a7c-913b-34cc9eb237eb" providerId="ADAL" clId="{1428EAB8-0E2D-4C8A-A0BD-61A382ECC63B}" dt="2024-05-23T17:44:32.434" v="23753" actId="478"/>
          <ac:spMkLst>
            <pc:docMk/>
            <pc:sldMk cId="29246150" sldId="410"/>
            <ac:spMk id="11" creationId="{9848F821-DF79-4058-A214-156805D1ECB5}"/>
          </ac:spMkLst>
        </pc:spChg>
        <pc:spChg chg="add mod">
          <ac:chgData name="Dreyer, Kelly" userId="6a2e197a-d066-4a7c-913b-34cc9eb237eb" providerId="ADAL" clId="{1428EAB8-0E2D-4C8A-A0BD-61A382ECC63B}" dt="2024-05-22T21:07:26.375" v="22987" actId="27636"/>
          <ac:spMkLst>
            <pc:docMk/>
            <pc:sldMk cId="29246150" sldId="410"/>
            <ac:spMk id="12" creationId="{4986524C-73D7-6B6B-056A-C9AAD759A95D}"/>
          </ac:spMkLst>
        </pc:spChg>
        <pc:spChg chg="add del mod ord">
          <ac:chgData name="Dreyer, Kelly" userId="6a2e197a-d066-4a7c-913b-34cc9eb237eb" providerId="ADAL" clId="{1428EAB8-0E2D-4C8A-A0BD-61A382ECC63B}" dt="2024-05-22T21:06:37.640" v="22977" actId="478"/>
          <ac:spMkLst>
            <pc:docMk/>
            <pc:sldMk cId="29246150" sldId="410"/>
            <ac:spMk id="13" creationId="{361802E0-FCC4-B814-E396-307EF17242F0}"/>
          </ac:spMkLst>
        </pc:spChg>
        <pc:spChg chg="add del mod ord">
          <ac:chgData name="Dreyer, Kelly" userId="6a2e197a-d066-4a7c-913b-34cc9eb237eb" providerId="ADAL" clId="{1428EAB8-0E2D-4C8A-A0BD-61A382ECC63B}" dt="2024-05-22T21:06:23.574" v="22974" actId="478"/>
          <ac:spMkLst>
            <pc:docMk/>
            <pc:sldMk cId="29246150" sldId="410"/>
            <ac:spMk id="14" creationId="{0D0076B8-56B7-F552-E1A1-E2BC6A98EF77}"/>
          </ac:spMkLst>
        </pc:spChg>
        <pc:spChg chg="add del mod ord">
          <ac:chgData name="Dreyer, Kelly" userId="6a2e197a-d066-4a7c-913b-34cc9eb237eb" providerId="ADAL" clId="{1428EAB8-0E2D-4C8A-A0BD-61A382ECC63B}" dt="2024-05-22T21:06:49.385" v="22980" actId="478"/>
          <ac:spMkLst>
            <pc:docMk/>
            <pc:sldMk cId="29246150" sldId="410"/>
            <ac:spMk id="15" creationId="{8BBC6664-6D84-8F66-B8C2-EC2CD39369DA}"/>
          </ac:spMkLst>
        </pc:spChg>
        <pc:spChg chg="add mod ord">
          <ac:chgData name="Dreyer, Kelly" userId="6a2e197a-d066-4a7c-913b-34cc9eb237eb" providerId="ADAL" clId="{1428EAB8-0E2D-4C8A-A0BD-61A382ECC63B}" dt="2024-05-22T21:09:45.676" v="23037" actId="1076"/>
          <ac:spMkLst>
            <pc:docMk/>
            <pc:sldMk cId="29246150" sldId="410"/>
            <ac:spMk id="16" creationId="{067809E4-2C15-E397-2D59-BC7286D0029B}"/>
          </ac:spMkLst>
        </pc:spChg>
        <pc:spChg chg="add mod">
          <ac:chgData name="Dreyer, Kelly" userId="6a2e197a-d066-4a7c-913b-34cc9eb237eb" providerId="ADAL" clId="{1428EAB8-0E2D-4C8A-A0BD-61A382ECC63B}" dt="2024-05-23T17:45:00.891" v="23768" actId="1035"/>
          <ac:spMkLst>
            <pc:docMk/>
            <pc:sldMk cId="29246150" sldId="410"/>
            <ac:spMk id="17" creationId="{C6AE70AA-1AD8-449C-916C-8D03C3CF6B54}"/>
          </ac:spMkLst>
        </pc:spChg>
        <pc:spChg chg="add del mod">
          <ac:chgData name="Dreyer, Kelly" userId="6a2e197a-d066-4a7c-913b-34cc9eb237eb" providerId="ADAL" clId="{1428EAB8-0E2D-4C8A-A0BD-61A382ECC63B}" dt="2024-05-23T17:44:04.179" v="23715"/>
          <ac:spMkLst>
            <pc:docMk/>
            <pc:sldMk cId="29246150" sldId="410"/>
            <ac:spMk id="18" creationId="{551F453C-79AF-05E7-C4CF-9D485CEF2F44}"/>
          </ac:spMkLst>
        </pc:spChg>
        <pc:spChg chg="add mod">
          <ac:chgData name="Dreyer, Kelly" userId="6a2e197a-d066-4a7c-913b-34cc9eb237eb" providerId="ADAL" clId="{1428EAB8-0E2D-4C8A-A0BD-61A382ECC63B}" dt="2024-05-23T17:44:58.401" v="23767" actId="1035"/>
          <ac:spMkLst>
            <pc:docMk/>
            <pc:sldMk cId="29246150" sldId="410"/>
            <ac:spMk id="19" creationId="{7BE00D87-C1DE-6695-365B-4A0774A4A85A}"/>
          </ac:spMkLst>
        </pc:spChg>
      </pc:sldChg>
      <pc:sldChg chg="addSp delSp modSp new del mod chgLayout">
        <pc:chgData name="Dreyer, Kelly" userId="6a2e197a-d066-4a7c-913b-34cc9eb237eb" providerId="ADAL" clId="{1428EAB8-0E2D-4C8A-A0BD-61A382ECC63B}" dt="2024-05-21T22:02:16.649" v="15037" actId="47"/>
        <pc:sldMkLst>
          <pc:docMk/>
          <pc:sldMk cId="1358701846" sldId="410"/>
        </pc:sldMkLst>
        <pc:spChg chg="del">
          <ac:chgData name="Dreyer, Kelly" userId="6a2e197a-d066-4a7c-913b-34cc9eb237eb" providerId="ADAL" clId="{1428EAB8-0E2D-4C8A-A0BD-61A382ECC63B}" dt="2024-05-21T21:54:38.156" v="14982" actId="700"/>
          <ac:spMkLst>
            <pc:docMk/>
            <pc:sldMk cId="1358701846" sldId="410"/>
            <ac:spMk id="2" creationId="{E4EB7CD8-DCA2-5431-7855-43827BE91D4D}"/>
          </ac:spMkLst>
        </pc:spChg>
        <pc:spChg chg="del">
          <ac:chgData name="Dreyer, Kelly" userId="6a2e197a-d066-4a7c-913b-34cc9eb237eb" providerId="ADAL" clId="{1428EAB8-0E2D-4C8A-A0BD-61A382ECC63B}" dt="2024-05-21T21:54:38.156" v="14982" actId="700"/>
          <ac:spMkLst>
            <pc:docMk/>
            <pc:sldMk cId="1358701846" sldId="410"/>
            <ac:spMk id="3" creationId="{CA7877E1-2CC4-9C25-2FB7-791E8A7287ED}"/>
          </ac:spMkLst>
        </pc:spChg>
        <pc:spChg chg="del">
          <ac:chgData name="Dreyer, Kelly" userId="6a2e197a-d066-4a7c-913b-34cc9eb237eb" providerId="ADAL" clId="{1428EAB8-0E2D-4C8A-A0BD-61A382ECC63B}" dt="2024-05-21T21:54:38.156" v="14982" actId="700"/>
          <ac:spMkLst>
            <pc:docMk/>
            <pc:sldMk cId="1358701846" sldId="410"/>
            <ac:spMk id="4" creationId="{6D841BC5-B190-4523-E0CC-154AFE7DA388}"/>
          </ac:spMkLst>
        </pc:spChg>
        <pc:spChg chg="del">
          <ac:chgData name="Dreyer, Kelly" userId="6a2e197a-d066-4a7c-913b-34cc9eb237eb" providerId="ADAL" clId="{1428EAB8-0E2D-4C8A-A0BD-61A382ECC63B}" dt="2024-05-21T21:54:38.156" v="14982" actId="700"/>
          <ac:spMkLst>
            <pc:docMk/>
            <pc:sldMk cId="1358701846" sldId="410"/>
            <ac:spMk id="5" creationId="{9A7C77FD-894C-B721-B1A5-C55F6C969BB9}"/>
          </ac:spMkLst>
        </pc:spChg>
        <pc:spChg chg="del">
          <ac:chgData name="Dreyer, Kelly" userId="6a2e197a-d066-4a7c-913b-34cc9eb237eb" providerId="ADAL" clId="{1428EAB8-0E2D-4C8A-A0BD-61A382ECC63B}" dt="2024-05-21T21:54:38.156" v="14982" actId="700"/>
          <ac:spMkLst>
            <pc:docMk/>
            <pc:sldMk cId="1358701846" sldId="410"/>
            <ac:spMk id="6" creationId="{6CDF338A-4615-9DEC-2D1D-55E845AA6700}"/>
          </ac:spMkLst>
        </pc:spChg>
        <pc:spChg chg="del">
          <ac:chgData name="Dreyer, Kelly" userId="6a2e197a-d066-4a7c-913b-34cc9eb237eb" providerId="ADAL" clId="{1428EAB8-0E2D-4C8A-A0BD-61A382ECC63B}" dt="2024-05-21T21:54:38.156" v="14982" actId="700"/>
          <ac:spMkLst>
            <pc:docMk/>
            <pc:sldMk cId="1358701846" sldId="410"/>
            <ac:spMk id="7" creationId="{C0778B16-44A0-8353-DE77-7B6786AB6F41}"/>
          </ac:spMkLst>
        </pc:spChg>
        <pc:spChg chg="del">
          <ac:chgData name="Dreyer, Kelly" userId="6a2e197a-d066-4a7c-913b-34cc9eb237eb" providerId="ADAL" clId="{1428EAB8-0E2D-4C8A-A0BD-61A382ECC63B}" dt="2024-05-21T21:54:38.156" v="14982" actId="700"/>
          <ac:spMkLst>
            <pc:docMk/>
            <pc:sldMk cId="1358701846" sldId="410"/>
            <ac:spMk id="8" creationId="{F0441940-A9CD-5515-BE37-BDCBDD87AB10}"/>
          </ac:spMkLst>
        </pc:spChg>
        <pc:spChg chg="add mod ord">
          <ac:chgData name="Dreyer, Kelly" userId="6a2e197a-d066-4a7c-913b-34cc9eb237eb" providerId="ADAL" clId="{1428EAB8-0E2D-4C8A-A0BD-61A382ECC63B}" dt="2024-05-21T21:54:38.156" v="14982" actId="700"/>
          <ac:spMkLst>
            <pc:docMk/>
            <pc:sldMk cId="1358701846" sldId="410"/>
            <ac:spMk id="9" creationId="{33F2A6C3-CCAA-CBC5-DA9C-86FF987115BE}"/>
          </ac:spMkLst>
        </pc:spChg>
        <pc:spChg chg="add mod ord">
          <ac:chgData name="Dreyer, Kelly" userId="6a2e197a-d066-4a7c-913b-34cc9eb237eb" providerId="ADAL" clId="{1428EAB8-0E2D-4C8A-A0BD-61A382ECC63B}" dt="2024-05-21T21:54:38.156" v="14982" actId="700"/>
          <ac:spMkLst>
            <pc:docMk/>
            <pc:sldMk cId="1358701846" sldId="410"/>
            <ac:spMk id="10" creationId="{6CC79F53-14EE-E8E1-DFF5-41B49D9EC4B3}"/>
          </ac:spMkLst>
        </pc:spChg>
        <pc:spChg chg="add mod ord">
          <ac:chgData name="Dreyer, Kelly" userId="6a2e197a-d066-4a7c-913b-34cc9eb237eb" providerId="ADAL" clId="{1428EAB8-0E2D-4C8A-A0BD-61A382ECC63B}" dt="2024-05-21T21:54:38.156" v="14982" actId="700"/>
          <ac:spMkLst>
            <pc:docMk/>
            <pc:sldMk cId="1358701846" sldId="410"/>
            <ac:spMk id="11" creationId="{F01FFAAB-3159-5194-C1F6-B9D8247B4374}"/>
          </ac:spMkLst>
        </pc:spChg>
        <pc:spChg chg="add mod ord">
          <ac:chgData name="Dreyer, Kelly" userId="6a2e197a-d066-4a7c-913b-34cc9eb237eb" providerId="ADAL" clId="{1428EAB8-0E2D-4C8A-A0BD-61A382ECC63B}" dt="2024-05-21T21:54:38.156" v="14982" actId="700"/>
          <ac:spMkLst>
            <pc:docMk/>
            <pc:sldMk cId="1358701846" sldId="410"/>
            <ac:spMk id="12" creationId="{AE0C8136-873F-B6D9-A425-D7352627A2C8}"/>
          </ac:spMkLst>
        </pc:spChg>
        <pc:spChg chg="add mod ord">
          <ac:chgData name="Dreyer, Kelly" userId="6a2e197a-d066-4a7c-913b-34cc9eb237eb" providerId="ADAL" clId="{1428EAB8-0E2D-4C8A-A0BD-61A382ECC63B}" dt="2024-05-21T21:54:38.156" v="14982" actId="700"/>
          <ac:spMkLst>
            <pc:docMk/>
            <pc:sldMk cId="1358701846" sldId="410"/>
            <ac:spMk id="13" creationId="{90A23BA2-3D0E-8FC3-2802-9D5E08E7FF1B}"/>
          </ac:spMkLst>
        </pc:spChg>
        <pc:spChg chg="add mod ord">
          <ac:chgData name="Dreyer, Kelly" userId="6a2e197a-d066-4a7c-913b-34cc9eb237eb" providerId="ADAL" clId="{1428EAB8-0E2D-4C8A-A0BD-61A382ECC63B}" dt="2024-05-21T21:54:38.156" v="14982" actId="700"/>
          <ac:spMkLst>
            <pc:docMk/>
            <pc:sldMk cId="1358701846" sldId="410"/>
            <ac:spMk id="14" creationId="{F169AF3B-F01E-B7AB-137C-1CC4B496F9B3}"/>
          </ac:spMkLst>
        </pc:spChg>
        <pc:spChg chg="add mod ord">
          <ac:chgData name="Dreyer, Kelly" userId="6a2e197a-d066-4a7c-913b-34cc9eb237eb" providerId="ADAL" clId="{1428EAB8-0E2D-4C8A-A0BD-61A382ECC63B}" dt="2024-05-21T21:54:38.156" v="14982" actId="700"/>
          <ac:spMkLst>
            <pc:docMk/>
            <pc:sldMk cId="1358701846" sldId="410"/>
            <ac:spMk id="15" creationId="{C6232545-E96A-B44A-6E51-681F61D4A8FA}"/>
          </ac:spMkLst>
        </pc:spChg>
      </pc:sldChg>
      <pc:sldChg chg="addSp delSp modSp new del mod ord modClrScheme chgLayout">
        <pc:chgData name="Dreyer, Kelly" userId="6a2e197a-d066-4a7c-913b-34cc9eb237eb" providerId="ADAL" clId="{1428EAB8-0E2D-4C8A-A0BD-61A382ECC63B}" dt="2024-05-22T21:00:54.333" v="22946" actId="47"/>
        <pc:sldMkLst>
          <pc:docMk/>
          <pc:sldMk cId="2957416738" sldId="411"/>
        </pc:sldMkLst>
        <pc:spChg chg="del mod ord">
          <ac:chgData name="Dreyer, Kelly" userId="6a2e197a-d066-4a7c-913b-34cc9eb237eb" providerId="ADAL" clId="{1428EAB8-0E2D-4C8A-A0BD-61A382ECC63B}" dt="2024-05-21T22:12:08.376" v="15304" actId="700"/>
          <ac:spMkLst>
            <pc:docMk/>
            <pc:sldMk cId="2957416738" sldId="411"/>
            <ac:spMk id="2" creationId="{571726B3-AAAB-3703-0F27-89529E25BD8F}"/>
          </ac:spMkLst>
        </pc:spChg>
        <pc:spChg chg="del">
          <ac:chgData name="Dreyer, Kelly" userId="6a2e197a-d066-4a7c-913b-34cc9eb237eb" providerId="ADAL" clId="{1428EAB8-0E2D-4C8A-A0BD-61A382ECC63B}" dt="2024-05-21T22:12:08.376" v="15304" actId="700"/>
          <ac:spMkLst>
            <pc:docMk/>
            <pc:sldMk cId="2957416738" sldId="411"/>
            <ac:spMk id="3" creationId="{1E4E3C62-33BF-4CD8-F32A-E0B7B46C2785}"/>
          </ac:spMkLst>
        </pc:spChg>
        <pc:spChg chg="del">
          <ac:chgData name="Dreyer, Kelly" userId="6a2e197a-d066-4a7c-913b-34cc9eb237eb" providerId="ADAL" clId="{1428EAB8-0E2D-4C8A-A0BD-61A382ECC63B}" dt="2024-05-21T22:12:08.376" v="15304" actId="700"/>
          <ac:spMkLst>
            <pc:docMk/>
            <pc:sldMk cId="2957416738" sldId="411"/>
            <ac:spMk id="4" creationId="{45621BA3-4C38-44FC-3FD2-B5D120CC84EA}"/>
          </ac:spMkLst>
        </pc:spChg>
        <pc:spChg chg="del">
          <ac:chgData name="Dreyer, Kelly" userId="6a2e197a-d066-4a7c-913b-34cc9eb237eb" providerId="ADAL" clId="{1428EAB8-0E2D-4C8A-A0BD-61A382ECC63B}" dt="2024-05-21T22:12:08.376" v="15304" actId="700"/>
          <ac:spMkLst>
            <pc:docMk/>
            <pc:sldMk cId="2957416738" sldId="411"/>
            <ac:spMk id="5" creationId="{1C13512B-3845-59AA-4B02-ABD96FE08115}"/>
          </ac:spMkLst>
        </pc:spChg>
        <pc:spChg chg="del mod ord">
          <ac:chgData name="Dreyer, Kelly" userId="6a2e197a-d066-4a7c-913b-34cc9eb237eb" providerId="ADAL" clId="{1428EAB8-0E2D-4C8A-A0BD-61A382ECC63B}" dt="2024-05-21T22:12:08.376" v="15304" actId="700"/>
          <ac:spMkLst>
            <pc:docMk/>
            <pc:sldMk cId="2957416738" sldId="411"/>
            <ac:spMk id="6" creationId="{F0181E60-ACC5-3B22-ED96-E9A33A53D1A3}"/>
          </ac:spMkLst>
        </pc:spChg>
        <pc:spChg chg="add mod ord">
          <ac:chgData name="Dreyer, Kelly" userId="6a2e197a-d066-4a7c-913b-34cc9eb237eb" providerId="ADAL" clId="{1428EAB8-0E2D-4C8A-A0BD-61A382ECC63B}" dt="2024-05-21T22:12:08.376" v="15304" actId="700"/>
          <ac:spMkLst>
            <pc:docMk/>
            <pc:sldMk cId="2957416738" sldId="411"/>
            <ac:spMk id="7" creationId="{BD8B4B30-C428-1A65-54EB-72CD440668FE}"/>
          </ac:spMkLst>
        </pc:spChg>
        <pc:spChg chg="add mod ord">
          <ac:chgData name="Dreyer, Kelly" userId="6a2e197a-d066-4a7c-913b-34cc9eb237eb" providerId="ADAL" clId="{1428EAB8-0E2D-4C8A-A0BD-61A382ECC63B}" dt="2024-05-22T20:55:35.709" v="22821" actId="21"/>
          <ac:spMkLst>
            <pc:docMk/>
            <pc:sldMk cId="2957416738" sldId="411"/>
            <ac:spMk id="8" creationId="{BA5A41C7-1FDB-B6D7-2DFB-3FAF2871EB23}"/>
          </ac:spMkLst>
        </pc:spChg>
        <pc:spChg chg="add mod">
          <ac:chgData name="Dreyer, Kelly" userId="6a2e197a-d066-4a7c-913b-34cc9eb237eb" providerId="ADAL" clId="{1428EAB8-0E2D-4C8A-A0BD-61A382ECC63B}" dt="2024-05-21T22:13:57.558" v="15355" actId="20577"/>
          <ac:spMkLst>
            <pc:docMk/>
            <pc:sldMk cId="2957416738" sldId="411"/>
            <ac:spMk id="9" creationId="{BD8D2907-2D86-8AF5-E60C-54B7D0CE105E}"/>
          </ac:spMkLst>
        </pc:spChg>
      </pc:sldChg>
      <pc:sldChg chg="addSp delSp modSp new mod modClrScheme chgLayout modNotesTx">
        <pc:chgData name="Dreyer, Kelly" userId="6a2e197a-d066-4a7c-913b-34cc9eb237eb" providerId="ADAL" clId="{1428EAB8-0E2D-4C8A-A0BD-61A382ECC63B}" dt="2024-05-23T17:52:32.449" v="23806" actId="6549"/>
        <pc:sldMkLst>
          <pc:docMk/>
          <pc:sldMk cId="4079731928" sldId="411"/>
        </pc:sldMkLst>
        <pc:spChg chg="del">
          <ac:chgData name="Dreyer, Kelly" userId="6a2e197a-d066-4a7c-913b-34cc9eb237eb" providerId="ADAL" clId="{1428EAB8-0E2D-4C8A-A0BD-61A382ECC63B}" dt="2024-05-22T21:08:05.827" v="22993" actId="700"/>
          <ac:spMkLst>
            <pc:docMk/>
            <pc:sldMk cId="4079731928" sldId="411"/>
            <ac:spMk id="2" creationId="{A225C584-945A-988A-FE7F-1C7F75C7FCB5}"/>
          </ac:spMkLst>
        </pc:spChg>
        <pc:spChg chg="del">
          <ac:chgData name="Dreyer, Kelly" userId="6a2e197a-d066-4a7c-913b-34cc9eb237eb" providerId="ADAL" clId="{1428EAB8-0E2D-4C8A-A0BD-61A382ECC63B}" dt="2024-05-22T21:08:05.827" v="22993" actId="700"/>
          <ac:spMkLst>
            <pc:docMk/>
            <pc:sldMk cId="4079731928" sldId="411"/>
            <ac:spMk id="3" creationId="{F0D63910-9B49-90D6-15C2-3614F342E81B}"/>
          </ac:spMkLst>
        </pc:spChg>
        <pc:spChg chg="del">
          <ac:chgData name="Dreyer, Kelly" userId="6a2e197a-d066-4a7c-913b-34cc9eb237eb" providerId="ADAL" clId="{1428EAB8-0E2D-4C8A-A0BD-61A382ECC63B}" dt="2024-05-22T21:08:05.827" v="22993" actId="700"/>
          <ac:spMkLst>
            <pc:docMk/>
            <pc:sldMk cId="4079731928" sldId="411"/>
            <ac:spMk id="4" creationId="{215DA2DF-2504-C959-5237-72DF9748819B}"/>
          </ac:spMkLst>
        </pc:spChg>
        <pc:spChg chg="del">
          <ac:chgData name="Dreyer, Kelly" userId="6a2e197a-d066-4a7c-913b-34cc9eb237eb" providerId="ADAL" clId="{1428EAB8-0E2D-4C8A-A0BD-61A382ECC63B}" dt="2024-05-22T21:08:05.827" v="22993" actId="700"/>
          <ac:spMkLst>
            <pc:docMk/>
            <pc:sldMk cId="4079731928" sldId="411"/>
            <ac:spMk id="5" creationId="{AF1CF92A-0AC5-F3C6-B4F3-131EC47D2ABD}"/>
          </ac:spMkLst>
        </pc:spChg>
        <pc:spChg chg="del mod ord">
          <ac:chgData name="Dreyer, Kelly" userId="6a2e197a-d066-4a7c-913b-34cc9eb237eb" providerId="ADAL" clId="{1428EAB8-0E2D-4C8A-A0BD-61A382ECC63B}" dt="2024-05-22T21:08:05.827" v="22993" actId="700"/>
          <ac:spMkLst>
            <pc:docMk/>
            <pc:sldMk cId="4079731928" sldId="411"/>
            <ac:spMk id="6" creationId="{B835F509-33EC-63E4-B350-EA2476BCCA86}"/>
          </ac:spMkLst>
        </pc:spChg>
        <pc:spChg chg="add mod ord">
          <ac:chgData name="Dreyer, Kelly" userId="6a2e197a-d066-4a7c-913b-34cc9eb237eb" providerId="ADAL" clId="{1428EAB8-0E2D-4C8A-A0BD-61A382ECC63B}" dt="2024-05-22T21:09:18.726" v="23032" actId="20577"/>
          <ac:spMkLst>
            <pc:docMk/>
            <pc:sldMk cId="4079731928" sldId="411"/>
            <ac:spMk id="7" creationId="{5A1E0D4D-4A95-05FD-BB44-2CA8D5DCB7D6}"/>
          </ac:spMkLst>
        </pc:spChg>
        <pc:spChg chg="add del mod">
          <ac:chgData name="Dreyer, Kelly" userId="6a2e197a-d066-4a7c-913b-34cc9eb237eb" providerId="ADAL" clId="{1428EAB8-0E2D-4C8A-A0BD-61A382ECC63B}" dt="2024-05-22T21:08:39.753" v="23007" actId="1076"/>
          <ac:spMkLst>
            <pc:docMk/>
            <pc:sldMk cId="4079731928" sldId="411"/>
            <ac:spMk id="8" creationId="{ED70F115-4D5F-4247-9E3C-8557B3F0B7C4}"/>
          </ac:spMkLst>
        </pc:spChg>
        <pc:picChg chg="add del mod">
          <ac:chgData name="Dreyer, Kelly" userId="6a2e197a-d066-4a7c-913b-34cc9eb237eb" providerId="ADAL" clId="{1428EAB8-0E2D-4C8A-A0BD-61A382ECC63B}" dt="2024-05-22T21:08:40.565" v="23008"/>
          <ac:picMkLst>
            <pc:docMk/>
            <pc:sldMk cId="4079731928" sldId="411"/>
            <ac:picMk id="7170" creationId="{25AF492D-6238-92E8-D8C5-87644BD5F936}"/>
          </ac:picMkLst>
        </pc:picChg>
        <pc:picChg chg="add mod">
          <ac:chgData name="Dreyer, Kelly" userId="6a2e197a-d066-4a7c-913b-34cc9eb237eb" providerId="ADAL" clId="{1428EAB8-0E2D-4C8A-A0BD-61A382ECC63B}" dt="2024-05-22T21:09:04.399" v="23016" actId="1076"/>
          <ac:picMkLst>
            <pc:docMk/>
            <pc:sldMk cId="4079731928" sldId="411"/>
            <ac:picMk id="7172" creationId="{01ABAB2A-4FEA-ECF1-3205-3457FC24ED07}"/>
          </ac:picMkLst>
        </pc:picChg>
      </pc:sldChg>
      <pc:sldChg chg="addSp delSp modSp new del mod ord modClrScheme chgLayout">
        <pc:chgData name="Dreyer, Kelly" userId="6a2e197a-d066-4a7c-913b-34cc9eb237eb" providerId="ADAL" clId="{1428EAB8-0E2D-4C8A-A0BD-61A382ECC63B}" dt="2024-05-22T20:42:48.500" v="22375" actId="47"/>
        <pc:sldMkLst>
          <pc:docMk/>
          <pc:sldMk cId="3467968527" sldId="412"/>
        </pc:sldMkLst>
        <pc:spChg chg="del mod ord">
          <ac:chgData name="Dreyer, Kelly" userId="6a2e197a-d066-4a7c-913b-34cc9eb237eb" providerId="ADAL" clId="{1428EAB8-0E2D-4C8A-A0BD-61A382ECC63B}" dt="2024-05-22T20:33:31.182" v="22177" actId="700"/>
          <ac:spMkLst>
            <pc:docMk/>
            <pc:sldMk cId="3467968527" sldId="412"/>
            <ac:spMk id="2" creationId="{B47D3931-7E8C-507A-3057-4B6BB43418F0}"/>
          </ac:spMkLst>
        </pc:spChg>
        <pc:spChg chg="del">
          <ac:chgData name="Dreyer, Kelly" userId="6a2e197a-d066-4a7c-913b-34cc9eb237eb" providerId="ADAL" clId="{1428EAB8-0E2D-4C8A-A0BD-61A382ECC63B}" dt="2024-05-22T20:33:31.182" v="22177" actId="700"/>
          <ac:spMkLst>
            <pc:docMk/>
            <pc:sldMk cId="3467968527" sldId="412"/>
            <ac:spMk id="3" creationId="{E46C60A4-D277-5645-2781-B8926034A61A}"/>
          </ac:spMkLst>
        </pc:spChg>
        <pc:spChg chg="del">
          <ac:chgData name="Dreyer, Kelly" userId="6a2e197a-d066-4a7c-913b-34cc9eb237eb" providerId="ADAL" clId="{1428EAB8-0E2D-4C8A-A0BD-61A382ECC63B}" dt="2024-05-22T20:33:31.182" v="22177" actId="700"/>
          <ac:spMkLst>
            <pc:docMk/>
            <pc:sldMk cId="3467968527" sldId="412"/>
            <ac:spMk id="4" creationId="{EBF7722F-786E-365E-0E42-CB7BA63D6266}"/>
          </ac:spMkLst>
        </pc:spChg>
        <pc:spChg chg="del">
          <ac:chgData name="Dreyer, Kelly" userId="6a2e197a-d066-4a7c-913b-34cc9eb237eb" providerId="ADAL" clId="{1428EAB8-0E2D-4C8A-A0BD-61A382ECC63B}" dt="2024-05-22T20:33:31.182" v="22177" actId="700"/>
          <ac:spMkLst>
            <pc:docMk/>
            <pc:sldMk cId="3467968527" sldId="412"/>
            <ac:spMk id="5" creationId="{C1070098-3D79-A19D-BA83-341F3D9AC326}"/>
          </ac:spMkLst>
        </pc:spChg>
        <pc:spChg chg="del mod ord">
          <ac:chgData name="Dreyer, Kelly" userId="6a2e197a-d066-4a7c-913b-34cc9eb237eb" providerId="ADAL" clId="{1428EAB8-0E2D-4C8A-A0BD-61A382ECC63B}" dt="2024-05-22T20:33:31.182" v="22177" actId="700"/>
          <ac:spMkLst>
            <pc:docMk/>
            <pc:sldMk cId="3467968527" sldId="412"/>
            <ac:spMk id="6" creationId="{8938F110-FDF9-BA69-B948-A513E5141FBF}"/>
          </ac:spMkLst>
        </pc:spChg>
        <pc:spChg chg="add mod ord">
          <ac:chgData name="Dreyer, Kelly" userId="6a2e197a-d066-4a7c-913b-34cc9eb237eb" providerId="ADAL" clId="{1428EAB8-0E2D-4C8A-A0BD-61A382ECC63B}" dt="2024-05-22T20:41:01.577" v="22338" actId="26606"/>
          <ac:spMkLst>
            <pc:docMk/>
            <pc:sldMk cId="3467968527" sldId="412"/>
            <ac:spMk id="7" creationId="{6F86F5CB-CC47-249A-4B8A-38C01355BEDD}"/>
          </ac:spMkLst>
        </pc:spChg>
        <pc:spChg chg="add del mod ord">
          <ac:chgData name="Dreyer, Kelly" userId="6a2e197a-d066-4a7c-913b-34cc9eb237eb" providerId="ADAL" clId="{1428EAB8-0E2D-4C8A-A0BD-61A382ECC63B}" dt="2024-05-22T20:41:01.577" v="22338" actId="26606"/>
          <ac:spMkLst>
            <pc:docMk/>
            <pc:sldMk cId="3467968527" sldId="412"/>
            <ac:spMk id="8" creationId="{C9BE7980-E4BA-38E0-D394-7D21FE4487FD}"/>
          </ac:spMkLst>
        </pc:spChg>
        <pc:graphicFrameChg chg="add mod">
          <ac:chgData name="Dreyer, Kelly" userId="6a2e197a-d066-4a7c-913b-34cc9eb237eb" providerId="ADAL" clId="{1428EAB8-0E2D-4C8A-A0BD-61A382ECC63B}" dt="2024-05-22T20:42:25.141" v="22349"/>
          <ac:graphicFrameMkLst>
            <pc:docMk/>
            <pc:sldMk cId="3467968527" sldId="412"/>
            <ac:graphicFrameMk id="11" creationId="{0DB7EBC4-3578-9817-0174-C9B8C4870AB1}"/>
          </ac:graphicFrameMkLst>
        </pc:graphicFrameChg>
        <pc:picChg chg="add del mod">
          <ac:chgData name="Dreyer, Kelly" userId="6a2e197a-d066-4a7c-913b-34cc9eb237eb" providerId="ADAL" clId="{1428EAB8-0E2D-4C8A-A0BD-61A382ECC63B}" dt="2024-05-22T20:40:49.585" v="22335" actId="478"/>
          <ac:picMkLst>
            <pc:docMk/>
            <pc:sldMk cId="3467968527" sldId="412"/>
            <ac:picMk id="10" creationId="{0A723F68-27F6-85A6-7852-8B6E3C09D885}"/>
          </ac:picMkLst>
        </pc:picChg>
      </pc:sldChg>
      <pc:sldChg chg="addSp delSp modSp add del mod modClrScheme chgLayout modNotesTx">
        <pc:chgData name="Dreyer, Kelly" userId="6a2e197a-d066-4a7c-913b-34cc9eb237eb" providerId="ADAL" clId="{1428EAB8-0E2D-4C8A-A0BD-61A382ECC63B}" dt="2024-05-22T21:07:48.798" v="22991" actId="47"/>
        <pc:sldMkLst>
          <pc:docMk/>
          <pc:sldMk cId="883635525" sldId="413"/>
        </pc:sldMkLst>
        <pc:spChg chg="del">
          <ac:chgData name="Dreyer, Kelly" userId="6a2e197a-d066-4a7c-913b-34cc9eb237eb" providerId="ADAL" clId="{1428EAB8-0E2D-4C8A-A0BD-61A382ECC63B}" dt="2024-05-22T20:47:54.807" v="22521" actId="478"/>
          <ac:spMkLst>
            <pc:docMk/>
            <pc:sldMk cId="883635525" sldId="413"/>
            <ac:spMk id="2" creationId="{3B576879-39D0-4859-8247-F41B889823E0}"/>
          </ac:spMkLst>
        </pc:spChg>
        <pc:spChg chg="del">
          <ac:chgData name="Dreyer, Kelly" userId="6a2e197a-d066-4a7c-913b-34cc9eb237eb" providerId="ADAL" clId="{1428EAB8-0E2D-4C8A-A0BD-61A382ECC63B}" dt="2024-05-22T20:48:58.918" v="22530" actId="478"/>
          <ac:spMkLst>
            <pc:docMk/>
            <pc:sldMk cId="883635525" sldId="413"/>
            <ac:spMk id="3" creationId="{91B2674A-AE4E-4543-B397-E9A47E0EAF7F}"/>
          </ac:spMkLst>
        </pc:spChg>
        <pc:spChg chg="mod ord">
          <ac:chgData name="Dreyer, Kelly" userId="6a2e197a-d066-4a7c-913b-34cc9eb237eb" providerId="ADAL" clId="{1428EAB8-0E2D-4C8A-A0BD-61A382ECC63B}" dt="2024-05-22T21:06:56.726" v="22981" actId="14100"/>
          <ac:spMkLst>
            <pc:docMk/>
            <pc:sldMk cId="883635525" sldId="413"/>
            <ac:spMk id="4" creationId="{E31750A3-F7A6-49F3-859D-63EFBB79972F}"/>
          </ac:spMkLst>
        </pc:spChg>
        <pc:spChg chg="mod ord">
          <ac:chgData name="Dreyer, Kelly" userId="6a2e197a-d066-4a7c-913b-34cc9eb237eb" providerId="ADAL" clId="{1428EAB8-0E2D-4C8A-A0BD-61A382ECC63B}" dt="2024-05-22T20:49:42.970" v="22585" actId="1076"/>
          <ac:spMkLst>
            <pc:docMk/>
            <pc:sldMk cId="883635525" sldId="413"/>
            <ac:spMk id="5" creationId="{BC3468E5-7945-4A48-9609-298588DA834F}"/>
          </ac:spMkLst>
        </pc:spChg>
        <pc:spChg chg="del">
          <ac:chgData name="Dreyer, Kelly" userId="6a2e197a-d066-4a7c-913b-34cc9eb237eb" providerId="ADAL" clId="{1428EAB8-0E2D-4C8A-A0BD-61A382ECC63B}" dt="2024-05-22T20:47:51.685" v="22520" actId="478"/>
          <ac:spMkLst>
            <pc:docMk/>
            <pc:sldMk cId="883635525" sldId="413"/>
            <ac:spMk id="6" creationId="{AF1D6ED1-B21B-9E3C-A656-DF5D7F733427}"/>
          </ac:spMkLst>
        </pc:spChg>
        <pc:spChg chg="del mod ord">
          <ac:chgData name="Dreyer, Kelly" userId="6a2e197a-d066-4a7c-913b-34cc9eb237eb" providerId="ADAL" clId="{1428EAB8-0E2D-4C8A-A0BD-61A382ECC63B}" dt="2024-05-22T20:49:32.415" v="22583" actId="700"/>
          <ac:spMkLst>
            <pc:docMk/>
            <pc:sldMk cId="883635525" sldId="413"/>
            <ac:spMk id="7" creationId="{B4D97FB5-4FAC-4C6D-BC0D-9BACECA588E8}"/>
          </ac:spMkLst>
        </pc:spChg>
        <pc:spChg chg="add del mod">
          <ac:chgData name="Dreyer, Kelly" userId="6a2e197a-d066-4a7c-913b-34cc9eb237eb" providerId="ADAL" clId="{1428EAB8-0E2D-4C8A-A0BD-61A382ECC63B}" dt="2024-05-22T20:48:56.829" v="22529" actId="478"/>
          <ac:spMkLst>
            <pc:docMk/>
            <pc:sldMk cId="883635525" sldId="413"/>
            <ac:spMk id="9" creationId="{183365D0-7C7F-0289-D9BD-A1DFB91A3DE7}"/>
          </ac:spMkLst>
        </pc:spChg>
        <pc:spChg chg="add del mod ord">
          <ac:chgData name="Dreyer, Kelly" userId="6a2e197a-d066-4a7c-913b-34cc9eb237eb" providerId="ADAL" clId="{1428EAB8-0E2D-4C8A-A0BD-61A382ECC63B}" dt="2024-05-22T20:49:32.415" v="22583" actId="700"/>
          <ac:spMkLst>
            <pc:docMk/>
            <pc:sldMk cId="883635525" sldId="413"/>
            <ac:spMk id="11" creationId="{5565DC66-471F-EE52-E2FD-7090F8EDAAA6}"/>
          </ac:spMkLst>
        </pc:spChg>
        <pc:spChg chg="add mod ord">
          <ac:chgData name="Dreyer, Kelly" userId="6a2e197a-d066-4a7c-913b-34cc9eb237eb" providerId="ADAL" clId="{1428EAB8-0E2D-4C8A-A0BD-61A382ECC63B}" dt="2024-05-22T20:49:32.415" v="22583" actId="700"/>
          <ac:spMkLst>
            <pc:docMk/>
            <pc:sldMk cId="883635525" sldId="413"/>
            <ac:spMk id="12" creationId="{4FA411B1-F8B7-9D03-5026-2469230C6ECD}"/>
          </ac:spMkLst>
        </pc:spChg>
      </pc:sldChg>
      <pc:sldChg chg="addSp modSp new del">
        <pc:chgData name="Dreyer, Kelly" userId="6a2e197a-d066-4a7c-913b-34cc9eb237eb" providerId="ADAL" clId="{1428EAB8-0E2D-4C8A-A0BD-61A382ECC63B}" dt="2024-05-22T20:48:37.307" v="22527" actId="47"/>
        <pc:sldMkLst>
          <pc:docMk/>
          <pc:sldMk cId="2799238583" sldId="414"/>
        </pc:sldMkLst>
        <pc:spChg chg="add mod">
          <ac:chgData name="Dreyer, Kelly" userId="6a2e197a-d066-4a7c-913b-34cc9eb237eb" providerId="ADAL" clId="{1428EAB8-0E2D-4C8A-A0BD-61A382ECC63B}" dt="2024-05-22T20:48:08.489" v="22523"/>
          <ac:spMkLst>
            <pc:docMk/>
            <pc:sldMk cId="2799238583" sldId="414"/>
            <ac:spMk id="4" creationId="{4696F2F0-7E8A-A54E-34B4-5E9E2A0453A3}"/>
          </ac:spMkLst>
        </pc:spChg>
      </pc:sldChg>
    </pc:docChg>
  </pc:docChgLst>
  <pc:docChgLst>
    <pc:chgData name="Dreyer, Kelly" userId="S::kdreyr@uiowa.edu::6a2e197a-d066-4a7c-913b-34cc9eb237eb" providerId="AD" clId="Web-{4C4CBBEC-E753-8D3A-554F-DDBC51C5323E}"/>
    <pc:docChg chg="modSld">
      <pc:chgData name="Dreyer, Kelly" userId="S::kdreyr@uiowa.edu::6a2e197a-d066-4a7c-913b-34cc9eb237eb" providerId="AD" clId="Web-{4C4CBBEC-E753-8D3A-554F-DDBC51C5323E}" dt="2024-05-29T20:13:38.794" v="5" actId="20577"/>
      <pc:docMkLst>
        <pc:docMk/>
      </pc:docMkLst>
      <pc:sldChg chg="modSp">
        <pc:chgData name="Dreyer, Kelly" userId="S::kdreyr@uiowa.edu::6a2e197a-d066-4a7c-913b-34cc9eb237eb" providerId="AD" clId="Web-{4C4CBBEC-E753-8D3A-554F-DDBC51C5323E}" dt="2024-05-29T20:12:51.011" v="4" actId="1076"/>
        <pc:sldMkLst>
          <pc:docMk/>
          <pc:sldMk cId="3850167127" sldId="301"/>
        </pc:sldMkLst>
        <pc:spChg chg="mod">
          <ac:chgData name="Dreyer, Kelly" userId="S::kdreyr@uiowa.edu::6a2e197a-d066-4a7c-913b-34cc9eb237eb" providerId="AD" clId="Web-{4C4CBBEC-E753-8D3A-554F-DDBC51C5323E}" dt="2024-05-29T20:12:37.168" v="0" actId="1076"/>
          <ac:spMkLst>
            <pc:docMk/>
            <pc:sldMk cId="3850167127" sldId="301"/>
            <ac:spMk id="3" creationId="{7EF699C1-AEC3-4D43-BE32-79C01BD23820}"/>
          </ac:spMkLst>
        </pc:spChg>
        <pc:spChg chg="mod">
          <ac:chgData name="Dreyer, Kelly" userId="S::kdreyr@uiowa.edu::6a2e197a-d066-4a7c-913b-34cc9eb237eb" providerId="AD" clId="Web-{4C4CBBEC-E753-8D3A-554F-DDBC51C5323E}" dt="2024-05-29T20:12:40.104" v="1" actId="1076"/>
          <ac:spMkLst>
            <pc:docMk/>
            <pc:sldMk cId="3850167127" sldId="301"/>
            <ac:spMk id="5" creationId="{4ECB0F91-263D-4D69-BD59-72C6DACDB785}"/>
          </ac:spMkLst>
        </pc:spChg>
        <pc:spChg chg="mod">
          <ac:chgData name="Dreyer, Kelly" userId="S::kdreyr@uiowa.edu::6a2e197a-d066-4a7c-913b-34cc9eb237eb" providerId="AD" clId="Web-{4C4CBBEC-E753-8D3A-554F-DDBC51C5323E}" dt="2024-05-29T20:12:43.354" v="2" actId="1076"/>
          <ac:spMkLst>
            <pc:docMk/>
            <pc:sldMk cId="3850167127" sldId="301"/>
            <ac:spMk id="7" creationId="{A3871E02-CC8B-473D-9D15-93481D5C4F9D}"/>
          </ac:spMkLst>
        </pc:spChg>
        <pc:spChg chg="mod">
          <ac:chgData name="Dreyer, Kelly" userId="S::kdreyr@uiowa.edu::6a2e197a-d066-4a7c-913b-34cc9eb237eb" providerId="AD" clId="Web-{4C4CBBEC-E753-8D3A-554F-DDBC51C5323E}" dt="2024-05-29T20:12:47.730" v="3" actId="1076"/>
          <ac:spMkLst>
            <pc:docMk/>
            <pc:sldMk cId="3850167127" sldId="301"/>
            <ac:spMk id="9" creationId="{A60AE417-C822-4240-AF2E-1E9864DD1D51}"/>
          </ac:spMkLst>
        </pc:spChg>
        <pc:spChg chg="mod">
          <ac:chgData name="Dreyer, Kelly" userId="S::kdreyr@uiowa.edu::6a2e197a-d066-4a7c-913b-34cc9eb237eb" providerId="AD" clId="Web-{4C4CBBEC-E753-8D3A-554F-DDBC51C5323E}" dt="2024-05-29T20:12:51.011" v="4" actId="1076"/>
          <ac:spMkLst>
            <pc:docMk/>
            <pc:sldMk cId="3850167127" sldId="301"/>
            <ac:spMk id="11" creationId="{FFA16BD0-BB41-4414-9DC8-2810D510A3BA}"/>
          </ac:spMkLst>
        </pc:spChg>
      </pc:sldChg>
      <pc:sldChg chg="modSp">
        <pc:chgData name="Dreyer, Kelly" userId="S::kdreyr@uiowa.edu::6a2e197a-d066-4a7c-913b-34cc9eb237eb" providerId="AD" clId="Web-{4C4CBBEC-E753-8D3A-554F-DDBC51C5323E}" dt="2024-05-29T20:13:38.794" v="5" actId="20577"/>
        <pc:sldMkLst>
          <pc:docMk/>
          <pc:sldMk cId="187856465" sldId="406"/>
        </pc:sldMkLst>
        <pc:spChg chg="mod">
          <ac:chgData name="Dreyer, Kelly" userId="S::kdreyr@uiowa.edu::6a2e197a-d066-4a7c-913b-34cc9eb237eb" providerId="AD" clId="Web-{4C4CBBEC-E753-8D3A-554F-DDBC51C5323E}" dt="2024-05-29T20:13:38.794" v="5" actId="20577"/>
          <ac:spMkLst>
            <pc:docMk/>
            <pc:sldMk cId="187856465" sldId="406"/>
            <ac:spMk id="3" creationId="{24731481-A8E0-4094-F90B-72282A26D88D}"/>
          </ac:spMkLst>
        </pc:spChg>
      </pc:sldChg>
    </pc:docChg>
  </pc:docChgLst>
  <pc:docChgLst>
    <pc:chgData name="Hardinger, Crystal S" userId="S::hardingerc@uiowa.edu::21d6aa6d-71dd-402c-85ff-1d798130f8b6" providerId="AD" clId="Web-{35830F6C-A6D7-CB68-EB29-E0FE9FA9E658}"/>
    <pc:docChg chg="delSld modSld sldOrd">
      <pc:chgData name="Hardinger, Crystal S" userId="S::hardingerc@uiowa.edu::21d6aa6d-71dd-402c-85ff-1d798130f8b6" providerId="AD" clId="Web-{35830F6C-A6D7-CB68-EB29-E0FE9FA9E658}" dt="2024-05-23T14:59:39.484" v="125" actId="20577"/>
      <pc:docMkLst>
        <pc:docMk/>
      </pc:docMkLst>
      <pc:sldChg chg="modSp">
        <pc:chgData name="Hardinger, Crystal S" userId="S::hardingerc@uiowa.edu::21d6aa6d-71dd-402c-85ff-1d798130f8b6" providerId="AD" clId="Web-{35830F6C-A6D7-CB68-EB29-E0FE9FA9E658}" dt="2024-05-23T14:55:48.727" v="75" actId="1076"/>
        <pc:sldMkLst>
          <pc:docMk/>
          <pc:sldMk cId="2147875841" sldId="289"/>
        </pc:sldMkLst>
        <pc:spChg chg="mod">
          <ac:chgData name="Hardinger, Crystal S" userId="S::hardingerc@uiowa.edu::21d6aa6d-71dd-402c-85ff-1d798130f8b6" providerId="AD" clId="Web-{35830F6C-A6D7-CB68-EB29-E0FE9FA9E658}" dt="2024-05-23T14:55:48.727" v="75" actId="1076"/>
          <ac:spMkLst>
            <pc:docMk/>
            <pc:sldMk cId="2147875841" sldId="289"/>
            <ac:spMk id="6" creationId="{49E887B7-0FCE-6DB2-6BC6-217BDB9D0442}"/>
          </ac:spMkLst>
        </pc:spChg>
      </pc:sldChg>
      <pc:sldChg chg="del">
        <pc:chgData name="Hardinger, Crystal S" userId="S::hardingerc@uiowa.edu::21d6aa6d-71dd-402c-85ff-1d798130f8b6" providerId="AD" clId="Web-{35830F6C-A6D7-CB68-EB29-E0FE9FA9E658}" dt="2024-05-23T14:58:46.514" v="85"/>
        <pc:sldMkLst>
          <pc:docMk/>
          <pc:sldMk cId="1610178724" sldId="302"/>
        </pc:sldMkLst>
      </pc:sldChg>
      <pc:sldChg chg="addSp delSp modSp">
        <pc:chgData name="Hardinger, Crystal S" userId="S::hardingerc@uiowa.edu::21d6aa6d-71dd-402c-85ff-1d798130f8b6" providerId="AD" clId="Web-{35830F6C-A6D7-CB68-EB29-E0FE9FA9E658}" dt="2024-05-23T14:46:14.351" v="74" actId="1076"/>
        <pc:sldMkLst>
          <pc:docMk/>
          <pc:sldMk cId="4098272096" sldId="308"/>
        </pc:sldMkLst>
        <pc:spChg chg="mod">
          <ac:chgData name="Hardinger, Crystal S" userId="S::hardingerc@uiowa.edu::21d6aa6d-71dd-402c-85ff-1d798130f8b6" providerId="AD" clId="Web-{35830F6C-A6D7-CB68-EB29-E0FE9FA9E658}" dt="2024-05-23T14:40:47.779" v="3" actId="20577"/>
          <ac:spMkLst>
            <pc:docMk/>
            <pc:sldMk cId="4098272096" sldId="308"/>
            <ac:spMk id="2" creationId="{E01A53E1-F626-D4F0-E1E9-EC9B815ECB9E}"/>
          </ac:spMkLst>
        </pc:spChg>
        <pc:spChg chg="mod">
          <ac:chgData name="Hardinger, Crystal S" userId="S::hardingerc@uiowa.edu::21d6aa6d-71dd-402c-85ff-1d798130f8b6" providerId="AD" clId="Web-{35830F6C-A6D7-CB68-EB29-E0FE9FA9E658}" dt="2024-05-23T14:42:21.875" v="58" actId="20577"/>
          <ac:spMkLst>
            <pc:docMk/>
            <pc:sldMk cId="4098272096" sldId="308"/>
            <ac:spMk id="6" creationId="{31B7200F-B51A-5B24-02C7-88D3A276C915}"/>
          </ac:spMkLst>
        </pc:spChg>
        <pc:spChg chg="del mod topLvl">
          <ac:chgData name="Hardinger, Crystal S" userId="S::hardingerc@uiowa.edu::21d6aa6d-71dd-402c-85ff-1d798130f8b6" providerId="AD" clId="Web-{35830F6C-A6D7-CB68-EB29-E0FE9FA9E658}" dt="2024-05-23T14:45:05.192" v="66"/>
          <ac:spMkLst>
            <pc:docMk/>
            <pc:sldMk cId="4098272096" sldId="308"/>
            <ac:spMk id="8" creationId="{D6F20962-BF52-6DC3-E7F7-0CC69CFA1DC2}"/>
          </ac:spMkLst>
        </pc:spChg>
        <pc:spChg chg="del topLvl">
          <ac:chgData name="Hardinger, Crystal S" userId="S::hardingerc@uiowa.edu::21d6aa6d-71dd-402c-85ff-1d798130f8b6" providerId="AD" clId="Web-{35830F6C-A6D7-CB68-EB29-E0FE9FA9E658}" dt="2024-05-23T14:45:21.974" v="69"/>
          <ac:spMkLst>
            <pc:docMk/>
            <pc:sldMk cId="4098272096" sldId="308"/>
            <ac:spMk id="10" creationId="{20A8716B-1672-3556-11CD-1CAB3D757920}"/>
          </ac:spMkLst>
        </pc:spChg>
        <pc:spChg chg="del mod">
          <ac:chgData name="Hardinger, Crystal S" userId="S::hardingerc@uiowa.edu::21d6aa6d-71dd-402c-85ff-1d798130f8b6" providerId="AD" clId="Web-{35830F6C-A6D7-CB68-EB29-E0FE9FA9E658}" dt="2024-05-23T14:45:15.255" v="68"/>
          <ac:spMkLst>
            <pc:docMk/>
            <pc:sldMk cId="4098272096" sldId="308"/>
            <ac:spMk id="12" creationId="{02D92038-C331-C529-FF3C-C44246358240}"/>
          </ac:spMkLst>
        </pc:spChg>
        <pc:spChg chg="del mod">
          <ac:chgData name="Hardinger, Crystal S" userId="S::hardingerc@uiowa.edu::21d6aa6d-71dd-402c-85ff-1d798130f8b6" providerId="AD" clId="Web-{35830F6C-A6D7-CB68-EB29-E0FE9FA9E658}" dt="2024-05-23T14:45:10.224" v="67"/>
          <ac:spMkLst>
            <pc:docMk/>
            <pc:sldMk cId="4098272096" sldId="308"/>
            <ac:spMk id="13" creationId="{15E89E1B-DB31-5409-F3C6-725401B1EDC0}"/>
          </ac:spMkLst>
        </pc:spChg>
        <pc:spChg chg="del topLvl">
          <ac:chgData name="Hardinger, Crystal S" userId="S::hardingerc@uiowa.edu::21d6aa6d-71dd-402c-85ff-1d798130f8b6" providerId="AD" clId="Web-{35830F6C-A6D7-CB68-EB29-E0FE9FA9E658}" dt="2024-05-23T14:45:26.427" v="70"/>
          <ac:spMkLst>
            <pc:docMk/>
            <pc:sldMk cId="4098272096" sldId="308"/>
            <ac:spMk id="14" creationId="{8C339EE0-E349-14B3-C275-E3F80CC61355}"/>
          </ac:spMkLst>
        </pc:spChg>
        <pc:spChg chg="mod">
          <ac:chgData name="Hardinger, Crystal S" userId="S::hardingerc@uiowa.edu::21d6aa6d-71dd-402c-85ff-1d798130f8b6" providerId="AD" clId="Web-{35830F6C-A6D7-CB68-EB29-E0FE9FA9E658}" dt="2024-05-23T14:41:46.030" v="36" actId="20577"/>
          <ac:spMkLst>
            <pc:docMk/>
            <pc:sldMk cId="4098272096" sldId="308"/>
            <ac:spMk id="120" creationId="{348BE6CB-01A0-02E7-02F8-FAA388B047BE}"/>
          </ac:spMkLst>
        </pc:spChg>
        <pc:grpChg chg="del mod">
          <ac:chgData name="Hardinger, Crystal S" userId="S::hardingerc@uiowa.edu::21d6aa6d-71dd-402c-85ff-1d798130f8b6" providerId="AD" clId="Web-{35830F6C-A6D7-CB68-EB29-E0FE9FA9E658}" dt="2024-05-23T14:45:05.192" v="66"/>
          <ac:grpSpMkLst>
            <pc:docMk/>
            <pc:sldMk cId="4098272096" sldId="308"/>
            <ac:grpSpMk id="7" creationId="{C0AEA7D1-4036-35F9-CE9F-EB4B4DC92474}"/>
          </ac:grpSpMkLst>
        </pc:grpChg>
        <pc:grpChg chg="del topLvl">
          <ac:chgData name="Hardinger, Crystal S" userId="S::hardingerc@uiowa.edu::21d6aa6d-71dd-402c-85ff-1d798130f8b6" providerId="AD" clId="Web-{35830F6C-A6D7-CB68-EB29-E0FE9FA9E658}" dt="2024-05-23T14:45:21.974" v="69"/>
          <ac:grpSpMkLst>
            <pc:docMk/>
            <pc:sldMk cId="4098272096" sldId="308"/>
            <ac:grpSpMk id="9" creationId="{CD0E53C4-963F-2DA7-213B-FD0A4F218FE4}"/>
          </ac:grpSpMkLst>
        </pc:grpChg>
        <pc:grpChg chg="del">
          <ac:chgData name="Hardinger, Crystal S" userId="S::hardingerc@uiowa.edu::21d6aa6d-71dd-402c-85ff-1d798130f8b6" providerId="AD" clId="Web-{35830F6C-A6D7-CB68-EB29-E0FE9FA9E658}" dt="2024-05-23T14:45:15.255" v="68"/>
          <ac:grpSpMkLst>
            <pc:docMk/>
            <pc:sldMk cId="4098272096" sldId="308"/>
            <ac:grpSpMk id="11" creationId="{9B2F0E5F-23BE-E58A-6FD0-5B179ABBE88A}"/>
          </ac:grpSpMkLst>
        </pc:grpChg>
        <pc:picChg chg="add del mod">
          <ac:chgData name="Hardinger, Crystal S" userId="S::hardingerc@uiowa.edu::21d6aa6d-71dd-402c-85ff-1d798130f8b6" providerId="AD" clId="Web-{35830F6C-A6D7-CB68-EB29-E0FE9FA9E658}" dt="2024-05-23T14:45:52.881" v="72"/>
          <ac:picMkLst>
            <pc:docMk/>
            <pc:sldMk cId="4098272096" sldId="308"/>
            <ac:picMk id="3" creationId="{AD758F53-579B-7D5A-C7CB-90B226476ED2}"/>
          </ac:picMkLst>
        </pc:picChg>
        <pc:picChg chg="add mod">
          <ac:chgData name="Hardinger, Crystal S" userId="S::hardingerc@uiowa.edu::21d6aa6d-71dd-402c-85ff-1d798130f8b6" providerId="AD" clId="Web-{35830F6C-A6D7-CB68-EB29-E0FE9FA9E658}" dt="2024-05-23T14:46:14.351" v="74" actId="1076"/>
          <ac:picMkLst>
            <pc:docMk/>
            <pc:sldMk cId="4098272096" sldId="308"/>
            <ac:picMk id="4" creationId="{181E41EC-E194-2629-90A0-98420AA7F285}"/>
          </ac:picMkLst>
        </pc:picChg>
      </pc:sldChg>
      <pc:sldChg chg="ord">
        <pc:chgData name="Hardinger, Crystal S" userId="S::hardingerc@uiowa.edu::21d6aa6d-71dd-402c-85ff-1d798130f8b6" providerId="AD" clId="Web-{35830F6C-A6D7-CB68-EB29-E0FE9FA9E658}" dt="2024-05-23T14:58:23.591" v="83"/>
        <pc:sldMkLst>
          <pc:docMk/>
          <pc:sldMk cId="4109114668" sldId="404"/>
        </pc:sldMkLst>
      </pc:sldChg>
      <pc:sldChg chg="delSp modSp">
        <pc:chgData name="Hardinger, Crystal S" userId="S::hardingerc@uiowa.edu::21d6aa6d-71dd-402c-85ff-1d798130f8b6" providerId="AD" clId="Web-{35830F6C-A6D7-CB68-EB29-E0FE9FA9E658}" dt="2024-05-23T14:56:23.353" v="80" actId="1076"/>
        <pc:sldMkLst>
          <pc:docMk/>
          <pc:sldMk cId="792371011" sldId="405"/>
        </pc:sldMkLst>
        <pc:spChg chg="del mod">
          <ac:chgData name="Hardinger, Crystal S" userId="S::hardingerc@uiowa.edu::21d6aa6d-71dd-402c-85ff-1d798130f8b6" providerId="AD" clId="Web-{35830F6C-A6D7-CB68-EB29-E0FE9FA9E658}" dt="2024-05-23T14:56:17.619" v="79"/>
          <ac:spMkLst>
            <pc:docMk/>
            <pc:sldMk cId="792371011" sldId="405"/>
            <ac:spMk id="26" creationId="{15DC9B42-CE26-FE5D-A3A7-84D06B750B2D}"/>
          </ac:spMkLst>
        </pc:spChg>
        <pc:grpChg chg="mod">
          <ac:chgData name="Hardinger, Crystal S" userId="S::hardingerc@uiowa.edu::21d6aa6d-71dd-402c-85ff-1d798130f8b6" providerId="AD" clId="Web-{35830F6C-A6D7-CB68-EB29-E0FE9FA9E658}" dt="2024-05-23T14:56:23.353" v="80" actId="1076"/>
          <ac:grpSpMkLst>
            <pc:docMk/>
            <pc:sldMk cId="792371011" sldId="405"/>
            <ac:grpSpMk id="17" creationId="{5E78FF09-AB63-DBCB-9A75-40C95E73FC04}"/>
          </ac:grpSpMkLst>
        </pc:grpChg>
      </pc:sldChg>
      <pc:sldChg chg="modSp">
        <pc:chgData name="Hardinger, Crystal S" userId="S::hardingerc@uiowa.edu::21d6aa6d-71dd-402c-85ff-1d798130f8b6" providerId="AD" clId="Web-{35830F6C-A6D7-CB68-EB29-E0FE9FA9E658}" dt="2024-05-23T14:56:42.682" v="81" actId="14100"/>
        <pc:sldMkLst>
          <pc:docMk/>
          <pc:sldMk cId="187856465" sldId="406"/>
        </pc:sldMkLst>
        <pc:picChg chg="mod">
          <ac:chgData name="Hardinger, Crystal S" userId="S::hardingerc@uiowa.edu::21d6aa6d-71dd-402c-85ff-1d798130f8b6" providerId="AD" clId="Web-{35830F6C-A6D7-CB68-EB29-E0FE9FA9E658}" dt="2024-05-23T14:56:42.682" v="81" actId="14100"/>
          <ac:picMkLst>
            <pc:docMk/>
            <pc:sldMk cId="187856465" sldId="406"/>
            <ac:picMk id="11" creationId="{12168B95-8ECD-4231-E58C-460A63DA2CEA}"/>
          </ac:picMkLst>
        </pc:picChg>
      </pc:sldChg>
      <pc:sldChg chg="del">
        <pc:chgData name="Hardinger, Crystal S" userId="S::hardingerc@uiowa.edu::21d6aa6d-71dd-402c-85ff-1d798130f8b6" providerId="AD" clId="Web-{35830F6C-A6D7-CB68-EB29-E0FE9FA9E658}" dt="2024-05-23T14:58:46.514" v="86"/>
        <pc:sldMkLst>
          <pc:docMk/>
          <pc:sldMk cId="1627802348" sldId="409"/>
        </pc:sldMkLst>
      </pc:sldChg>
      <pc:sldChg chg="modSp ord">
        <pc:chgData name="Hardinger, Crystal S" userId="S::hardingerc@uiowa.edu::21d6aa6d-71dd-402c-85ff-1d798130f8b6" providerId="AD" clId="Web-{35830F6C-A6D7-CB68-EB29-E0FE9FA9E658}" dt="2024-05-23T14:59:05.890" v="95" actId="20577"/>
        <pc:sldMkLst>
          <pc:docMk/>
          <pc:sldMk cId="29246150" sldId="410"/>
        </pc:sldMkLst>
        <pc:spChg chg="mod">
          <ac:chgData name="Hardinger, Crystal S" userId="S::hardingerc@uiowa.edu::21d6aa6d-71dd-402c-85ff-1d798130f8b6" providerId="AD" clId="Web-{35830F6C-A6D7-CB68-EB29-E0FE9FA9E658}" dt="2024-05-23T14:59:05.890" v="95" actId="20577"/>
          <ac:spMkLst>
            <pc:docMk/>
            <pc:sldMk cId="29246150" sldId="410"/>
            <ac:spMk id="9" creationId="{5864B2DF-2509-211B-63F9-A377EDCC2AEE}"/>
          </ac:spMkLst>
        </pc:spChg>
      </pc:sldChg>
      <pc:sldChg chg="modSp">
        <pc:chgData name="Hardinger, Crystal S" userId="S::hardingerc@uiowa.edu::21d6aa6d-71dd-402c-85ff-1d798130f8b6" providerId="AD" clId="Web-{35830F6C-A6D7-CB68-EB29-E0FE9FA9E658}" dt="2024-05-23T14:59:39.484" v="125" actId="20577"/>
        <pc:sldMkLst>
          <pc:docMk/>
          <pc:sldMk cId="4079731928" sldId="411"/>
        </pc:sldMkLst>
        <pc:spChg chg="mod">
          <ac:chgData name="Hardinger, Crystal S" userId="S::hardingerc@uiowa.edu::21d6aa6d-71dd-402c-85ff-1d798130f8b6" providerId="AD" clId="Web-{35830F6C-A6D7-CB68-EB29-E0FE9FA9E658}" dt="2024-05-23T14:59:39.484" v="125" actId="20577"/>
          <ac:spMkLst>
            <pc:docMk/>
            <pc:sldMk cId="4079731928" sldId="411"/>
            <ac:spMk id="8" creationId="{ED70F115-4D5F-4247-9E3C-8557B3F0B7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5/29/2024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dirty="0"/>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dcom.uiowa.edu/theloop/wp-content/uploads/2023/02/2023-Pay-Period-Close-Dates.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UI Health Care’s previous internal communication tools were </a:t>
            </a:r>
            <a:r>
              <a:rPr lang="en-US" sz="12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The Loop</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 Point. The Loop was hosted on a public WordPress site and was not behind a firewall and was subject to security threats.</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Point is hosted on SharePoint on premise and contains hundreds of sites, most no longer updated or relevant.</a:t>
            </a:r>
          </a:p>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Groups were creating their own workarounds because the available solutions did not fit their needs. </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the COVID-19 pandemic underscored the need to have centralized information distributed in a timely manner that was easily accessible to all employees. </a:t>
            </a: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2</a:t>
            </a:fld>
            <a:endParaRPr lang="en-US" dirty="0"/>
          </a:p>
        </p:txBody>
      </p:sp>
    </p:spTree>
    <p:extLst>
      <p:ext uri="{BB962C8B-B14F-4D97-AF65-F5344CB8AC3E}">
        <p14:creationId xmlns:p14="http://schemas.microsoft.com/office/powerpoint/2010/main" val="128076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UI Health Care calendar that employees can submit their events and it will add it the event to your Outlook calendar. It also has rsvp capabilities and count down graphics of the event.</a:t>
            </a:r>
          </a:p>
          <a:p>
            <a:endParaRPr lang="en-US" dirty="0"/>
          </a:p>
          <a:p>
            <a:r>
              <a:rPr lang="en-US" dirty="0"/>
              <a:t>The UI Health Care directory pulls from ERMA/HRIS and can be filtered by job title and department. </a:t>
            </a:r>
          </a:p>
          <a:p>
            <a:endParaRPr lang="en-US" dirty="0"/>
          </a:p>
          <a:p>
            <a:r>
              <a:rPr lang="en-US" dirty="0"/>
              <a:t>Virtual communities are a great space to encourage conversation and interaction between employees. You can choose whether to make your community open so everyone can be included or private so only those who are invited or accepted by an administrator can participate or keep hidden for more confidential purposes. </a:t>
            </a:r>
          </a:p>
          <a:p>
            <a:endParaRPr lang="en-US" dirty="0"/>
          </a:p>
          <a:p>
            <a:r>
              <a:rPr lang="en-US" dirty="0"/>
              <a:t>Interact offers several ways to capture analytics, you can view the intranet wholistically, as a site or community, or down to analytics on an individual page. You can also see data by login history, author, page quality scores, and collaboration usage. </a:t>
            </a:r>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dirty="0"/>
          </a:p>
        </p:txBody>
      </p:sp>
    </p:spTree>
    <p:extLst>
      <p:ext uri="{BB962C8B-B14F-4D97-AF65-F5344CB8AC3E}">
        <p14:creationId xmlns:p14="http://schemas.microsoft.com/office/powerpoint/2010/main" val="133905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 is to build a custom site depending on the individual requestor’s wants and needs. It could be project based, a department site, a research community or a simple page or two. We also talk through the audiences that will need access and that will dictate what type of site we build. Groups may get a combination of sites depending on the information that needs to be shared from a confidentiality perspective.</a:t>
            </a:r>
          </a:p>
          <a:p>
            <a:endParaRPr lang="en-US" dirty="0"/>
          </a:p>
          <a:p>
            <a:r>
              <a:rPr lang="en-US" dirty="0"/>
              <a:t>Interact is widget based, so content can be sent to various places and spaces throughout the intranet without having to recreate the content. One of the intranet team’s main goal is to be the central connector of information and how we make information dissemination easier. </a:t>
            </a:r>
          </a:p>
          <a:p>
            <a:endParaRPr lang="en-US" dirty="0"/>
          </a:p>
          <a:p>
            <a:r>
              <a:rPr lang="en-US" dirty="0"/>
              <a:t>This process can move as fast or slow as needed. </a:t>
            </a:r>
          </a:p>
        </p:txBody>
      </p:sp>
      <p:sp>
        <p:nvSpPr>
          <p:cNvPr id="4" name="Slide Number Placeholder 3"/>
          <p:cNvSpPr>
            <a:spLocks noGrp="1"/>
          </p:cNvSpPr>
          <p:nvPr>
            <p:ph type="sldNum" sz="quarter" idx="5"/>
          </p:nvPr>
        </p:nvSpPr>
        <p:spPr/>
        <p:txBody>
          <a:bodyPr/>
          <a:lstStyle/>
          <a:p>
            <a:fld id="{769943EA-69D9-7E49-97CD-A49926F617C9}" type="slidenum">
              <a:rPr lang="en-US" smtClean="0"/>
              <a:t>13</a:t>
            </a:fld>
            <a:endParaRPr lang="en-US" dirty="0"/>
          </a:p>
        </p:txBody>
      </p:sp>
    </p:spTree>
    <p:extLst>
      <p:ext uri="{BB962C8B-B14F-4D97-AF65-F5344CB8AC3E}">
        <p14:creationId xmlns:p14="http://schemas.microsoft.com/office/powerpoint/2010/main" val="369259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dirty="0"/>
          </a:p>
        </p:txBody>
      </p:sp>
    </p:spTree>
    <p:extLst>
      <p:ext uri="{BB962C8B-B14F-4D97-AF65-F5344CB8AC3E}">
        <p14:creationId xmlns:p14="http://schemas.microsoft.com/office/powerpoint/2010/main" val="3474794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dirty="0"/>
          </a:p>
        </p:txBody>
      </p:sp>
    </p:spTree>
    <p:extLst>
      <p:ext uri="{BB962C8B-B14F-4D97-AF65-F5344CB8AC3E}">
        <p14:creationId xmlns:p14="http://schemas.microsoft.com/office/powerpoint/2010/main" val="172567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these reasons and more, members of the UI Health Care MarCom team and HCIS contracted with Centretek, an intranet consultant, to provide strategic direction for a future intranet. </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team reviewed analytics and conducted interviews, surveys, and one-one-one discussions with employees about our current tools. </a:t>
            </a:r>
          </a:p>
          <a:p>
            <a:pPr marL="285750" indent="-285750">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dirty="0"/>
          </a:p>
        </p:txBody>
      </p:sp>
    </p:spTree>
    <p:extLst>
      <p:ext uri="{BB962C8B-B14F-4D97-AF65-F5344CB8AC3E}">
        <p14:creationId xmlns:p14="http://schemas.microsoft.com/office/powerpoint/2010/main" val="380160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Centretek analyzed all the data and recommend purchasing the intranet solution from a 3</a:t>
            </a:r>
            <a:r>
              <a:rPr lang="en-US" baseline="30000" dirty="0"/>
              <a:t>rd</a:t>
            </a:r>
            <a:r>
              <a:rPr lang="en-US" dirty="0"/>
              <a:t> party vendor rather than trying to build a custom solution in-house. Reasons included an accelerated deployment timeframe, cost, and external solutions met all the project needs and requirements. They also recommenced hiring an intranet team to implement and manage the new intranet.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Senior leadership approved the recommendation, and a selection team was comprised of various leaders from MarCom, HCIS, HR, and others to choose a vendor and a hire a team to manage the intranet.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Numerous vendors were interviewed and ranked on modern feel, ease of use, collaboration features, data retention, analytic capabilities, email promotion, and other tool integrations.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Interact was selected as the vendor and the contract was signed at the beginning of January 2023. The hiring of the intranet team was completed in Feb. 2023 with a communication manager, specialist, and coordinator roles.</a:t>
            </a:r>
          </a:p>
        </p:txBody>
      </p:sp>
      <p:sp>
        <p:nvSpPr>
          <p:cNvPr id="4" name="Slide Number Placeholder 3"/>
          <p:cNvSpPr>
            <a:spLocks noGrp="1"/>
          </p:cNvSpPr>
          <p:nvPr>
            <p:ph type="sldNum" sz="quarter" idx="5"/>
          </p:nvPr>
        </p:nvSpPr>
        <p:spPr/>
        <p:txBody>
          <a:bodyPr/>
          <a:lstStyle/>
          <a:p>
            <a:fld id="{769943EA-69D9-7E49-97CD-A49926F617C9}" type="slidenum">
              <a:rPr lang="en-US" smtClean="0"/>
              <a:t>4</a:t>
            </a:fld>
            <a:endParaRPr lang="en-US" dirty="0"/>
          </a:p>
        </p:txBody>
      </p:sp>
    </p:spTree>
    <p:extLst>
      <p:ext uri="{BB962C8B-B14F-4D97-AF65-F5344CB8AC3E}">
        <p14:creationId xmlns:p14="http://schemas.microsoft.com/office/powerpoint/2010/main" val="260579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Project kicked off in Feb with a small core project team and then pulled in various groups for specialized components. </a:t>
            </a:r>
          </a:p>
          <a:p>
            <a:pPr marL="171450" indent="-171450">
              <a:buFont typeface="Arial" panose="020B0604020202020204" pitchFamily="34" charset="0"/>
              <a:buChar char="•"/>
            </a:pPr>
            <a:r>
              <a:rPr lang="en-US" dirty="0"/>
              <a:t>Quickly realized the scope of trying to build an intranet and move all the department content and The Point content wasn’t feasible. </a:t>
            </a:r>
          </a:p>
          <a:p>
            <a:pPr marL="171450" indent="-171450">
              <a:buFont typeface="Arial" panose="020B0604020202020204" pitchFamily="34" charset="0"/>
              <a:buChar char="•"/>
            </a:pPr>
            <a:r>
              <a:rPr lang="en-US" dirty="0"/>
              <a:t>We held a couple of strategy workshops to figure out the most pressing needs and decided to form two different projects.</a:t>
            </a:r>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dirty="0"/>
          </a:p>
        </p:txBody>
      </p:sp>
    </p:spTree>
    <p:extLst>
      <p:ext uri="{BB962C8B-B14F-4D97-AF65-F5344CB8AC3E}">
        <p14:creationId xmlns:p14="http://schemas.microsoft.com/office/powerpoint/2010/main" val="78569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6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Weekly meetings with the Interact team to setup and implement:</a:t>
            </a:r>
          </a:p>
          <a:p>
            <a:pPr marL="0" marR="0" lvl="0" indent="0">
              <a:lnSpc>
                <a:spcPct val="115000"/>
              </a:lnSpc>
              <a:spcBef>
                <a:spcPts val="0"/>
              </a:spcBef>
              <a:spcAft>
                <a:spcPts val="600"/>
              </a:spcAft>
              <a:buFont typeface="Symbol" panose="05050102010706020507" pitchFamily="18" charset="2"/>
              <a:buNone/>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Technical integration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support from HCIS and 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6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Employee data configurations for sync with university email, O365, HawkID/password, employee profiles, org charts, and ERMA/HRIS data.</a:t>
            </a:r>
          </a:p>
          <a:p>
            <a:pPr marL="742950" marR="0" lvl="1" indent="-285750">
              <a:lnSpc>
                <a:spcPct val="115000"/>
              </a:lnSpc>
              <a:spcBef>
                <a:spcPts val="0"/>
              </a:spcBef>
              <a:spcAft>
                <a:spcPts val="6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different integrations allow for personalization and targeted employee communications filtered by ancillaries, job title, department, and organization; and the ability to use the intranet to send a daily newsletter to all UI Health Care employees.</a:t>
            </a:r>
          </a:p>
          <a:p>
            <a:br>
              <a:rPr lang="en-US" b="1" dirty="0"/>
            </a:br>
            <a:r>
              <a:rPr lang="en-US" b="1" dirty="0"/>
              <a:t>Strategy</a:t>
            </a:r>
          </a:p>
          <a:p>
            <a:pPr marL="171450" indent="-171450">
              <a:buFont typeface="Arial" panose="020B0604020202020204" pitchFamily="34" charset="0"/>
              <a:buChar char="•"/>
            </a:pPr>
            <a:r>
              <a:rPr lang="en-US" b="0" dirty="0"/>
              <a:t>Worked closely with Interacts strategist and various UI Health Care teams to implement governance, compliance, and mobile access to UI Health Care. Created flexible site framework to adapt to changes and plan for future growth</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Framework and design</a:t>
            </a:r>
          </a:p>
          <a:p>
            <a:pPr marL="171450" indent="-171450">
              <a:buFont typeface="Arial" panose="020B0604020202020204" pitchFamily="34" charset="0"/>
              <a:buChar char="•"/>
            </a:pPr>
            <a:r>
              <a:rPr lang="en-US" b="0" dirty="0"/>
              <a:t>Designing user-friendly navigation to work in conjunction with search was crucial, especially because the organization is so vast in the different types of content. Took the perspective of what does everyone employee need to know and then expanded. We will constantly be visiting navigation needs with Project 2 as department sites and communities are created and more information is moved into The Loop. </a:t>
            </a:r>
          </a:p>
          <a:p>
            <a:pPr marL="171450" indent="-171450">
              <a:buFont typeface="Arial" panose="020B0604020202020204" pitchFamily="34" charset="0"/>
              <a:buChar char="•"/>
            </a:pPr>
            <a:r>
              <a:rPr lang="en-US" b="0" dirty="0"/>
              <a:t>Training the project team to learn functionality at the same time building the system</a:t>
            </a:r>
          </a:p>
          <a:p>
            <a:pPr marL="171450" indent="-171450">
              <a:buFont typeface="Arial" panose="020B0604020202020204" pitchFamily="34" charset="0"/>
              <a:buChar char="•"/>
            </a:pPr>
            <a:r>
              <a:rPr lang="en-US" b="0" dirty="0"/>
              <a:t>Analyzing features, deciding which ones made the most sense to deploy in phase 1 or should be launched later.</a:t>
            </a:r>
          </a:p>
          <a:p>
            <a:pPr marL="171450" indent="-171450">
              <a:buFont typeface="Arial" panose="020B0604020202020204" pitchFamily="34" charset="0"/>
              <a:buChar char="•"/>
            </a:pPr>
            <a:r>
              <a:rPr lang="en-US" b="0" dirty="0"/>
              <a:t>Creating templates and standards for enterprise communication needs.</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Content Review</a:t>
            </a:r>
          </a:p>
          <a:p>
            <a:pPr marL="171450" indent="-171450">
              <a:buFont typeface="Arial" panose="020B0604020202020204" pitchFamily="34" charset="0"/>
              <a:buChar char="•"/>
            </a:pPr>
            <a:r>
              <a:rPr lang="en-US" b="0" dirty="0"/>
              <a:t>Reviewed all content on the old Loop site and decided to transfer 6 months of new content and archive the rest</a:t>
            </a:r>
          </a:p>
          <a:p>
            <a:pPr marL="171450" indent="-171450">
              <a:buFont typeface="Arial" panose="020B0604020202020204" pitchFamily="34" charset="0"/>
              <a:buChar char="•"/>
            </a:pPr>
            <a:r>
              <a:rPr lang="en-US" b="0" dirty="0"/>
              <a:t>Built on COVID-Hub, Infection prevention, technologies and tool sections, and linking to other relevant information (University HR)</a:t>
            </a:r>
          </a:p>
          <a:p>
            <a:pPr marL="171450" indent="-171450">
              <a:buFont typeface="Arial" panose="020B0604020202020204" pitchFamily="34" charset="0"/>
              <a:buChar char="•"/>
            </a:pPr>
            <a:r>
              <a:rPr lang="en-US" b="0" dirty="0"/>
              <a:t>Really focused on the high-level organization needs</a:t>
            </a:r>
          </a:p>
          <a:p>
            <a:pPr marL="171450" indent="-171450">
              <a:buFont typeface="Arial" panose="020B0604020202020204" pitchFamily="34" charset="0"/>
              <a:buChar char="•"/>
            </a:pPr>
            <a:r>
              <a:rPr lang="en-US" b="0" dirty="0"/>
              <a:t>Created new training site called Using the new Loop, included videos, FAQs and other reference information</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1" dirty="0"/>
              <a:t>Communication and change management</a:t>
            </a:r>
          </a:p>
          <a:p>
            <a:pPr marL="171450" indent="-171450">
              <a:buFont typeface="Arial" panose="020B0604020202020204" pitchFamily="34" charset="0"/>
              <a:buChar char="•"/>
            </a:pPr>
            <a:r>
              <a:rPr lang="en-US" b="0" dirty="0"/>
              <a:t>Started updating key groups and leader 6 months before launch to socialize concept and listen to feedback</a:t>
            </a:r>
          </a:p>
          <a:p>
            <a:pPr marL="171450" indent="-171450">
              <a:buFont typeface="Arial" panose="020B0604020202020204" pitchFamily="34" charset="0"/>
              <a:buChar char="•"/>
            </a:pPr>
            <a:r>
              <a:rPr lang="en-US" b="0" dirty="0"/>
              <a:t>3 months till launch – started updating all the various groups within UI Health care – targeted leadership, HR, and various administrative groups to help spread information</a:t>
            </a:r>
          </a:p>
          <a:p>
            <a:pPr marL="628650" lvl="1" indent="-171450">
              <a:buFont typeface="Arial" panose="020B0604020202020204" pitchFamily="34" charset="0"/>
              <a:buChar char="•"/>
            </a:pPr>
            <a:r>
              <a:rPr lang="en-US" b="0" dirty="0"/>
              <a:t>Presentations, leader emails, department communicators, and admin flow down were highly effective and well-received</a:t>
            </a:r>
          </a:p>
          <a:p>
            <a:pPr marL="628650" lvl="1" indent="-171450">
              <a:buFont typeface="Arial" panose="020B0604020202020204" pitchFamily="34" charset="0"/>
              <a:buChar char="•"/>
            </a:pPr>
            <a:endParaRPr lang="en-US" b="0" dirty="0"/>
          </a:p>
          <a:p>
            <a:pPr marL="171450" lvl="0" indent="-171450">
              <a:buFont typeface="Arial" panose="020B0604020202020204" pitchFamily="34" charset="0"/>
              <a:buChar char="•"/>
            </a:pPr>
            <a:r>
              <a:rPr lang="en-US" b="0" dirty="0"/>
              <a:t>2 months before launch we started teasing the new features in Noon News. We opened access up to select groups, leadership, department communicators to pilot the site and provide feedback</a:t>
            </a:r>
          </a:p>
          <a:p>
            <a:pPr marL="171450" lvl="0" indent="-171450">
              <a:buFont typeface="Arial" panose="020B0604020202020204" pitchFamily="34" charset="0"/>
              <a:buChar char="•"/>
            </a:pPr>
            <a:r>
              <a:rPr lang="en-US" b="0" dirty="0"/>
              <a:t>For launch we had count down graphics and posters. The day of the launch Herky handed out QR codes with new URL and we had Herky and hula hoopers in fountain lobby – used the slogan Hula Hoop for the new Loop. </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dirty="0"/>
          </a:p>
        </p:txBody>
      </p:sp>
    </p:spTree>
    <p:extLst>
      <p:ext uri="{BB962C8B-B14F-4D97-AF65-F5344CB8AC3E}">
        <p14:creationId xmlns:p14="http://schemas.microsoft.com/office/powerpoint/2010/main" val="2750035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Feature we were able to implement in Project 1:</a:t>
            </a:r>
          </a:p>
          <a:p>
            <a:endParaRPr lang="en-US" dirty="0"/>
          </a:p>
          <a:p>
            <a:r>
              <a:rPr lang="en-US" dirty="0"/>
              <a:t>Accessibility – Any UI Health Care employee can login from any device - you don’t have to be on the UI Health network to have access.</a:t>
            </a:r>
          </a:p>
          <a:p>
            <a:endParaRPr lang="en-US" dirty="0"/>
          </a:p>
          <a:p>
            <a:r>
              <a:rPr lang="en-US" dirty="0"/>
              <a:t>Because it’s hosted in the cloud, it is still accessible if the UI Health Care network is experiencing issues.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8</a:t>
            </a:fld>
            <a:endParaRPr lang="en-US" dirty="0"/>
          </a:p>
        </p:txBody>
      </p:sp>
    </p:spTree>
    <p:extLst>
      <p:ext uri="{BB962C8B-B14F-4D97-AF65-F5344CB8AC3E}">
        <p14:creationId xmlns:p14="http://schemas.microsoft.com/office/powerpoint/2010/main" val="47512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ways to create custom content for individuals using a variety of different methods. </a:t>
            </a:r>
          </a:p>
          <a:p>
            <a:endParaRPr lang="en-US" dirty="0"/>
          </a:p>
          <a:p>
            <a:r>
              <a:rPr lang="en-US" dirty="0"/>
              <a:t>Example on the right targets zone-based personalization using personas.</a:t>
            </a:r>
          </a:p>
          <a:p>
            <a:endParaRPr lang="en-US" dirty="0"/>
          </a:p>
          <a:p>
            <a:r>
              <a:rPr lang="en-US" dirty="0"/>
              <a:t>Example on the left is a dedicated homepage permissioned out the downtown campus and focuses on specific actions they need to complete for the week.</a:t>
            </a:r>
          </a:p>
          <a:p>
            <a:endParaRPr lang="en-US" dirty="0"/>
          </a:p>
          <a:p>
            <a:r>
              <a:rPr lang="en-US" dirty="0"/>
              <a:t>Depending on the specific need, there are many ways to create personalization and just in time communication.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dirty="0"/>
          </a:p>
        </p:txBody>
      </p:sp>
    </p:spTree>
    <p:extLst>
      <p:ext uri="{BB962C8B-B14F-4D97-AF65-F5344CB8AC3E}">
        <p14:creationId xmlns:p14="http://schemas.microsoft.com/office/powerpoint/2010/main" val="139548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new collaboration features now available. </a:t>
            </a:r>
          </a:p>
          <a:p>
            <a:endParaRPr lang="en-US" dirty="0"/>
          </a:p>
          <a:p>
            <a:r>
              <a:rPr lang="en-US" dirty="0"/>
              <a:t>Promote a page – sends directly from the intranet, we no longer use Dispatch or Outlook to send Noon News, which goes to ~25,000 people daily. Can use to send department information that would normally go in an email</a:t>
            </a:r>
          </a:p>
          <a:p>
            <a:endParaRPr lang="en-US" dirty="0"/>
          </a:p>
          <a:p>
            <a:r>
              <a:rPr lang="en-US" dirty="0"/>
              <a:t>@mention via a comment or share to quickly distribute information. You can also like and favorite content.</a:t>
            </a:r>
          </a:p>
          <a:p>
            <a:endParaRPr lang="en-US" dirty="0"/>
          </a:p>
          <a:p>
            <a:r>
              <a:rPr lang="en-US" dirty="0"/>
              <a:t>Notifications can be sent via email or a bell icon and provides you a list of all the different content you have been tagged in. System wide notifications are set, but individuals can also change their personal notification settings</a:t>
            </a:r>
          </a:p>
          <a:p>
            <a:endParaRPr lang="en-US" dirty="0"/>
          </a:p>
          <a:p>
            <a:r>
              <a:rPr lang="en-US" dirty="0"/>
              <a:t>You can also subscribe to pages you are interested in receiving updates on.</a:t>
            </a:r>
          </a:p>
          <a:p>
            <a:endParaRPr lang="en-US" dirty="0"/>
          </a:p>
          <a:p>
            <a:r>
              <a:rPr lang="en-US" dirty="0"/>
              <a:t>Additional collaboration features include the ability to create forums, polls, and surveys. </a:t>
            </a:r>
          </a:p>
          <a:p>
            <a:endParaRPr lang="en-US" dirty="0"/>
          </a:p>
          <a:p>
            <a:r>
              <a:rPr lang="en-US" dirty="0"/>
              <a:t>Broadcast and required reads can be used to communicate emergency situations or compliance requirements. </a:t>
            </a:r>
          </a:p>
          <a:p>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10</a:t>
            </a:fld>
            <a:endParaRPr lang="en-US" dirty="0"/>
          </a:p>
        </p:txBody>
      </p:sp>
    </p:spTree>
    <p:extLst>
      <p:ext uri="{BB962C8B-B14F-4D97-AF65-F5344CB8AC3E}">
        <p14:creationId xmlns:p14="http://schemas.microsoft.com/office/powerpoint/2010/main" val="173859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ways to tag and filter content to find information quickly such as best bets, topics, and the capability to choose specific filters.</a:t>
            </a:r>
          </a:p>
          <a:p>
            <a:endParaRPr lang="en-US" dirty="0"/>
          </a:p>
          <a:p>
            <a:r>
              <a:rPr lang="en-US" dirty="0"/>
              <a:t>Search will search all information you have permission to see and pull relevant information from The Loop and Teams and OneDrive (but only what you are permissioned to see)</a:t>
            </a:r>
          </a:p>
          <a:p>
            <a:endParaRPr lang="en-US" dirty="0"/>
          </a:p>
          <a:p>
            <a:r>
              <a:rPr lang="en-US" dirty="0"/>
              <a:t>Each page created has data retention automatically built-in. Will automatically set for one year but can be customized based on needs. Never deletes a page but will archive and take from review on the Expires on date. </a:t>
            </a:r>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dirty="0"/>
          </a:p>
        </p:txBody>
      </p:sp>
    </p:spTree>
    <p:extLst>
      <p:ext uri="{BB962C8B-B14F-4D97-AF65-F5344CB8AC3E}">
        <p14:creationId xmlns:p14="http://schemas.microsoft.com/office/powerpoint/2010/main" val="4024248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 Solid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090346-EE11-B192-39CF-DD1878E7E36C}"/>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pic>
        <p:nvPicPr>
          <p:cNvPr id="3" name="Picture 2">
            <a:extLst>
              <a:ext uri="{FF2B5EF4-FFF2-40B4-BE49-F238E27FC236}">
                <a16:creationId xmlns:a16="http://schemas.microsoft.com/office/drawing/2014/main" id="{2290F2B9-4E5A-2651-C980-C8F1424865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Tree>
    <p:extLst>
      <p:ext uri="{BB962C8B-B14F-4D97-AF65-F5344CB8AC3E}">
        <p14:creationId xmlns:p14="http://schemas.microsoft.com/office/powerpoint/2010/main" val="3744740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600" userDrawn="1">
          <p15:clr>
            <a:srgbClr val="FBAE40"/>
          </p15:clr>
        </p15:guide>
        <p15:guide id="3" pos="5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Slide – Solid Gold">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061D2154-E488-ADAC-E534-58FF92F26C87}"/>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20" name="Title 1">
            <a:extLst>
              <a:ext uri="{FF2B5EF4-FFF2-40B4-BE49-F238E27FC236}">
                <a16:creationId xmlns:a16="http://schemas.microsoft.com/office/drawing/2014/main" id="{7CEABD34-8C15-BD54-FEA5-53E8638AE0FD}"/>
              </a:ext>
            </a:extLst>
          </p:cNvPr>
          <p:cNvSpPr>
            <a:spLocks noGrp="1"/>
          </p:cNvSpPr>
          <p:nvPr>
            <p:ph type="ctrTitle" hasCustomPrompt="1"/>
          </p:nvPr>
        </p:nvSpPr>
        <p:spPr>
          <a:xfrm>
            <a:off x="960097" y="2523195"/>
            <a:ext cx="5240858"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a:t>Section Header</a:t>
            </a:r>
          </a:p>
        </p:txBody>
      </p:sp>
      <p:sp>
        <p:nvSpPr>
          <p:cNvPr id="21" name="Text Placeholder 12">
            <a:extLst>
              <a:ext uri="{FF2B5EF4-FFF2-40B4-BE49-F238E27FC236}">
                <a16:creationId xmlns:a16="http://schemas.microsoft.com/office/drawing/2014/main" id="{A8279029-4B82-05CF-219D-181B86C7A51A}"/>
              </a:ext>
            </a:extLst>
          </p:cNvPr>
          <p:cNvSpPr>
            <a:spLocks noGrp="1"/>
          </p:cNvSpPr>
          <p:nvPr>
            <p:ph type="body" sz="quarter" idx="18" hasCustomPrompt="1"/>
          </p:nvPr>
        </p:nvSpPr>
        <p:spPr>
          <a:xfrm>
            <a:off x="960438" y="3447318"/>
            <a:ext cx="3331681"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with Bars</a:t>
            </a:r>
          </a:p>
        </p:txBody>
      </p:sp>
      <p:sp>
        <p:nvSpPr>
          <p:cNvPr id="23" name="Text Placeholder 12">
            <a:extLst>
              <a:ext uri="{FF2B5EF4-FFF2-40B4-BE49-F238E27FC236}">
                <a16:creationId xmlns:a16="http://schemas.microsoft.com/office/drawing/2014/main" id="{6C961381-3ACC-D2FC-E9CB-3A868FB57F2E}"/>
              </a:ext>
            </a:extLst>
          </p:cNvPr>
          <p:cNvSpPr>
            <a:spLocks noGrp="1"/>
          </p:cNvSpPr>
          <p:nvPr>
            <p:ph type="body" sz="quarter" idx="19" hasCustomPrompt="1"/>
          </p:nvPr>
        </p:nvSpPr>
        <p:spPr>
          <a:xfrm>
            <a:off x="960438" y="4545706"/>
            <a:ext cx="4096314" cy="378565"/>
          </a:xfrm>
          <a:solidFill>
            <a:schemeClr val="bg1"/>
          </a:solidFill>
        </p:spPr>
        <p:txBody>
          <a:bodyPr wrap="none" lIns="182880" tIns="45720" rIns="182880" bIns="0">
            <a:spAutoFit/>
          </a:bodyPr>
          <a:lstStyle>
            <a:lvl1pPr marL="0" indent="0">
              <a:lnSpc>
                <a:spcPct val="90000"/>
              </a:lnSpc>
              <a:buFontTx/>
              <a:buNone/>
              <a:defRPr sz="2400" b="1" i="0" cap="none"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Section Subtitle Goes Here</a:t>
            </a:r>
          </a:p>
        </p:txBody>
      </p:sp>
    </p:spTree>
    <p:extLst>
      <p:ext uri="{BB962C8B-B14F-4D97-AF65-F5344CB8AC3E}">
        <p14:creationId xmlns:p14="http://schemas.microsoft.com/office/powerpoint/2010/main" val="3308788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350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499" y="1686757"/>
            <a:ext cx="10302446"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06F508E-037B-DA86-AE66-014888F7A0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5A4A98C-CFAA-6356-5F93-D9AA7790DCF7}"/>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5" name="Footer Placeholder 4">
            <a:extLst>
              <a:ext uri="{FF2B5EF4-FFF2-40B4-BE49-F238E27FC236}">
                <a16:creationId xmlns:a16="http://schemas.microsoft.com/office/drawing/2014/main" id="{208F8E98-5577-1F50-9DE2-D5611674E24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691165391"/>
      </p:ext>
    </p:extLst>
  </p:cSld>
  <p:clrMapOvr>
    <a:masterClrMapping/>
  </p:clrMapOvr>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guide id="3" pos="7080" userDrawn="1">
          <p15:clr>
            <a:srgbClr val="FBAE40"/>
          </p15:clr>
        </p15:guide>
        <p15:guide id="4" pos="3840" userDrawn="1">
          <p15:clr>
            <a:srgbClr val="FBAE40"/>
          </p15:clr>
        </p15:guide>
        <p15:guide id="5" orient="horz" pos="1056" userDrawn="1">
          <p15:clr>
            <a:srgbClr val="FBAE40"/>
          </p15:clr>
        </p15:guide>
        <p15:guide id="7" orient="horz" pos="3744" userDrawn="1">
          <p15:clr>
            <a:srgbClr val="FBAE40"/>
          </p15:clr>
        </p15:guide>
        <p15:guide id="8" orient="horz" pos="24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CF07CB-9367-42C3-A692-C40393AD82D6}"/>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2CA1F1A-D575-37F2-C3C1-0AE64DD256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6" name="Footer Placeholder 4">
            <a:extLst>
              <a:ext uri="{FF2B5EF4-FFF2-40B4-BE49-F238E27FC236}">
                <a16:creationId xmlns:a16="http://schemas.microsoft.com/office/drawing/2014/main" id="{7DEA7F39-3913-E6ED-89F3-9A69CD7B50C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D8B1EA18-AAC0-626C-729A-F61F541B666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77833841"/>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userDrawn="1">
          <p15:clr>
            <a:srgbClr val="FBAE40"/>
          </p15:clr>
        </p15:guide>
        <p15:guide id="8" orient="horz" pos="3744" userDrawn="1">
          <p15:clr>
            <a:srgbClr val="FBAE40"/>
          </p15:clr>
        </p15:guide>
        <p15:guide id="9" orient="horz" pos="1608" userDrawn="1">
          <p15:clr>
            <a:srgbClr val="FBAE40"/>
          </p15:clr>
        </p15:guide>
        <p15:guide id="10" pos="1248" userDrawn="1">
          <p15:clr>
            <a:srgbClr val="FBAE40"/>
          </p15:clr>
        </p15:guide>
        <p15:guide id="11" pos="1896" userDrawn="1">
          <p15:clr>
            <a:srgbClr val="FBAE40"/>
          </p15:clr>
        </p15:guide>
        <p15:guide id="12" pos="2544" userDrawn="1">
          <p15:clr>
            <a:srgbClr val="FBAE40"/>
          </p15:clr>
        </p15:guide>
        <p15:guide id="13" pos="3192" userDrawn="1">
          <p15:clr>
            <a:srgbClr val="FBAE40"/>
          </p15:clr>
        </p15:guide>
        <p15:guide id="14" pos="4488" userDrawn="1">
          <p15:clr>
            <a:srgbClr val="FBAE40"/>
          </p15:clr>
        </p15:guide>
        <p15:guide id="15" pos="5136" userDrawn="1">
          <p15:clr>
            <a:srgbClr val="FBAE40"/>
          </p15:clr>
        </p15:guide>
        <p15:guide id="16" pos="6432" userDrawn="1">
          <p15:clr>
            <a:srgbClr val="FBAE40"/>
          </p15:clr>
        </p15:guide>
        <p15:guide id="17" pos="5784" userDrawn="1">
          <p15:clr>
            <a:srgbClr val="FBAE40"/>
          </p15:clr>
        </p15:guide>
        <p15:guide id="18" orient="horz" pos="2160" userDrawn="1">
          <p15:clr>
            <a:srgbClr val="FBAE40"/>
          </p15:clr>
        </p15:guide>
        <p15:guide id="19" orient="horz" pos="2712" userDrawn="1">
          <p15:clr>
            <a:srgbClr val="FBAE40"/>
          </p15:clr>
        </p15:guide>
        <p15:guide id="20" orient="horz" pos="3264" userDrawn="1">
          <p15:clr>
            <a:srgbClr val="FBAE40"/>
          </p15:clr>
        </p15:guide>
        <p15:guide id="21" orient="horz" pos="381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62D2F673-8F81-4982-AA66-35312BF3859C}"/>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2EA93485-D02C-BD30-B93B-47E56F033D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31FD0869-90A0-6363-688F-E8A4A4F99C74}"/>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A6C23374-BA69-DCAF-1977-84FC2928133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89942275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697" userDrawn="1">
          <p15:clr>
            <a:srgbClr val="FBAE40"/>
          </p15:clr>
        </p15:guide>
        <p15:guide id="7" orient="horz" pos="2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5463EBF5-4304-A4E2-5C30-5C81A716E6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16D921CB-C27A-D7E5-9242-1C124235C5A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083D5B56-4707-844A-D3A7-11208B33520B}"/>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851774748"/>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guide id="4" pos="3840" userDrawn="1">
          <p15:clr>
            <a:srgbClr val="FBAE40"/>
          </p15:clr>
        </p15:guide>
        <p15:guide id="5" orient="horz" pos="1054" userDrawn="1">
          <p15:clr>
            <a:srgbClr val="FBAE40"/>
          </p15:clr>
        </p15:guide>
        <p15:guide id="7" orient="horz" pos="3744" userDrawn="1">
          <p15:clr>
            <a:srgbClr val="FBAE40"/>
          </p15:clr>
        </p15:guide>
        <p15:guide id="8" orient="horz" pos="697" userDrawn="1">
          <p15:clr>
            <a:srgbClr val="FBAE40"/>
          </p15:clr>
        </p15:guide>
        <p15:guide id="9" orient="horz" pos="240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DD7FD649-7F42-9DC1-6AF3-D984E86576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F562772C-9C43-5348-5603-DC67A3512588}"/>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58163F07-3777-B369-E226-5D1F1A640AC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77261473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D9E6F708-09D7-5F4C-A4CF-6214D68CDE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3" name="Footer Placeholder 4">
            <a:extLst>
              <a:ext uri="{FF2B5EF4-FFF2-40B4-BE49-F238E27FC236}">
                <a16:creationId xmlns:a16="http://schemas.microsoft.com/office/drawing/2014/main" id="{79CE712B-1232-1862-7051-C001F0CF6C5F}"/>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95DEBA67-DABD-AF41-58C5-8A317EA20143}"/>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43937131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Title 1">
            <a:extLst>
              <a:ext uri="{FF2B5EF4-FFF2-40B4-BE49-F238E27FC236}">
                <a16:creationId xmlns:a16="http://schemas.microsoft.com/office/drawing/2014/main" id="{F83F529D-C880-45A0-81D8-FD2CC04E07D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EA84ACBD-A565-C824-7644-37ECEE8439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F7A8FD0-2AC1-275A-9524-9DE4BF6C6B13}"/>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34A00DC4-3C79-8027-FA40-9FA05E8492D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84087886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A9A771B-4FFF-4EBF-A07A-0D6292AC2FE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CB158504-26F2-2A14-4D8E-29892EFC2B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B9E4697-1DF2-48BD-9681-3CCBC4EBCF1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EB48DF75-A263-0487-BAB8-0ED4A43DF29D}"/>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435829950"/>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olid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4D2A103D-B44C-09C1-7BB8-33D77CD43383}"/>
              </a:ext>
            </a:extLst>
          </p:cNvPr>
          <p:cNvSpPr>
            <a:spLocks noGrp="1"/>
          </p:cNvSpPr>
          <p:nvPr>
            <p:ph type="ftr" sz="quarter" idx="3"/>
          </p:nvPr>
        </p:nvSpPr>
        <p:spPr>
          <a:xfrm>
            <a:off x="952500" y="1760634"/>
            <a:ext cx="916622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pic>
        <p:nvPicPr>
          <p:cNvPr id="3" name="Picture 2">
            <a:extLst>
              <a:ext uri="{FF2B5EF4-FFF2-40B4-BE49-F238E27FC236}">
                <a16:creationId xmlns:a16="http://schemas.microsoft.com/office/drawing/2014/main" id="{80D71325-0ED8-168E-BF1B-09CE768287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
        <p:nvSpPr>
          <p:cNvPr id="4" name="TextBox 3">
            <a:extLst>
              <a:ext uri="{FF2B5EF4-FFF2-40B4-BE49-F238E27FC236}">
                <a16:creationId xmlns:a16="http://schemas.microsoft.com/office/drawing/2014/main" id="{09AF4101-2D98-E5EE-4D83-FDE1E0EE6E53}"/>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Tree>
    <p:extLst>
      <p:ext uri="{BB962C8B-B14F-4D97-AF65-F5344CB8AC3E}">
        <p14:creationId xmlns:p14="http://schemas.microsoft.com/office/powerpoint/2010/main" val="731605126"/>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31EE2C71-E6FD-4A5F-BC00-7290049C4471}"/>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46406BC8-E960-E24C-878D-B7523027F0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120D79B-99BE-30F4-FFDB-B35DFE81DAB5}"/>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AA698BE2-4B60-6CD7-94EC-2B99F4D10F1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86853620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p15:clr>
            <a:srgbClr val="FBAE40"/>
          </p15:clr>
        </p15:guide>
        <p15:guide id="7" orient="horz" pos="697" userDrawn="1">
          <p15:clr>
            <a:srgbClr val="FBAE40"/>
          </p15:clr>
        </p15:guide>
        <p15:guide id="8" orient="horz" pos="240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9" name="Title 1">
            <a:extLst>
              <a:ext uri="{FF2B5EF4-FFF2-40B4-BE49-F238E27FC236}">
                <a16:creationId xmlns:a16="http://schemas.microsoft.com/office/drawing/2014/main" id="{F947D672-DDE7-4F36-B79C-4245C5D115ED}"/>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B3847EEE-7B57-1772-1ED5-D313BE90C2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C8BD71F8-36C7-0D6F-BA71-A4EC45774EB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71E06274-112A-D804-0F6D-5FA190B6BEDC}"/>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74841832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2400" userDrawn="1">
          <p15:clr>
            <a:srgbClr val="FBAE40"/>
          </p15:clr>
        </p15:guide>
        <p15:guide id="7" orient="horz" pos="69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hree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8" name="Straight Connector 7">
            <a:extLst>
              <a:ext uri="{FF2B5EF4-FFF2-40B4-BE49-F238E27FC236}">
                <a16:creationId xmlns:a16="http://schemas.microsoft.com/office/drawing/2014/main" id="{0E7A2738-1D29-40DE-AACF-F60CD708E892}"/>
              </a:ext>
            </a:extLst>
          </p:cNvPr>
          <p:cNvCxnSpPr>
            <a:cxnSpLocks/>
          </p:cNvCxnSpPr>
          <p:nvPr userDrawn="1"/>
        </p:nvCxnSpPr>
        <p:spPr>
          <a:xfrm>
            <a:off x="3443288" y="2921860"/>
            <a:ext cx="17335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3D46F0-0006-469D-9C96-A2B5BF708743}"/>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4" name="Picture 3">
            <a:extLst>
              <a:ext uri="{FF2B5EF4-FFF2-40B4-BE49-F238E27FC236}">
                <a16:creationId xmlns:a16="http://schemas.microsoft.com/office/drawing/2014/main" id="{C3A90011-EBAB-AA7A-0BEB-A6874C70FD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25" name="Straight Connector 24">
            <a:extLst>
              <a:ext uri="{FF2B5EF4-FFF2-40B4-BE49-F238E27FC236}">
                <a16:creationId xmlns:a16="http://schemas.microsoft.com/office/drawing/2014/main" id="{5A6ACD5D-F5F8-A848-B9BA-91AAB700F112}"/>
              </a:ext>
            </a:extLst>
          </p:cNvPr>
          <p:cNvCxnSpPr>
            <a:cxnSpLocks/>
          </p:cNvCxnSpPr>
          <p:nvPr userDrawn="1"/>
        </p:nvCxnSpPr>
        <p:spPr>
          <a:xfrm>
            <a:off x="7013575" y="2921860"/>
            <a:ext cx="1692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7E67C6A6-8114-73E3-9530-83F659442862}"/>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2" name="Footer Placeholder 4">
            <a:extLst>
              <a:ext uri="{FF2B5EF4-FFF2-40B4-BE49-F238E27FC236}">
                <a16:creationId xmlns:a16="http://schemas.microsoft.com/office/drawing/2014/main" id="{2DF447CF-92DF-E434-2D90-3E06B8C6C959}"/>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733951917"/>
      </p:ext>
    </p:extLst>
  </p:cSld>
  <p:clrMapOvr>
    <a:masterClrMapping/>
  </p:clrMapOvr>
  <p:extLst>
    <p:ext uri="{DCECCB84-F9BA-43D5-87BE-67443E8EF086}">
      <p15:sldGuideLst xmlns:p15="http://schemas.microsoft.com/office/powerpoint/2012/main">
        <p15:guide id="1" orient="horz" pos="2568"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1316" userDrawn="1">
          <p15:clr>
            <a:srgbClr val="FBAE40"/>
          </p15:clr>
        </p15:guide>
        <p15:guide id="9" orient="horz" pos="2366" userDrawn="1">
          <p15:clr>
            <a:srgbClr val="FBAE40"/>
          </p15:clr>
        </p15:guide>
        <p15:guide id="14" pos="5544" userDrawn="1">
          <p15:clr>
            <a:srgbClr val="FBAE40"/>
          </p15:clr>
        </p15:guide>
        <p15:guide id="15" pos="6600" userDrawn="1">
          <p15:clr>
            <a:srgbClr val="FBAE40"/>
          </p15:clr>
        </p15:guide>
        <p15:guide id="16" pos="1066" userDrawn="1">
          <p15:clr>
            <a:srgbClr val="FBAE40"/>
          </p15:clr>
        </p15:guide>
        <p15:guide id="17" pos="2118" userDrawn="1">
          <p15:clr>
            <a:srgbClr val="FBAE40"/>
          </p15:clr>
        </p15:guide>
        <p15:guide id="18" pos="3313" userDrawn="1">
          <p15:clr>
            <a:srgbClr val="FBAE40"/>
          </p15:clr>
        </p15:guide>
        <p15:guide id="19" pos="4370" userDrawn="1">
          <p15:clr>
            <a:srgbClr val="FBAE40"/>
          </p15:clr>
        </p15:guide>
        <p15:guide id="20" pos="2169" userDrawn="1">
          <p15:clr>
            <a:srgbClr val="FBAE40"/>
          </p15:clr>
        </p15:guide>
        <p15:guide id="21" pos="3261" userDrawn="1">
          <p15:clr>
            <a:srgbClr val="FBAE40"/>
          </p15:clr>
        </p15:guide>
        <p15:guide id="22" pos="4418" userDrawn="1">
          <p15:clr>
            <a:srgbClr val="FBAE40"/>
          </p15:clr>
        </p15:guide>
        <p15:guide id="23" pos="5490" userDrawn="1">
          <p15:clr>
            <a:srgbClr val="FBAE40"/>
          </p15:clr>
        </p15:guide>
        <p15:guide id="24" pos="665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3048000" y="2921860"/>
            <a:ext cx="838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1B9DD2E6-4011-470E-85A1-9331B2E255C8}"/>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731DC1DA-C3FD-AB7E-48D3-691676123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9" name="Straight Connector 8">
            <a:extLst>
              <a:ext uri="{FF2B5EF4-FFF2-40B4-BE49-F238E27FC236}">
                <a16:creationId xmlns:a16="http://schemas.microsoft.com/office/drawing/2014/main" id="{D484D14F-B31B-CAB8-5FB9-945EA37FC8EF}"/>
              </a:ext>
            </a:extLst>
          </p:cNvPr>
          <p:cNvCxnSpPr>
            <a:cxnSpLocks/>
          </p:cNvCxnSpPr>
          <p:nvPr userDrawn="1"/>
        </p:nvCxnSpPr>
        <p:spPr>
          <a:xfrm>
            <a:off x="5715000" y="2921860"/>
            <a:ext cx="7493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ABC3FA-D70B-45FB-B0C5-595AA93535D8}"/>
              </a:ext>
            </a:extLst>
          </p:cNvPr>
          <p:cNvCxnSpPr>
            <a:cxnSpLocks/>
          </p:cNvCxnSpPr>
          <p:nvPr userDrawn="1"/>
        </p:nvCxnSpPr>
        <p:spPr>
          <a:xfrm>
            <a:off x="8305800" y="2921860"/>
            <a:ext cx="835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FB617AE9-9221-2FF1-B4EE-6D815ABA3C1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0EA52A5E-E4F0-5ECE-3415-E559DFEE4BF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568389576"/>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pos="816" userDrawn="1">
          <p15:clr>
            <a:srgbClr val="FBAE40"/>
          </p15:clr>
        </p15:guide>
        <p15:guide id="9" pos="1868" userDrawn="1">
          <p15:clr>
            <a:srgbClr val="FBAE40"/>
          </p15:clr>
        </p15:guide>
        <p15:guide id="10" pos="2500" userDrawn="1">
          <p15:clr>
            <a:srgbClr val="FBAE40"/>
          </p15:clr>
        </p15:guide>
        <p15:guide id="11" pos="3548" userDrawn="1">
          <p15:clr>
            <a:srgbClr val="FBAE40"/>
          </p15:clr>
        </p15:guide>
        <p15:guide id="12" pos="4124" userDrawn="1">
          <p15:clr>
            <a:srgbClr val="FBAE40"/>
          </p15:clr>
        </p15:guide>
        <p15:guide id="13" pos="5175" userDrawn="1">
          <p15:clr>
            <a:srgbClr val="FBAE40"/>
          </p15:clr>
        </p15:guide>
        <p15:guide id="14" pos="5813" userDrawn="1">
          <p15:clr>
            <a:srgbClr val="FBAE40"/>
          </p15:clr>
        </p15:guide>
        <p15:guide id="15" pos="6864" userDrawn="1">
          <p15:clr>
            <a:srgbClr val="FBAE40"/>
          </p15:clr>
        </p15:guide>
        <p15:guide id="16" orient="horz" pos="1315" userDrawn="1">
          <p15:clr>
            <a:srgbClr val="FBAE40"/>
          </p15:clr>
        </p15:guide>
        <p15:guide id="17" orient="horz" pos="2367" userDrawn="1">
          <p15:clr>
            <a:srgbClr val="FBAE40"/>
          </p15:clr>
        </p15:guide>
        <p15:guide id="18" pos="1920" userDrawn="1">
          <p15:clr>
            <a:srgbClr val="FBAE40"/>
          </p15:clr>
        </p15:guide>
        <p15:guide id="19" pos="2448" userDrawn="1">
          <p15:clr>
            <a:srgbClr val="FBAE40"/>
          </p15:clr>
        </p15:guide>
        <p15:guide id="20" pos="3600" userDrawn="1">
          <p15:clr>
            <a:srgbClr val="FBAE40"/>
          </p15:clr>
        </p15:guide>
        <p15:guide id="21" pos="4072" userDrawn="1">
          <p15:clr>
            <a:srgbClr val="FBAE40"/>
          </p15:clr>
        </p15:guide>
        <p15:guide id="22" pos="5232" userDrawn="1">
          <p15:clr>
            <a:srgbClr val="FBAE40"/>
          </p15:clr>
        </p15:guide>
        <p15:guide id="23" pos="575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cxnSp>
        <p:nvCxnSpPr>
          <p:cNvPr id="32" name="Straight Connector 31">
            <a:extLst>
              <a:ext uri="{FF2B5EF4-FFF2-40B4-BE49-F238E27FC236}">
                <a16:creationId xmlns:a16="http://schemas.microsoft.com/office/drawing/2014/main" id="{2D6361F7-376B-4B6B-90CB-982F8C88D3AB}"/>
              </a:ext>
            </a:extLst>
          </p:cNvPr>
          <p:cNvCxnSpPr>
            <a:cxnSpLocks/>
          </p:cNvCxnSpPr>
          <p:nvPr userDrawn="1"/>
        </p:nvCxnSpPr>
        <p:spPr>
          <a:xfrm>
            <a:off x="28257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3" name="Title 1">
            <a:extLst>
              <a:ext uri="{FF2B5EF4-FFF2-40B4-BE49-F238E27FC236}">
                <a16:creationId xmlns:a16="http://schemas.microsoft.com/office/drawing/2014/main" id="{C7E2EA4D-EFA8-4B7C-9585-ADB07DA2D974}"/>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pic>
        <p:nvPicPr>
          <p:cNvPr id="2" name="Picture 1">
            <a:extLst>
              <a:ext uri="{FF2B5EF4-FFF2-40B4-BE49-F238E27FC236}">
                <a16:creationId xmlns:a16="http://schemas.microsoft.com/office/drawing/2014/main" id="{C3E57EF6-6A46-C262-4D5B-570FD5AFE8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cxnSp>
        <p:nvCxnSpPr>
          <p:cNvPr id="35" name="Straight Connector 34">
            <a:extLst>
              <a:ext uri="{FF2B5EF4-FFF2-40B4-BE49-F238E27FC236}">
                <a16:creationId xmlns:a16="http://schemas.microsoft.com/office/drawing/2014/main" id="{259B4F0C-FBF6-6B23-6019-CE0930AF8B81}"/>
              </a:ext>
            </a:extLst>
          </p:cNvPr>
          <p:cNvCxnSpPr>
            <a:cxnSpLocks/>
          </p:cNvCxnSpPr>
          <p:nvPr userDrawn="1"/>
        </p:nvCxnSpPr>
        <p:spPr>
          <a:xfrm>
            <a:off x="48736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D5E7EB7-C08C-A706-75F5-163114F556B0}"/>
              </a:ext>
            </a:extLst>
          </p:cNvPr>
          <p:cNvCxnSpPr>
            <a:cxnSpLocks/>
          </p:cNvCxnSpPr>
          <p:nvPr userDrawn="1"/>
        </p:nvCxnSpPr>
        <p:spPr>
          <a:xfrm>
            <a:off x="6931025"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C79DC6E-06D3-01FD-6A70-A0F2D9B643AA}"/>
              </a:ext>
            </a:extLst>
          </p:cNvPr>
          <p:cNvCxnSpPr>
            <a:cxnSpLocks/>
          </p:cNvCxnSpPr>
          <p:nvPr userDrawn="1"/>
        </p:nvCxnSpPr>
        <p:spPr>
          <a:xfrm>
            <a:off x="8985250" y="2921860"/>
            <a:ext cx="3651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273D2A58-F486-9EB8-D8FB-EA5FA2896940}"/>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7D40D62E-D1B5-9E20-1E4D-E60B5183362E}"/>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98207520"/>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userDrawn="1">
          <p15:clr>
            <a:srgbClr val="FBAE40"/>
          </p15:clr>
        </p15:guide>
        <p15:guide id="6" orient="horz" pos="3744" userDrawn="1">
          <p15:clr>
            <a:srgbClr val="FBAE40"/>
          </p15:clr>
        </p15:guide>
        <p15:guide id="7" orient="horz" pos="697" userDrawn="1">
          <p15:clr>
            <a:srgbClr val="FBAE40"/>
          </p15:clr>
        </p15:guide>
        <p15:guide id="8" orient="horz" pos="2318" userDrawn="1">
          <p15:clr>
            <a:srgbClr val="FBAE40"/>
          </p15:clr>
        </p15:guide>
        <p15:guide id="9" orient="horz" pos="1358" userDrawn="1">
          <p15:clr>
            <a:srgbClr val="FBAE40"/>
          </p15:clr>
        </p15:guide>
        <p15:guide id="10" pos="772" userDrawn="1">
          <p15:clr>
            <a:srgbClr val="FBAE40"/>
          </p15:clr>
        </p15:guide>
        <p15:guide id="11" pos="1724" userDrawn="1">
          <p15:clr>
            <a:srgbClr val="FBAE40"/>
          </p15:clr>
        </p15:guide>
        <p15:guide id="12" pos="3356" userDrawn="1">
          <p15:clr>
            <a:srgbClr val="FBAE40"/>
          </p15:clr>
        </p15:guide>
        <p15:guide id="13" pos="3016" userDrawn="1">
          <p15:clr>
            <a:srgbClr val="FBAE40"/>
          </p15:clr>
        </p15:guide>
        <p15:guide id="14" pos="1464" userDrawn="1">
          <p15:clr>
            <a:srgbClr val="FBAE40"/>
          </p15:clr>
        </p15:guide>
        <p15:guide id="15" pos="4308" userDrawn="1">
          <p15:clr>
            <a:srgbClr val="FBAE40"/>
          </p15:clr>
        </p15:guide>
        <p15:guide id="16" pos="4649" userDrawn="1">
          <p15:clr>
            <a:srgbClr val="FBAE40"/>
          </p15:clr>
        </p15:guide>
        <p15:guide id="17" pos="5606" userDrawn="1">
          <p15:clr>
            <a:srgbClr val="FBAE40"/>
          </p15:clr>
        </p15:guide>
        <p15:guide id="19" pos="7512" userDrawn="1">
          <p15:clr>
            <a:srgbClr val="FBAE40"/>
          </p15:clr>
        </p15:guide>
        <p15:guide id="20" pos="1780" userDrawn="1">
          <p15:clr>
            <a:srgbClr val="FBAE40"/>
          </p15:clr>
        </p15:guide>
        <p15:guide id="21" pos="2010" userDrawn="1">
          <p15:clr>
            <a:srgbClr val="FBAE40"/>
          </p15:clr>
        </p15:guide>
        <p15:guide id="22" pos="3072" userDrawn="1">
          <p15:clr>
            <a:srgbClr val="FBAE40"/>
          </p15:clr>
        </p15:guide>
        <p15:guide id="23" pos="3300" userDrawn="1">
          <p15:clr>
            <a:srgbClr val="FBAE40"/>
          </p15:clr>
        </p15:guide>
        <p15:guide id="24" pos="4366" userDrawn="1">
          <p15:clr>
            <a:srgbClr val="FBAE40"/>
          </p15:clr>
        </p15:guide>
        <p15:guide id="25" pos="7056" userDrawn="1">
          <p15:clr>
            <a:srgbClr val="FBAE40"/>
          </p15:clr>
        </p15:guide>
        <p15:guide id="26" pos="5660" userDrawn="1">
          <p15:clr>
            <a:srgbClr val="FBAE40"/>
          </p15:clr>
        </p15:guide>
        <p15:guide id="27" pos="7464" userDrawn="1">
          <p15:clr>
            <a:srgbClr val="FBAE40"/>
          </p15:clr>
        </p15:guide>
        <p15:guide id="28" pos="2064" userDrawn="1">
          <p15:clr>
            <a:srgbClr val="FBAE40"/>
          </p15:clr>
        </p15:guide>
        <p15:guide id="29" userDrawn="1">
          <p15:clr>
            <a:srgbClr val="FBAE40"/>
          </p15:clr>
        </p15:guide>
        <p15:guide id="30" pos="5888" userDrawn="1">
          <p15:clr>
            <a:srgbClr val="FBAE40"/>
          </p15:clr>
        </p15:guide>
        <p15:guide id="31" pos="5944" userDrawn="1">
          <p15:clr>
            <a:srgbClr val="FBAE40"/>
          </p15:clr>
        </p15:guide>
        <p15:guide id="32" pos="7416" userDrawn="1">
          <p15:clr>
            <a:srgbClr val="FBAE40"/>
          </p15:clr>
        </p15:guide>
        <p15:guide id="33" pos="689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4376691" y="1679383"/>
            <a:ext cx="3429739" cy="4264218"/>
            <a:chOff x="4376691" y="719666"/>
            <a:chExt cx="3429739"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4636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53512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53512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4" name="Title 1">
            <a:extLst>
              <a:ext uri="{FF2B5EF4-FFF2-40B4-BE49-F238E27FC236}">
                <a16:creationId xmlns:a16="http://schemas.microsoft.com/office/drawing/2014/main" id="{B103BAF8-AE0C-4C2A-AFFE-5EFC74007B1B}"/>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marL="0" indent="0">
              <a:buFontTx/>
              <a:buNone/>
              <a:defRPr/>
            </a:lvl1pPr>
          </a:lstStyle>
          <a:p>
            <a:r>
              <a:rPr lang="en-US" dirty="0"/>
              <a:t>Click icon to add picture</a:t>
            </a:r>
          </a:p>
        </p:txBody>
      </p: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marL="0" indent="0">
              <a:buFontTx/>
              <a:buNone/>
              <a:defRPr/>
            </a:lvl1pPr>
          </a:lstStyle>
          <a:p>
            <a:r>
              <a:rPr lang="en-US" dirty="0"/>
              <a:t>Click icon to add picture</a:t>
            </a:r>
          </a:p>
        </p:txBody>
      </p: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marL="0" indent="0">
              <a:buFontTx/>
              <a:buNone/>
              <a:defRPr/>
            </a:lvl1pPr>
          </a:lstStyle>
          <a:p>
            <a:r>
              <a:rPr lang="en-US" dirty="0"/>
              <a:t>Click icon to add picture</a:t>
            </a:r>
          </a:p>
        </p:txBody>
      </p:sp>
      <p:pic>
        <p:nvPicPr>
          <p:cNvPr id="2" name="Picture 1">
            <a:extLst>
              <a:ext uri="{FF2B5EF4-FFF2-40B4-BE49-F238E27FC236}">
                <a16:creationId xmlns:a16="http://schemas.microsoft.com/office/drawing/2014/main" id="{4909F9FE-688A-0314-3FCB-DECACE8619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22" name="Footer Placeholder 4">
            <a:extLst>
              <a:ext uri="{FF2B5EF4-FFF2-40B4-BE49-F238E27FC236}">
                <a16:creationId xmlns:a16="http://schemas.microsoft.com/office/drawing/2014/main" id="{5FC41B9A-FCFA-1172-37A7-AB47B0D25EC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6" name="Footer Placeholder 4">
            <a:extLst>
              <a:ext uri="{FF2B5EF4-FFF2-40B4-BE49-F238E27FC236}">
                <a16:creationId xmlns:a16="http://schemas.microsoft.com/office/drawing/2014/main" id="{EE710DAF-3F23-5FA6-19CA-5195FD3E6991}"/>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664682089"/>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Four Column Layout">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marL="0" indent="0">
              <a:buFont typeface="Arial" panose="020B0604020202020204" pitchFamily="34" charset="0"/>
              <a:buNone/>
              <a:defRPr/>
            </a:lvl1pPr>
          </a:lstStyle>
          <a:p>
            <a:r>
              <a:rPr lang="en-US" dirty="0"/>
              <a:t>Click icon to add picture</a:t>
            </a:r>
          </a:p>
        </p:txBody>
      </p:sp>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14BCF34-4793-417C-89B0-69C4E4B55BF8}"/>
              </a:ext>
            </a:extLst>
          </p:cNvPr>
          <p:cNvGrpSpPr/>
          <p:nvPr userDrawn="1"/>
        </p:nvGrpSpPr>
        <p:grpSpPr>
          <a:xfrm>
            <a:off x="3524250" y="1686757"/>
            <a:ext cx="5149850" cy="4256844"/>
            <a:chOff x="3524250" y="719666"/>
            <a:chExt cx="5149850" cy="5260720"/>
          </a:xfrm>
        </p:grpSpPr>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719666"/>
              <a:ext cx="0" cy="5260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53513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355896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4535130"/>
            <a:ext cx="2148760"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452508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D42FEC1B-FCF8-4508-B227-27323879AC52}"/>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28" name="Picture Placeholder 3">
            <a:extLst>
              <a:ext uri="{FF2B5EF4-FFF2-40B4-BE49-F238E27FC236}">
                <a16:creationId xmlns:a16="http://schemas.microsoft.com/office/drawing/2014/main" id="{61DB74C6-E1E3-4A4F-A899-AE944C4BC2CD}"/>
              </a:ext>
            </a:extLst>
          </p:cNvPr>
          <p:cNvSpPr>
            <a:spLocks noGrp="1"/>
          </p:cNvSpPr>
          <p:nvPr>
            <p:ph type="pic" sz="quarter" idx="20"/>
          </p:nvPr>
        </p:nvSpPr>
        <p:spPr>
          <a:xfrm>
            <a:off x="3740308" y="1684461"/>
            <a:ext cx="2154706" cy="1621608"/>
          </a:xfrm>
        </p:spPr>
        <p:txBody>
          <a:bodyPr/>
          <a:lstStyle>
            <a:lvl1pPr marL="0" indent="0">
              <a:buFont typeface="Arial" panose="020B0604020202020204" pitchFamily="34" charset="0"/>
              <a:buNone/>
              <a:defRPr/>
            </a:lvl1pPr>
          </a:lstStyle>
          <a:p>
            <a:r>
              <a:rPr lang="en-US" dirty="0"/>
              <a:t>Click icon to add picture</a:t>
            </a:r>
          </a:p>
        </p:txBody>
      </p:sp>
      <p:sp>
        <p:nvSpPr>
          <p:cNvPr id="29" name="Picture Placeholder 3">
            <a:extLst>
              <a:ext uri="{FF2B5EF4-FFF2-40B4-BE49-F238E27FC236}">
                <a16:creationId xmlns:a16="http://schemas.microsoft.com/office/drawing/2014/main" id="{87834FAF-E63C-4237-A219-3A85ABAC9EE3}"/>
              </a:ext>
            </a:extLst>
          </p:cNvPr>
          <p:cNvSpPr>
            <a:spLocks noGrp="1"/>
          </p:cNvSpPr>
          <p:nvPr>
            <p:ph type="pic" sz="quarter" idx="21"/>
          </p:nvPr>
        </p:nvSpPr>
        <p:spPr>
          <a:xfrm>
            <a:off x="6303337" y="1684461"/>
            <a:ext cx="2154706" cy="1621608"/>
          </a:xfrm>
        </p:spPr>
        <p:txBody>
          <a:bodyPr/>
          <a:lstStyle>
            <a:lvl1pPr marL="0" indent="0">
              <a:buFont typeface="Arial" panose="020B0604020202020204" pitchFamily="34" charset="0"/>
              <a:buNone/>
              <a:defRPr/>
            </a:lvl1pPr>
          </a:lstStyle>
          <a:p>
            <a:r>
              <a:rPr lang="en-US" dirty="0"/>
              <a:t>Click icon to add picture</a:t>
            </a:r>
          </a:p>
        </p:txBody>
      </p:sp>
      <p:sp>
        <p:nvSpPr>
          <p:cNvPr id="30" name="Picture Placeholder 3">
            <a:extLst>
              <a:ext uri="{FF2B5EF4-FFF2-40B4-BE49-F238E27FC236}">
                <a16:creationId xmlns:a16="http://schemas.microsoft.com/office/drawing/2014/main" id="{06A5C640-1D0E-4428-AC28-148AE98A7B34}"/>
              </a:ext>
            </a:extLst>
          </p:cNvPr>
          <p:cNvSpPr>
            <a:spLocks noGrp="1"/>
          </p:cNvSpPr>
          <p:nvPr>
            <p:ph type="pic" sz="quarter" idx="22"/>
          </p:nvPr>
        </p:nvSpPr>
        <p:spPr>
          <a:xfrm>
            <a:off x="8881435" y="1680693"/>
            <a:ext cx="2349365" cy="1621608"/>
          </a:xfrm>
        </p:spPr>
        <p:txBody>
          <a:bodyPr/>
          <a:lstStyle>
            <a:lvl1pPr marL="0" indent="0">
              <a:buFont typeface="Arial" panose="020B0604020202020204" pitchFamily="34" charset="0"/>
              <a:buNone/>
              <a:defRPr/>
            </a:lvl1pPr>
          </a:lstStyle>
          <a:p>
            <a:r>
              <a:rPr lang="en-US" dirty="0"/>
              <a:t>Click icon to add picture</a:t>
            </a:r>
          </a:p>
        </p:txBody>
      </p:sp>
      <p:pic>
        <p:nvPicPr>
          <p:cNvPr id="2" name="Picture 1">
            <a:extLst>
              <a:ext uri="{FF2B5EF4-FFF2-40B4-BE49-F238E27FC236}">
                <a16:creationId xmlns:a16="http://schemas.microsoft.com/office/drawing/2014/main" id="{1A3ADF20-051D-0468-3294-0CE22DD586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40E71239-E0C1-04AC-A5F1-6AB44F76757B}"/>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F137ED41-F73F-23BB-A912-9343F37E963A}"/>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170021997"/>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Four Colum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53373D-FF10-4355-AA00-B31430F115A7}"/>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535130"/>
            <a:ext cx="1835088"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grpSp>
        <p:nvGrpSpPr>
          <p:cNvPr id="34" name="Group 33">
            <a:extLst>
              <a:ext uri="{FF2B5EF4-FFF2-40B4-BE49-F238E27FC236}">
                <a16:creationId xmlns:a16="http://schemas.microsoft.com/office/drawing/2014/main" id="{C05DD3A4-1F16-4549-AF79-33A7C7667FE8}"/>
              </a:ext>
            </a:extLst>
          </p:cNvPr>
          <p:cNvGrpSpPr/>
          <p:nvPr userDrawn="1"/>
        </p:nvGrpSpPr>
        <p:grpSpPr>
          <a:xfrm>
            <a:off x="3011869" y="1686759"/>
            <a:ext cx="6172262" cy="4256842"/>
            <a:chOff x="3011869" y="1686758"/>
            <a:chExt cx="6172262" cy="4293629"/>
          </a:xfrm>
        </p:grpSpPr>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8"/>
              <a:ext cx="0" cy="429362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3545060"/>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4535130"/>
            <a:ext cx="161795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3545060"/>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4535130"/>
            <a:ext cx="1838233"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7" name="Title 1">
            <a:extLst>
              <a:ext uri="{FF2B5EF4-FFF2-40B4-BE49-F238E27FC236}">
                <a16:creationId xmlns:a16="http://schemas.microsoft.com/office/drawing/2014/main" id="{8F3E476F-E407-4406-BB4F-38E54533153E}"/>
              </a:ext>
            </a:extLst>
          </p:cNvPr>
          <p:cNvSpPr>
            <a:spLocks noGrp="1"/>
          </p:cNvSpPr>
          <p:nvPr>
            <p:ph type="title" hasCustomPrompt="1"/>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42236" cy="1621608"/>
          </a:xfrm>
        </p:spPr>
        <p:txBody>
          <a:bodyPr/>
          <a:lstStyle>
            <a:lvl1pPr marL="0" indent="0">
              <a:buNone/>
              <a:defRPr/>
            </a:lvl1pPr>
          </a:lstStyle>
          <a:p>
            <a:r>
              <a:rPr lang="en-US" dirty="0"/>
              <a:t>Click icon to add picture</a:t>
            </a:r>
          </a:p>
        </p:txBody>
      </p:sp>
      <p:sp>
        <p:nvSpPr>
          <p:cNvPr id="39" name="Picture Placeholder 3">
            <a:extLst>
              <a:ext uri="{FF2B5EF4-FFF2-40B4-BE49-F238E27FC236}">
                <a16:creationId xmlns:a16="http://schemas.microsoft.com/office/drawing/2014/main" id="{A76DD000-F678-4F74-B689-3C21D4B60D4C}"/>
              </a:ext>
            </a:extLst>
          </p:cNvPr>
          <p:cNvSpPr>
            <a:spLocks noGrp="1"/>
          </p:cNvSpPr>
          <p:nvPr>
            <p:ph type="pic" sz="quarter" idx="22"/>
          </p:nvPr>
        </p:nvSpPr>
        <p:spPr>
          <a:xfrm>
            <a:off x="3229003" y="1680599"/>
            <a:ext cx="1617954" cy="1621608"/>
          </a:xfrm>
        </p:spPr>
        <p:txBody>
          <a:bodyPr/>
          <a:lstStyle>
            <a:lvl1pPr marL="0" indent="0">
              <a:buNone/>
              <a:defRPr/>
            </a:lvl1pPr>
          </a:lstStyle>
          <a:p>
            <a:r>
              <a:rPr lang="en-US" dirty="0"/>
              <a:t>Click icon to add picture</a:t>
            </a:r>
          </a:p>
        </p:txBody>
      </p:sp>
      <p:sp>
        <p:nvSpPr>
          <p:cNvPr id="40" name="Picture Placeholder 3">
            <a:extLst>
              <a:ext uri="{FF2B5EF4-FFF2-40B4-BE49-F238E27FC236}">
                <a16:creationId xmlns:a16="http://schemas.microsoft.com/office/drawing/2014/main" id="{123E9D90-8EEF-4864-BB43-ED190DB0B44F}"/>
              </a:ext>
            </a:extLst>
          </p:cNvPr>
          <p:cNvSpPr>
            <a:spLocks noGrp="1"/>
          </p:cNvSpPr>
          <p:nvPr>
            <p:ph type="pic" sz="quarter" idx="23"/>
          </p:nvPr>
        </p:nvSpPr>
        <p:spPr>
          <a:xfrm>
            <a:off x="5287023" y="1673225"/>
            <a:ext cx="1617954" cy="1621608"/>
          </a:xfrm>
        </p:spPr>
        <p:txBody>
          <a:bodyPr/>
          <a:lstStyle>
            <a:lvl1pPr marL="0" indent="0">
              <a:buNone/>
              <a:defRPr/>
            </a:lvl1pPr>
          </a:lstStyle>
          <a:p>
            <a:r>
              <a:rPr lang="en-US" dirty="0"/>
              <a:t>Click icon to add picture</a:t>
            </a:r>
          </a:p>
        </p:txBody>
      </p:sp>
      <p:sp>
        <p:nvSpPr>
          <p:cNvPr id="41" name="Picture Placeholder 3">
            <a:extLst>
              <a:ext uri="{FF2B5EF4-FFF2-40B4-BE49-F238E27FC236}">
                <a16:creationId xmlns:a16="http://schemas.microsoft.com/office/drawing/2014/main" id="{2B2CFB9A-A9AE-487A-9D9A-22147BC5B8A1}"/>
              </a:ext>
            </a:extLst>
          </p:cNvPr>
          <p:cNvSpPr>
            <a:spLocks noGrp="1"/>
          </p:cNvSpPr>
          <p:nvPr>
            <p:ph type="pic" sz="quarter" idx="24"/>
          </p:nvPr>
        </p:nvSpPr>
        <p:spPr>
          <a:xfrm>
            <a:off x="7346978" y="1678310"/>
            <a:ext cx="1617954" cy="1621608"/>
          </a:xfrm>
        </p:spPr>
        <p:txBody>
          <a:bodyPr/>
          <a:lstStyle>
            <a:lvl1pPr marL="0" indent="0">
              <a:buNone/>
              <a:defRPr/>
            </a:lvl1pPr>
          </a:lstStyle>
          <a:p>
            <a:r>
              <a:rPr lang="en-US" dirty="0"/>
              <a:t>Click icon to add picture</a:t>
            </a:r>
          </a:p>
        </p:txBody>
      </p:sp>
      <p:sp>
        <p:nvSpPr>
          <p:cNvPr id="42" name="Picture Placeholder 3">
            <a:extLst>
              <a:ext uri="{FF2B5EF4-FFF2-40B4-BE49-F238E27FC236}">
                <a16:creationId xmlns:a16="http://schemas.microsoft.com/office/drawing/2014/main" id="{0E1D3434-C81E-4BE5-A058-CC08F9246005}"/>
              </a:ext>
            </a:extLst>
          </p:cNvPr>
          <p:cNvSpPr>
            <a:spLocks noGrp="1"/>
          </p:cNvSpPr>
          <p:nvPr>
            <p:ph type="pic" sz="quarter" idx="25"/>
          </p:nvPr>
        </p:nvSpPr>
        <p:spPr>
          <a:xfrm>
            <a:off x="9394654" y="1686759"/>
            <a:ext cx="1844846" cy="1621608"/>
          </a:xfrm>
        </p:spPr>
        <p:txBody>
          <a:bodyPr/>
          <a:lstStyle>
            <a:lvl1pPr marL="0" indent="0">
              <a:buNone/>
              <a:defRPr/>
            </a:lvl1pPr>
          </a:lstStyle>
          <a:p>
            <a:r>
              <a:rPr lang="en-US" dirty="0"/>
              <a:t>Click icon to add picture</a:t>
            </a:r>
          </a:p>
        </p:txBody>
      </p:sp>
      <p:pic>
        <p:nvPicPr>
          <p:cNvPr id="2" name="Picture 1">
            <a:extLst>
              <a:ext uri="{FF2B5EF4-FFF2-40B4-BE49-F238E27FC236}">
                <a16:creationId xmlns:a16="http://schemas.microsoft.com/office/drawing/2014/main" id="{5E417177-9740-009B-336C-CD9397B7CD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6E5EFF98-ADBF-6CEF-0AEA-81947E94052D}"/>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22522335-AEE6-157F-A095-730EC73A2432}"/>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83545689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hasCustomPrompt="1"/>
          </p:nvPr>
        </p:nvSpPr>
        <p:spPr>
          <a:xfrm>
            <a:off x="952500" y="2050741"/>
            <a:ext cx="10287000" cy="3892859"/>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B3026BD-8233-4CE9-BFDD-A9E26AEFE3EF}"/>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4" name="Picture 3">
            <a:extLst>
              <a:ext uri="{FF2B5EF4-FFF2-40B4-BE49-F238E27FC236}">
                <a16:creationId xmlns:a16="http://schemas.microsoft.com/office/drawing/2014/main" id="{73CB4C1B-0A69-054B-6800-6C203E38A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1" name="Footer Placeholder 4">
            <a:extLst>
              <a:ext uri="{FF2B5EF4-FFF2-40B4-BE49-F238E27FC236}">
                <a16:creationId xmlns:a16="http://schemas.microsoft.com/office/drawing/2014/main" id="{B42037C0-D5E4-AD2E-ECED-E9336924D929}"/>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5" name="Footer Placeholder 4">
            <a:extLst>
              <a:ext uri="{FF2B5EF4-FFF2-40B4-BE49-F238E27FC236}">
                <a16:creationId xmlns:a16="http://schemas.microsoft.com/office/drawing/2014/main" id="{95DE240E-E2F8-A4B1-E547-57BF750D04C8}"/>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897963369"/>
      </p:ext>
    </p:extLst>
  </p:cSld>
  <p:clrMapOvr>
    <a:masterClrMapping/>
  </p:clrMapOvr>
  <p:extLst>
    <p:ext uri="{DCECCB84-F9BA-43D5-87BE-67443E8EF086}">
      <p15:sldGuideLst xmlns:p15="http://schemas.microsoft.com/office/powerpoint/2012/main">
        <p15:guide id="1" orient="horz" pos="2400" userDrawn="1">
          <p15:clr>
            <a:srgbClr val="FBAE40"/>
          </p15:clr>
        </p15:guide>
        <p15:guide id="2" pos="3840" userDrawn="1">
          <p15:clr>
            <a:srgbClr val="FBAE40"/>
          </p15:clr>
        </p15:guide>
        <p15:guide id="3" pos="600" userDrawn="1">
          <p15:clr>
            <a:srgbClr val="FBAE40"/>
          </p15:clr>
        </p15:guide>
        <p15:guide id="4" pos="7080" userDrawn="1">
          <p15:clr>
            <a:srgbClr val="FBAE40"/>
          </p15:clr>
        </p15:guide>
        <p15:guide id="8" orient="horz" pos="374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423193-F2CF-43C4-A4FA-5D8A65CDD7AE}"/>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sp>
        <p:nvSpPr>
          <p:cNvPr id="18" name="Content Placeholder 2">
            <a:extLst>
              <a:ext uri="{FF2B5EF4-FFF2-40B4-BE49-F238E27FC236}">
                <a16:creationId xmlns:a16="http://schemas.microsoft.com/office/drawing/2014/main" id="{47404DB8-B6AC-4389-8E6E-A115840D1D74}"/>
              </a:ext>
            </a:extLst>
          </p:cNvPr>
          <p:cNvSpPr>
            <a:spLocks noGrp="1"/>
          </p:cNvSpPr>
          <p:nvPr>
            <p:ph idx="1" hasCustomPrompt="1"/>
          </p:nvPr>
        </p:nvSpPr>
        <p:spPr>
          <a:xfrm>
            <a:off x="952499" y="1686757"/>
            <a:ext cx="5257801" cy="4256843"/>
          </a:xfrm>
        </p:spPr>
        <p:txBody>
          <a:bodyPr lIns="0" tIns="0" rIns="0" bIns="0"/>
          <a:lstStyle>
            <a:lvl1pPr marL="0" indent="0">
              <a:buClr>
                <a:schemeClr val="tx2"/>
              </a:buClr>
              <a:buSzPct val="95000"/>
              <a:buFont typeface="Arial" panose="020B0604020202020204" pitchFamily="34" charset="0"/>
              <a:buNone/>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91ECE11-C8F6-5981-ED85-B1E4043F46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9" name="Footer Placeholder 4">
            <a:extLst>
              <a:ext uri="{FF2B5EF4-FFF2-40B4-BE49-F238E27FC236}">
                <a16:creationId xmlns:a16="http://schemas.microsoft.com/office/drawing/2014/main" id="{56742992-6A62-A002-308C-891025F5CF31}"/>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3" name="Footer Placeholder 4">
            <a:extLst>
              <a:ext uri="{FF2B5EF4-FFF2-40B4-BE49-F238E27FC236}">
                <a16:creationId xmlns:a16="http://schemas.microsoft.com/office/drawing/2014/main" id="{9663C30A-5A0B-A67D-97CB-C924ADE5A55D}"/>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2625500995"/>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12" userDrawn="1">
          <p15:clr>
            <a:srgbClr val="FBAE40"/>
          </p15:clr>
        </p15:guide>
        <p15:guide id="3" pos="600" userDrawn="1">
          <p15:clr>
            <a:srgbClr val="FBAE40"/>
          </p15:clr>
        </p15:guide>
        <p15:guide id="4" orient="horz" pos="1056" userDrawn="1">
          <p15:clr>
            <a:srgbClr val="FBAE40"/>
          </p15:clr>
        </p15:guide>
        <p15:guide id="6" orient="horz" pos="697" userDrawn="1">
          <p15:clr>
            <a:srgbClr val="FBAE40"/>
          </p15:clr>
        </p15:guide>
        <p15:guide id="7" orient="horz" pos="2400" userDrawn="1">
          <p15:clr>
            <a:srgbClr val="FBAE40"/>
          </p15:clr>
        </p15:guide>
        <p15:guide id="8" orient="horz" pos="1692" userDrawn="1">
          <p15:clr>
            <a:srgbClr val="FBAE40"/>
          </p15:clr>
        </p15:guide>
        <p15:guide id="9" orient="horz" pos="271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2" name="Picture 1">
            <a:extLst>
              <a:ext uri="{FF2B5EF4-FFF2-40B4-BE49-F238E27FC236}">
                <a16:creationId xmlns:a16="http://schemas.microsoft.com/office/drawing/2014/main" id="{BBBC1276-3593-C288-6EC5-8BFCB683D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
        <p:nvSpPr>
          <p:cNvPr id="4" name="Title 1">
            <a:extLst>
              <a:ext uri="{FF2B5EF4-FFF2-40B4-BE49-F238E27FC236}">
                <a16:creationId xmlns:a16="http://schemas.microsoft.com/office/drawing/2014/main" id="{9E9467E0-9396-14EE-5D5B-56D7EEA4E4B0}"/>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a:t>
            </a:r>
            <a:br>
              <a:rPr lang="en-US"/>
            </a:br>
            <a:r>
              <a:rPr lang="en-US"/>
              <a:t>Title Maximum of Three Lines</a:t>
            </a:r>
          </a:p>
        </p:txBody>
      </p:sp>
    </p:spTree>
    <p:extLst>
      <p:ext uri="{BB962C8B-B14F-4D97-AF65-F5344CB8AC3E}">
        <p14:creationId xmlns:p14="http://schemas.microsoft.com/office/powerpoint/2010/main" val="2339209882"/>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hasCustomPrompt="1"/>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hasCustomPrompt="1"/>
          </p:nvPr>
        </p:nvSpPr>
        <p:spPr>
          <a:xfrm>
            <a:off x="952499" y="1962386"/>
            <a:ext cx="5266450" cy="3981214"/>
          </a:xfrm>
        </p:spPr>
        <p:txBody>
          <a:bodyPr/>
          <a:lstStyle>
            <a:lvl1pPr marL="0" indent="0">
              <a:buClr>
                <a:schemeClr val="tx2"/>
              </a:buClr>
              <a:buSzPct val="95000"/>
              <a:buFontTx/>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1F1AF337-04E3-4F84-A120-0176D637DD23}"/>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2" name="Picture 1">
            <a:extLst>
              <a:ext uri="{FF2B5EF4-FFF2-40B4-BE49-F238E27FC236}">
                <a16:creationId xmlns:a16="http://schemas.microsoft.com/office/drawing/2014/main" id="{506D6729-3B09-8732-1943-892036A569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0" name="Footer Placeholder 4">
            <a:extLst>
              <a:ext uri="{FF2B5EF4-FFF2-40B4-BE49-F238E27FC236}">
                <a16:creationId xmlns:a16="http://schemas.microsoft.com/office/drawing/2014/main" id="{C194D8D6-8C56-CB32-8075-755E5E13CD2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3" name="Footer Placeholder 4">
            <a:extLst>
              <a:ext uri="{FF2B5EF4-FFF2-40B4-BE49-F238E27FC236}">
                <a16:creationId xmlns:a16="http://schemas.microsoft.com/office/drawing/2014/main" id="{BE07766A-2453-FE4B-9E10-535F9541D6F5}"/>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1338072623"/>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3926" userDrawn="1">
          <p15:clr>
            <a:srgbClr val="FBAE40"/>
          </p15:clr>
        </p15:guide>
        <p15:guide id="3" pos="600" userDrawn="1">
          <p15:clr>
            <a:srgbClr val="FBAE40"/>
          </p15:clr>
        </p15:guide>
        <p15:guide id="4" orient="horz" pos="240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lvl1pPr marL="0" indent="0">
              <a:buFontTx/>
              <a:buNone/>
              <a:defRPr/>
            </a:lvl1pPr>
          </a:lstStyle>
          <a:p>
            <a:r>
              <a:rPr lang="en-US" dirty="0"/>
              <a:t>Click icon to add chart</a:t>
            </a:r>
          </a:p>
        </p:txBody>
      </p:sp>
      <p:sp>
        <p:nvSpPr>
          <p:cNvPr id="11" name="Rectangle 10">
            <a:extLst>
              <a:ext uri="{FF2B5EF4-FFF2-40B4-BE49-F238E27FC236}">
                <a16:creationId xmlns:a16="http://schemas.microsoft.com/office/drawing/2014/main" id="{2543D990-DA2C-4325-9406-725AE2DB1D29}"/>
              </a:ext>
            </a:extLst>
          </p:cNvPr>
          <p:cNvSpPr/>
          <p:nvPr userDrawn="1"/>
        </p:nvSpPr>
        <p:spPr>
          <a:xfrm>
            <a:off x="0" y="6389511"/>
            <a:ext cx="12192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3" name="Picture 2">
            <a:extLst>
              <a:ext uri="{FF2B5EF4-FFF2-40B4-BE49-F238E27FC236}">
                <a16:creationId xmlns:a16="http://schemas.microsoft.com/office/drawing/2014/main" id="{541DFC83-14A4-17CD-7EBD-B59E270E7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2498" y="6286499"/>
            <a:ext cx="952620" cy="571501"/>
          </a:xfrm>
          <a:prstGeom prst="rect">
            <a:avLst/>
          </a:prstGeom>
        </p:spPr>
      </p:pic>
      <p:sp>
        <p:nvSpPr>
          <p:cNvPr id="12" name="Footer Placeholder 4">
            <a:extLst>
              <a:ext uri="{FF2B5EF4-FFF2-40B4-BE49-F238E27FC236}">
                <a16:creationId xmlns:a16="http://schemas.microsoft.com/office/drawing/2014/main" id="{271C3CD9-9FC8-F280-3338-F33333656EF6}"/>
              </a:ext>
            </a:extLst>
          </p:cNvPr>
          <p:cNvSpPr txBox="1">
            <a:spLocks/>
          </p:cNvSpPr>
          <p:nvPr userDrawn="1"/>
        </p:nvSpPr>
        <p:spPr>
          <a:xfrm>
            <a:off x="5794696" y="6539714"/>
            <a:ext cx="593362" cy="240771"/>
          </a:xfrm>
          <a:prstGeom prst="rect">
            <a:avLst/>
          </a:prstGeom>
        </p:spPr>
        <p:txBody>
          <a:bodyPr vert="horz" lIns="0" tIns="0" rIns="0" bIns="0" rtlCol="0" anchor="t" anchorCtr="0"/>
          <a:lstStyle>
            <a:defPPr>
              <a:defRPr lang="en-US"/>
            </a:defPPr>
            <a:lvl1pPr marL="0" algn="r" defTabSz="914400" rtl="0" eaLnBrk="1" latinLnBrk="0" hangingPunct="1">
              <a:defRPr sz="13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A85C019-D2F0-434C-86E7-A9EDB467A2EF}" type="slidenum">
              <a:rPr lang="en-US" smtClean="0"/>
              <a:t>‹#›</a:t>
            </a:fld>
            <a:endParaRPr lang="en-US" dirty="0"/>
          </a:p>
        </p:txBody>
      </p:sp>
      <p:sp>
        <p:nvSpPr>
          <p:cNvPr id="4" name="Footer Placeholder 4">
            <a:extLst>
              <a:ext uri="{FF2B5EF4-FFF2-40B4-BE49-F238E27FC236}">
                <a16:creationId xmlns:a16="http://schemas.microsoft.com/office/drawing/2014/main" id="{FD0F88FA-E6FA-6FAD-DE49-14A8F1DECFB6}"/>
              </a:ext>
            </a:extLst>
          </p:cNvPr>
          <p:cNvSpPr>
            <a:spLocks noGrp="1"/>
          </p:cNvSpPr>
          <p:nvPr>
            <p:ph type="ftr" sz="quarter" idx="3"/>
          </p:nvPr>
        </p:nvSpPr>
        <p:spPr>
          <a:xfrm>
            <a:off x="6575729" y="6450817"/>
            <a:ext cx="4679216" cy="365125"/>
          </a:xfrm>
          <a:prstGeom prst="rect">
            <a:avLst/>
          </a:prstGeom>
          <a:noFill/>
        </p:spPr>
        <p:txBody>
          <a:bodyPr vert="horz" lIns="0" tIns="0" rIns="0" bIns="0" rtlCol="0" anchor="ctr" anchorCtr="0"/>
          <a:lstStyle>
            <a:lvl1pPr algn="r">
              <a:defRPr sz="13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spTree>
    <p:extLst>
      <p:ext uri="{BB962C8B-B14F-4D97-AF65-F5344CB8AC3E}">
        <p14:creationId xmlns:p14="http://schemas.microsoft.com/office/powerpoint/2010/main" val="3142765285"/>
      </p:ext>
    </p:extLst>
  </p:cSld>
  <p:clrMapOvr>
    <a:masterClrMapping/>
  </p:clrMapOvr>
  <p:extLst>
    <p:ext uri="{DCECCB84-F9BA-43D5-87BE-67443E8EF086}">
      <p15:sldGuideLst xmlns:p15="http://schemas.microsoft.com/office/powerpoint/2012/main">
        <p15:guide id="2" pos="598" userDrawn="1">
          <p15:clr>
            <a:srgbClr val="FBAE40"/>
          </p15:clr>
        </p15:guide>
        <p15:guide id="3" pos="708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06492"/>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b="1" i="0" baseline="0">
                <a:solidFill>
                  <a:schemeClr val="bg1"/>
                </a:solidFill>
                <a:latin typeface="Roboto" panose="02000000000000000000" pitchFamily="2" charset="0"/>
                <a:ea typeface="Roboto Black" panose="02000000000000000000" pitchFamily="2" charset="0"/>
              </a:defRPr>
            </a:lvl1pPr>
          </a:lstStyle>
          <a:p>
            <a:pPr lvl="0"/>
            <a:r>
              <a:rPr lang="en-US"/>
              <a:t>Insert Web Address</a:t>
            </a:r>
          </a:p>
        </p:txBody>
      </p:sp>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49325"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18316"/>
            <a:ext cx="7157006" cy="365125"/>
          </a:xfrm>
          <a:prstGeom prst="rect">
            <a:avLst/>
          </a:prstGeom>
          <a:noFill/>
        </p:spPr>
        <p:txBody>
          <a:bodyPr vert="horz" lIns="0" tIns="0" rIns="0" bIns="0" rtlCol="0" anchor="b" anchorCtr="0"/>
          <a:lstStyle>
            <a:lvl1pPr algn="l">
              <a:defRPr sz="1800" b="0">
                <a:solidFill>
                  <a:schemeClr val="tx1"/>
                </a:solidFill>
              </a:defRPr>
            </a:lvl1pPr>
          </a:lstStyle>
          <a:p>
            <a:r>
              <a:rPr lang="en-US" dirty="0"/>
              <a:t>Insert-&gt;Header and Footer-&gt;Type Customizable Name</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625728D-FF50-4FF2-AC2E-B13A3D44D5B9}"/>
              </a:ext>
            </a:extLst>
          </p:cNvPr>
          <p:cNvGrpSpPr/>
          <p:nvPr userDrawn="1"/>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9011476" y="3029213"/>
            <a:ext cx="2473565"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2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Further Contact Person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2" name="TextBox 1">
            <a:extLst>
              <a:ext uri="{FF2B5EF4-FFF2-40B4-BE49-F238E27FC236}">
                <a16:creationId xmlns:a16="http://schemas.microsoft.com/office/drawing/2014/main" id="{28B9905E-07E0-A4D3-F8DA-3DB0E6CF8A63}"/>
              </a:ext>
            </a:extLst>
          </p:cNvPr>
          <p:cNvSpPr txBox="1"/>
          <p:nvPr userDrawn="1"/>
        </p:nvSpPr>
        <p:spPr>
          <a:xfrm>
            <a:off x="9011476"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pic>
        <p:nvPicPr>
          <p:cNvPr id="6" name="Picture 5">
            <a:extLst>
              <a:ext uri="{FF2B5EF4-FFF2-40B4-BE49-F238E27FC236}">
                <a16:creationId xmlns:a16="http://schemas.microsoft.com/office/drawing/2014/main" id="{94EA6CC4-8BB3-37A4-6D4F-FA18A78DAE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11476" y="0"/>
            <a:ext cx="1941444" cy="1207722"/>
          </a:xfrm>
          <a:prstGeom prst="rect">
            <a:avLst/>
          </a:prstGeom>
        </p:spPr>
      </p:pic>
    </p:spTree>
    <p:extLst>
      <p:ext uri="{BB962C8B-B14F-4D97-AF65-F5344CB8AC3E}">
        <p14:creationId xmlns:p14="http://schemas.microsoft.com/office/powerpoint/2010/main" val="2883638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8" userDrawn="1">
          <p15:clr>
            <a:srgbClr val="FBAE40"/>
          </p15:clr>
        </p15:guide>
        <p15:guide id="3" pos="5808" userDrawn="1">
          <p15:clr>
            <a:srgbClr val="FBAE40"/>
          </p15:clr>
        </p15:guide>
        <p15:guide id="4" pos="56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5309934"/>
            <a:ext cx="6155726" cy="494797"/>
          </a:xfrm>
        </p:spPr>
        <p:txBody>
          <a:bodyPr/>
          <a:lstStyle>
            <a:lvl1pPr marL="0" indent="0" algn="l">
              <a:buNone/>
              <a:defRPr sz="24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772530"/>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cxnSp>
        <p:nvCxnSpPr>
          <p:cNvPr id="12" name="Straight Connector 11">
            <a:extLst>
              <a:ext uri="{FF2B5EF4-FFF2-40B4-BE49-F238E27FC236}">
                <a16:creationId xmlns:a16="http://schemas.microsoft.com/office/drawing/2014/main" id="{EC8CCC4B-9258-0A71-6B90-1A7E7CFC0610}"/>
              </a:ext>
            </a:extLst>
          </p:cNvPr>
          <p:cNvCxnSpPr>
            <a:cxnSpLocks/>
          </p:cNvCxnSpPr>
          <p:nvPr userDrawn="1"/>
        </p:nvCxnSpPr>
        <p:spPr>
          <a:xfrm>
            <a:off x="974126" y="267381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CD793AE-048C-D32B-8E8B-0FC675538255}"/>
              </a:ext>
            </a:extLst>
          </p:cNvPr>
          <p:cNvSpPr txBox="1">
            <a:spLocks/>
          </p:cNvSpPr>
          <p:nvPr userDrawn="1"/>
        </p:nvSpPr>
        <p:spPr>
          <a:xfrm>
            <a:off x="952500" y="1617049"/>
            <a:ext cx="6780711" cy="843744"/>
          </a:xfrm>
          <a:prstGeom prst="rect">
            <a:avLst/>
          </a:prstGeom>
          <a:noFill/>
        </p:spPr>
        <p:txBody>
          <a:bodyPr vert="horz" lIns="0" tIns="0" rIns="0" bIns="0" rtlCol="0" anchor="b" anchorCtr="0"/>
          <a:lstStyle>
            <a:defPPr>
              <a:defRPr lang="en-US"/>
            </a:defPPr>
            <a:lvl1pPr marL="0" algn="l" defTabSz="914400" rtl="0" eaLnBrk="1" latinLnBrk="0" hangingPunct="1">
              <a:defRPr sz="2200" b="0" kern="1200">
                <a:solidFill>
                  <a:schemeClr val="tx1"/>
                </a:solidFill>
                <a:latin typeface="Roboto" panose="02000000000000000000" pitchFamily="2" charset="0"/>
                <a:ea typeface="Roboto"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Insert-&gt;Header and Footer-&gt;Customizable Name</a:t>
            </a:r>
          </a:p>
        </p:txBody>
      </p:sp>
      <p:pic>
        <p:nvPicPr>
          <p:cNvPr id="4" name="Picture 3">
            <a:extLst>
              <a:ext uri="{FF2B5EF4-FFF2-40B4-BE49-F238E27FC236}">
                <a16:creationId xmlns:a16="http://schemas.microsoft.com/office/drawing/2014/main" id="{668B4889-0EB2-814D-5B8E-4799228537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
        <p:nvSpPr>
          <p:cNvPr id="2" name="Title 1">
            <a:extLst>
              <a:ext uri="{FF2B5EF4-FFF2-40B4-BE49-F238E27FC236}">
                <a16:creationId xmlns:a16="http://schemas.microsoft.com/office/drawing/2014/main" id="{0D7CE939-4371-D685-8AF7-5C5E5F63F088}"/>
              </a:ext>
            </a:extLst>
          </p:cNvPr>
          <p:cNvSpPr>
            <a:spLocks noGrp="1"/>
          </p:cNvSpPr>
          <p:nvPr>
            <p:ph type="ctrTitle" hasCustomPrompt="1"/>
          </p:nvPr>
        </p:nvSpPr>
        <p:spPr>
          <a:xfrm>
            <a:off x="957947" y="2979719"/>
            <a:ext cx="6666171" cy="2117185"/>
          </a:xfrm>
        </p:spPr>
        <p:txBody>
          <a:bodyPr lIns="0" tIns="0" rIns="0" bIns="0" anchor="t" anchorCtr="0">
            <a:normAutofit/>
          </a:bodyPr>
          <a:lstStyle>
            <a:lvl1pPr algn="l">
              <a:defRPr sz="52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a:t>
            </a:r>
            <a:br>
              <a:rPr lang="en-US"/>
            </a:br>
            <a:r>
              <a:rPr lang="en-US"/>
              <a:t>Title Maximum of Three Lines</a:t>
            </a:r>
          </a:p>
        </p:txBody>
      </p:sp>
    </p:spTree>
    <p:extLst>
      <p:ext uri="{BB962C8B-B14F-4D97-AF65-F5344CB8AC3E}">
        <p14:creationId xmlns:p14="http://schemas.microsoft.com/office/powerpoint/2010/main" val="134786808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4" name="Title 1">
            <a:extLst>
              <a:ext uri="{FF2B5EF4-FFF2-40B4-BE49-F238E27FC236}">
                <a16:creationId xmlns:a16="http://schemas.microsoft.com/office/drawing/2014/main" id="{AF967D98-57FA-93DE-C76B-7603906E6870}"/>
              </a:ext>
            </a:extLst>
          </p:cNvPr>
          <p:cNvSpPr>
            <a:spLocks noGrp="1"/>
          </p:cNvSpPr>
          <p:nvPr>
            <p:ph type="ctrTitle" hasCustomPrompt="1"/>
          </p:nvPr>
        </p:nvSpPr>
        <p:spPr>
          <a:xfrm>
            <a:off x="974725" y="2677626"/>
            <a:ext cx="10354360" cy="1843238"/>
          </a:xfrm>
        </p:spPr>
        <p:txBody>
          <a:bodyPr lIns="0" tIns="0" rIns="0" bIns="0" anchor="t" anchorCtr="0">
            <a:no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sp>
        <p:nvSpPr>
          <p:cNvPr id="5" name="Subtitle 2">
            <a:extLst>
              <a:ext uri="{FF2B5EF4-FFF2-40B4-BE49-F238E27FC236}">
                <a16:creationId xmlns:a16="http://schemas.microsoft.com/office/drawing/2014/main" id="{5E313527-1C85-A4F4-832B-BD875C790057}"/>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cap="all" baseline="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F77245BE-7863-5183-F3AB-3A6074897AF0}"/>
              </a:ext>
            </a:extLst>
          </p:cNvPr>
          <p:cNvSpPr>
            <a:spLocks noGrp="1"/>
          </p:cNvSpPr>
          <p:nvPr>
            <p:ph type="body" sz="quarter" idx="10" hasCustomPrompt="1"/>
          </p:nvPr>
        </p:nvSpPr>
        <p:spPr>
          <a:xfrm>
            <a:off x="974725" y="5087150"/>
            <a:ext cx="1035436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2024</a:t>
            </a:r>
          </a:p>
        </p:txBody>
      </p:sp>
      <p:sp>
        <p:nvSpPr>
          <p:cNvPr id="7" name="Footer Placeholder 4">
            <a:extLst>
              <a:ext uri="{FF2B5EF4-FFF2-40B4-BE49-F238E27FC236}">
                <a16:creationId xmlns:a16="http://schemas.microsoft.com/office/drawing/2014/main" id="{AEE955F0-2D53-FB8B-FD38-229ED485D533}"/>
              </a:ext>
            </a:extLst>
          </p:cNvPr>
          <p:cNvSpPr>
            <a:spLocks noGrp="1"/>
          </p:cNvSpPr>
          <p:nvPr>
            <p:ph type="ftr" sz="quarter" idx="3"/>
          </p:nvPr>
        </p:nvSpPr>
        <p:spPr>
          <a:xfrm>
            <a:off x="952500" y="1760634"/>
            <a:ext cx="10376585" cy="365125"/>
          </a:xfrm>
          <a:prstGeom prst="rect">
            <a:avLst/>
          </a:prstGeom>
          <a:noFill/>
        </p:spPr>
        <p:txBody>
          <a:bodyPr vert="horz" lIns="0" tIns="0" rIns="0" bIns="0" rtlCol="0" anchor="b" anchorCtr="0"/>
          <a:lstStyle>
            <a:lvl1pPr algn="l">
              <a:defRPr sz="2200" b="0">
                <a:solidFill>
                  <a:schemeClr val="tx1"/>
                </a:solidFill>
                <a:latin typeface="Roboto" panose="02000000000000000000" pitchFamily="2" charset="0"/>
                <a:ea typeface="Roboto" panose="02000000000000000000" pitchFamily="2" charset="0"/>
              </a:defRPr>
            </a:lvl1pPr>
          </a:lstStyle>
          <a:p>
            <a:r>
              <a:rPr lang="en-US" dirty="0"/>
              <a:t>Insert-&gt;Header and Footer-&gt;Type Customizable Name</a:t>
            </a:r>
          </a:p>
        </p:txBody>
      </p:sp>
      <p:cxnSp>
        <p:nvCxnSpPr>
          <p:cNvPr id="8" name="Straight Connector 7">
            <a:extLst>
              <a:ext uri="{FF2B5EF4-FFF2-40B4-BE49-F238E27FC236}">
                <a16:creationId xmlns:a16="http://schemas.microsoft.com/office/drawing/2014/main" id="{401DE38A-FA90-EE1A-BB1C-6D409A1530DD}"/>
              </a:ext>
            </a:extLst>
          </p:cNvPr>
          <p:cNvCxnSpPr>
            <a:cxnSpLocks/>
          </p:cNvCxnSpPr>
          <p:nvPr userDrawn="1"/>
        </p:nvCxnSpPr>
        <p:spPr>
          <a:xfrm>
            <a:off x="974126" y="2339665"/>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44F5CC3-0C94-160D-CF36-57CB8E3C93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Tree>
    <p:extLst>
      <p:ext uri="{BB962C8B-B14F-4D97-AF65-F5344CB8AC3E}">
        <p14:creationId xmlns:p14="http://schemas.microsoft.com/office/powerpoint/2010/main" val="2216889176"/>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10" name="TextBox 9">
            <a:extLst>
              <a:ext uri="{FF2B5EF4-FFF2-40B4-BE49-F238E27FC236}">
                <a16:creationId xmlns:a16="http://schemas.microsoft.com/office/drawing/2014/main" id="{F65EA56B-9486-5A3F-0747-8EDA8441FF8B}"/>
              </a:ext>
            </a:extLst>
          </p:cNvPr>
          <p:cNvSpPr txBox="1"/>
          <p:nvPr userDrawn="1"/>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sp>
        <p:nvSpPr>
          <p:cNvPr id="9" name="Title 1">
            <a:extLst>
              <a:ext uri="{FF2B5EF4-FFF2-40B4-BE49-F238E27FC236}">
                <a16:creationId xmlns:a16="http://schemas.microsoft.com/office/drawing/2014/main" id="{5F9A4D7C-11D5-0FEB-2B1F-A66824BC04CA}"/>
              </a:ext>
            </a:extLst>
          </p:cNvPr>
          <p:cNvSpPr>
            <a:spLocks noGrp="1"/>
          </p:cNvSpPr>
          <p:nvPr>
            <p:ph type="ctrTitle" hasCustomPrompt="1"/>
          </p:nvPr>
        </p:nvSpPr>
        <p:spPr>
          <a:xfrm>
            <a:off x="960097" y="2523195"/>
            <a:ext cx="5277727" cy="807913"/>
          </a:xfrm>
          <a:solidFill>
            <a:schemeClr val="accent1"/>
          </a:solidFill>
        </p:spPr>
        <p:txBody>
          <a:bodyPr wrap="none" lIns="182880" tIns="45720" rIns="182880" bIns="0" anchor="t" anchorCtr="0">
            <a:spAutoFit/>
          </a:bodyPr>
          <a:lstStyle>
            <a:lvl1pPr algn="l">
              <a:lnSpc>
                <a:spcPct val="90000"/>
              </a:lnSpc>
              <a:defRPr sz="5500" b="1" cap="none" spc="0" baseline="0">
                <a:solidFill>
                  <a:schemeClr val="tx1"/>
                </a:solidFill>
                <a:latin typeface="Roboto" panose="02000000000000000000" pitchFamily="2" charset="0"/>
                <a:cs typeface="Arial" panose="020B0604020202020204" pitchFamily="34" charset="0"/>
              </a:defRPr>
            </a:lvl1pPr>
          </a:lstStyle>
          <a:p>
            <a:r>
              <a:rPr lang="en-US"/>
              <a:t>Example of the </a:t>
            </a:r>
          </a:p>
        </p:txBody>
      </p:sp>
      <p:sp>
        <p:nvSpPr>
          <p:cNvPr id="11" name="Text Placeholder 12">
            <a:extLst>
              <a:ext uri="{FF2B5EF4-FFF2-40B4-BE49-F238E27FC236}">
                <a16:creationId xmlns:a16="http://schemas.microsoft.com/office/drawing/2014/main" id="{6ADF7265-D175-014B-94A4-4EFAB6386023}"/>
              </a:ext>
            </a:extLst>
          </p:cNvPr>
          <p:cNvSpPr>
            <a:spLocks noGrp="1"/>
          </p:cNvSpPr>
          <p:nvPr>
            <p:ph type="body" sz="quarter" idx="14" hasCustomPrompt="1"/>
          </p:nvPr>
        </p:nvSpPr>
        <p:spPr>
          <a:xfrm>
            <a:off x="960438" y="3447318"/>
            <a:ext cx="7808869" cy="807913"/>
          </a:xfrm>
          <a:solidFill>
            <a:schemeClr val="accent1"/>
          </a:solidFill>
        </p:spPr>
        <p:txBody>
          <a:bodyPr wrap="none" lIns="182880" tIns="45720" rIns="182880" bIns="0">
            <a:spAutoFit/>
          </a:bodyPr>
          <a:lstStyle>
            <a:lvl1pPr marL="0" indent="0">
              <a:lnSpc>
                <a:spcPct val="90000"/>
              </a:lnSpc>
              <a:buFontTx/>
              <a:buNone/>
              <a:defRPr sz="5500" b="1"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Presentation Title Slide</a:t>
            </a:r>
          </a:p>
        </p:txBody>
      </p:sp>
      <p:sp>
        <p:nvSpPr>
          <p:cNvPr id="12" name="Text Placeholder 12">
            <a:extLst>
              <a:ext uri="{FF2B5EF4-FFF2-40B4-BE49-F238E27FC236}">
                <a16:creationId xmlns:a16="http://schemas.microsoft.com/office/drawing/2014/main" id="{B4C61BE3-73BC-EC89-0C3E-BD4D2CC9709C}"/>
              </a:ext>
            </a:extLst>
          </p:cNvPr>
          <p:cNvSpPr>
            <a:spLocks noGrp="1"/>
          </p:cNvSpPr>
          <p:nvPr>
            <p:ph type="body" sz="quarter" idx="16" hasCustomPrompt="1"/>
          </p:nvPr>
        </p:nvSpPr>
        <p:spPr>
          <a:xfrm>
            <a:off x="960438" y="4993593"/>
            <a:ext cx="2547813" cy="378565"/>
          </a:xfrm>
          <a:solidFill>
            <a:schemeClr val="bg1"/>
          </a:solidFill>
        </p:spPr>
        <p:txBody>
          <a:bodyPr wrap="none" lIns="182880" tIns="45720" rIns="182880" bIns="0">
            <a:spAutoFit/>
          </a:bodyPr>
          <a:lstStyle>
            <a:lvl1pPr marL="0" indent="0">
              <a:lnSpc>
                <a:spcPct val="90000"/>
              </a:lnSpc>
              <a:buFontTx/>
              <a:buNone/>
              <a:defRPr sz="2400" b="0" i="0"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Month XX, 2024</a:t>
            </a:r>
          </a:p>
        </p:txBody>
      </p:sp>
      <p:sp>
        <p:nvSpPr>
          <p:cNvPr id="13" name="Text Placeholder 12">
            <a:extLst>
              <a:ext uri="{FF2B5EF4-FFF2-40B4-BE49-F238E27FC236}">
                <a16:creationId xmlns:a16="http://schemas.microsoft.com/office/drawing/2014/main" id="{7D206F2B-12F1-2923-F3B1-B58BC2AB0F64}"/>
              </a:ext>
            </a:extLst>
          </p:cNvPr>
          <p:cNvSpPr>
            <a:spLocks noGrp="1"/>
          </p:cNvSpPr>
          <p:nvPr>
            <p:ph type="body" sz="quarter" idx="17" hasCustomPrompt="1"/>
          </p:nvPr>
        </p:nvSpPr>
        <p:spPr>
          <a:xfrm>
            <a:off x="960438" y="4545706"/>
            <a:ext cx="4104329" cy="378565"/>
          </a:xfrm>
          <a:solidFill>
            <a:schemeClr val="bg1"/>
          </a:solidFill>
        </p:spPr>
        <p:txBody>
          <a:bodyPr wrap="none" lIns="182880" tIns="45720" rIns="182880" bIns="0">
            <a:spAutoFit/>
          </a:bodyPr>
          <a:lstStyle>
            <a:lvl1pPr marL="0" indent="0">
              <a:lnSpc>
                <a:spcPct val="90000"/>
              </a:lnSpc>
              <a:buFontTx/>
              <a:buNone/>
              <a:defRPr sz="2400" b="1" i="0" cap="all" spc="0" baseline="0">
                <a:latin typeface="Roboto" panose="02000000000000000000" pitchFamily="2" charset="0"/>
              </a:defRPr>
            </a:lvl1pPr>
            <a:lvl2pPr>
              <a:defRPr baseline="0">
                <a:latin typeface="Antonio" panose="02000503000000000000" pitchFamily="2" charset="77"/>
              </a:defRPr>
            </a:lvl2pPr>
            <a:lvl3pPr>
              <a:defRPr baseline="0">
                <a:latin typeface="Antonio" panose="02000503000000000000" pitchFamily="2" charset="77"/>
              </a:defRPr>
            </a:lvl3pPr>
            <a:lvl4pPr>
              <a:defRPr baseline="0">
                <a:latin typeface="Antonio" panose="02000503000000000000" pitchFamily="2" charset="77"/>
              </a:defRPr>
            </a:lvl4pPr>
            <a:lvl5pPr>
              <a:defRPr baseline="0">
                <a:latin typeface="Antonio" panose="02000503000000000000" pitchFamily="2" charset="77"/>
              </a:defRPr>
            </a:lvl5pPr>
          </a:lstStyle>
          <a:p>
            <a:pPr lvl="0"/>
            <a:r>
              <a:rPr lang="en-US"/>
              <a:t>PRESENTATION SUBTITLE</a:t>
            </a:r>
          </a:p>
        </p:txBody>
      </p:sp>
    </p:spTree>
    <p:extLst>
      <p:ext uri="{BB962C8B-B14F-4D97-AF65-F5344CB8AC3E}">
        <p14:creationId xmlns:p14="http://schemas.microsoft.com/office/powerpoint/2010/main" val="1840573023"/>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600" userDrawn="1">
          <p15:clr>
            <a:srgbClr val="FBAE40"/>
          </p15:clr>
        </p15:guide>
        <p15:guide id="4" pos="70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Slide – Solid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938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Slide – Full Photo">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F1BFF78-7921-E5E6-14CF-91C39C225AAD}"/>
              </a:ext>
            </a:extLst>
          </p:cNvPr>
          <p:cNvSpPr>
            <a:spLocks noGrp="1"/>
          </p:cNvSpPr>
          <p:nvPr>
            <p:ph type="pic" sz="quarter" idx="11"/>
          </p:nvPr>
        </p:nvSpPr>
        <p:spPr>
          <a:xfrm>
            <a:off x="0" y="0"/>
            <a:ext cx="12192000"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99232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637441"/>
            <a:ext cx="10286999"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428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99" r:id="rId4"/>
    <p:sldLayoutId id="2147483687" r:id="rId5"/>
    <p:sldLayoutId id="2147483691" r:id="rId6"/>
    <p:sldLayoutId id="2147483663" r:id="rId7"/>
    <p:sldLayoutId id="2147483693" r:id="rId8"/>
    <p:sldLayoutId id="2147483698" r:id="rId9"/>
    <p:sldLayoutId id="2147483692" r:id="rId10"/>
    <p:sldLayoutId id="2147483695" r:id="rId11"/>
    <p:sldLayoutId id="2147483650" r:id="rId12"/>
    <p:sldLayoutId id="2147483682" r:id="rId13"/>
    <p:sldLayoutId id="2147483670" r:id="rId14"/>
    <p:sldLayoutId id="2147483667" r:id="rId15"/>
    <p:sldLayoutId id="2147483668" r:id="rId16"/>
    <p:sldLayoutId id="2147483674" r:id="rId17"/>
    <p:sldLayoutId id="2147483675" r:id="rId18"/>
    <p:sldLayoutId id="2147483677" r:id="rId19"/>
    <p:sldLayoutId id="2147483676" r:id="rId20"/>
    <p:sldLayoutId id="2147483672" r:id="rId21"/>
    <p:sldLayoutId id="2147483669" r:id="rId22"/>
    <p:sldLayoutId id="2147483671" r:id="rId23"/>
    <p:sldLayoutId id="2147483673" r:id="rId24"/>
    <p:sldLayoutId id="2147483679" r:id="rId25"/>
    <p:sldLayoutId id="2147483680" r:id="rId26"/>
    <p:sldLayoutId id="2147483681" r:id="rId27"/>
    <p:sldLayoutId id="2147483662" r:id="rId28"/>
    <p:sldLayoutId id="2147483654" r:id="rId29"/>
    <p:sldLayoutId id="2147483655" r:id="rId30"/>
    <p:sldLayoutId id="2147483665" r:id="rId31"/>
    <p:sldLayoutId id="2147483678" r:id="rId32"/>
    <p:sldLayoutId id="2147483664" r:id="rId33"/>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AE33-908B-33A3-B828-7137D043004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CBA0ECF-AB44-3848-1761-9885EBF587E5}"/>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2">
            <a:extLst>
              <a:ext uri="{FF2B5EF4-FFF2-40B4-BE49-F238E27FC236}">
                <a16:creationId xmlns:a16="http://schemas.microsoft.com/office/drawing/2014/main" id="{18D2E22E-58A1-D86E-DE9B-F2B9CD251D63}"/>
              </a:ext>
            </a:extLst>
          </p:cNvPr>
          <p:cNvSpPr>
            <a:spLocks noGrp="1"/>
          </p:cNvSpPr>
          <p:nvPr>
            <p:ph type="ctrTitle"/>
          </p:nvPr>
        </p:nvSpPr>
        <p:spPr>
          <a:xfrm>
            <a:off x="951979" y="2506345"/>
            <a:ext cx="10323257" cy="1240462"/>
          </a:xfrm>
        </p:spPr>
        <p:txBody>
          <a:bodyPr/>
          <a:lstStyle/>
          <a:p>
            <a:r>
              <a:rPr lang="en-US" dirty="0">
                <a:latin typeface="Roboto"/>
                <a:ea typeface="Roboto"/>
                <a:cs typeface="Arial"/>
              </a:rPr>
              <a:t>UI Health Care’s New Intranet</a:t>
            </a:r>
            <a:br>
              <a:rPr lang="en-US" dirty="0"/>
            </a:br>
            <a:endParaRPr lang="en-US" dirty="0"/>
          </a:p>
        </p:txBody>
      </p:sp>
      <p:sp>
        <p:nvSpPr>
          <p:cNvPr id="27" name="Subtitle 26">
            <a:extLst>
              <a:ext uri="{FF2B5EF4-FFF2-40B4-BE49-F238E27FC236}">
                <a16:creationId xmlns:a16="http://schemas.microsoft.com/office/drawing/2014/main" id="{80A94D40-E878-DE3D-1F56-0212E9127DD0}"/>
              </a:ext>
            </a:extLst>
          </p:cNvPr>
          <p:cNvSpPr>
            <a:spLocks noGrp="1"/>
          </p:cNvSpPr>
          <p:nvPr>
            <p:ph type="subTitle" idx="1"/>
          </p:nvPr>
        </p:nvSpPr>
        <p:spPr/>
        <p:txBody>
          <a:bodyPr vert="horz" lIns="0" tIns="0" rIns="0" bIns="0" rtlCol="0" anchor="t">
            <a:normAutofit/>
          </a:bodyPr>
          <a:lstStyle/>
          <a:p>
            <a:r>
              <a:rPr lang="en-US" dirty="0">
                <a:latin typeface="Roboto"/>
                <a:ea typeface="Roboto"/>
                <a:cs typeface="Arial"/>
              </a:rPr>
              <a:t>Access the information you need, when you need it</a:t>
            </a:r>
          </a:p>
          <a:p>
            <a:endParaRPr lang="en-US" dirty="0"/>
          </a:p>
        </p:txBody>
      </p:sp>
      <p:sp>
        <p:nvSpPr>
          <p:cNvPr id="28" name="Text Placeholder 27">
            <a:extLst>
              <a:ext uri="{FF2B5EF4-FFF2-40B4-BE49-F238E27FC236}">
                <a16:creationId xmlns:a16="http://schemas.microsoft.com/office/drawing/2014/main" id="{4EFE960A-38C2-DC95-CCDA-C771F6E374C8}"/>
              </a:ext>
            </a:extLst>
          </p:cNvPr>
          <p:cNvSpPr>
            <a:spLocks noGrp="1"/>
          </p:cNvSpPr>
          <p:nvPr>
            <p:ph type="body" sz="quarter" idx="10"/>
          </p:nvPr>
        </p:nvSpPr>
        <p:spPr/>
        <p:txBody>
          <a:bodyPr/>
          <a:lstStyle/>
          <a:p>
            <a:r>
              <a:rPr lang="en-US" dirty="0"/>
              <a:t>June 3, 2024</a:t>
            </a:r>
          </a:p>
          <a:p>
            <a:endParaRPr lang="en-US" dirty="0"/>
          </a:p>
        </p:txBody>
      </p:sp>
      <p:sp>
        <p:nvSpPr>
          <p:cNvPr id="2" name="TextBox 1">
            <a:extLst>
              <a:ext uri="{FF2B5EF4-FFF2-40B4-BE49-F238E27FC236}">
                <a16:creationId xmlns:a16="http://schemas.microsoft.com/office/drawing/2014/main" id="{5CDB3A4A-2483-02E1-58BD-520502AE209D}"/>
              </a:ext>
            </a:extLst>
          </p:cNvPr>
          <p:cNvSpPr txBox="1"/>
          <p:nvPr/>
        </p:nvSpPr>
        <p:spPr>
          <a:xfrm>
            <a:off x="960098" y="6116752"/>
            <a:ext cx="2006651" cy="380104"/>
          </a:xfrm>
          <a:prstGeom prst="rect">
            <a:avLst/>
          </a:prstGeom>
          <a:noFill/>
        </p:spPr>
        <p:txBody>
          <a:bodyPr wrap="square" lIns="0" tIns="0" rIns="0" bIns="0" rtlCol="0">
            <a:spAutoFit/>
          </a:bodyPr>
          <a:lstStyle/>
          <a:p>
            <a:pPr>
              <a:lnSpc>
                <a:spcPct val="95000"/>
              </a:lnSpc>
            </a:pPr>
            <a:r>
              <a:rPr lang="en-US" sz="1300" dirty="0"/>
              <a:t>CHANGING MEDICINE.</a:t>
            </a:r>
          </a:p>
          <a:p>
            <a:pPr>
              <a:lnSpc>
                <a:spcPct val="95000"/>
              </a:lnSpc>
            </a:pPr>
            <a:r>
              <a:rPr lang="en-US" sz="1300" b="1" dirty="0"/>
              <a:t>CHANGING LIVES</a:t>
            </a:r>
            <a:r>
              <a:rPr lang="en-US" sz="1300" b="1" spc="-200" baseline="0" dirty="0"/>
              <a:t>.</a:t>
            </a:r>
            <a:r>
              <a:rPr lang="en-US" sz="800" b="1" baseline="80000" dirty="0"/>
              <a:t>®</a:t>
            </a:r>
          </a:p>
        </p:txBody>
      </p:sp>
      <p:cxnSp>
        <p:nvCxnSpPr>
          <p:cNvPr id="26" name="Straight Connector 25">
            <a:extLst>
              <a:ext uri="{FF2B5EF4-FFF2-40B4-BE49-F238E27FC236}">
                <a16:creationId xmlns:a16="http://schemas.microsoft.com/office/drawing/2014/main" id="{D811B7E5-7F30-1D3B-9BD2-74DD8B258692}"/>
              </a:ext>
            </a:extLst>
          </p:cNvPr>
          <p:cNvCxnSpPr>
            <a:cxnSpLocks/>
          </p:cNvCxnSpPr>
          <p:nvPr/>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486460A-580D-9AE1-E104-04BABA490A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7738" y="0"/>
            <a:ext cx="1941444" cy="1207722"/>
          </a:xfrm>
          <a:prstGeom prst="rect">
            <a:avLst/>
          </a:prstGeom>
        </p:spPr>
      </p:pic>
    </p:spTree>
    <p:extLst>
      <p:ext uri="{BB962C8B-B14F-4D97-AF65-F5344CB8AC3E}">
        <p14:creationId xmlns:p14="http://schemas.microsoft.com/office/powerpoint/2010/main" val="4068763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92F0-09BA-9F6F-240A-323A7B5E104D}"/>
              </a:ext>
            </a:extLst>
          </p:cNvPr>
          <p:cNvSpPr>
            <a:spLocks noGrp="1"/>
          </p:cNvSpPr>
          <p:nvPr>
            <p:ph type="title"/>
          </p:nvPr>
        </p:nvSpPr>
        <p:spPr>
          <a:xfrm>
            <a:off x="952499" y="725320"/>
            <a:ext cx="10287001" cy="869089"/>
          </a:xfrm>
        </p:spPr>
        <p:txBody>
          <a:bodyPr>
            <a:normAutofit fontScale="90000"/>
          </a:bodyPr>
          <a:lstStyle/>
          <a:p>
            <a:r>
              <a:rPr lang="en-US" sz="4400" b="1" dirty="0"/>
              <a:t>Collaboration</a:t>
            </a:r>
            <a:br>
              <a:rPr lang="en-US" sz="4000" b="1" dirty="0"/>
            </a:br>
            <a:endParaRPr lang="en-US" dirty="0"/>
          </a:p>
        </p:txBody>
      </p:sp>
      <p:sp>
        <p:nvSpPr>
          <p:cNvPr id="3" name="Content Placeholder 2">
            <a:extLst>
              <a:ext uri="{FF2B5EF4-FFF2-40B4-BE49-F238E27FC236}">
                <a16:creationId xmlns:a16="http://schemas.microsoft.com/office/drawing/2014/main" id="{24731481-A8E0-4094-F90B-72282A26D88D}"/>
              </a:ext>
            </a:extLst>
          </p:cNvPr>
          <p:cNvSpPr>
            <a:spLocks noGrp="1"/>
          </p:cNvSpPr>
          <p:nvPr>
            <p:ph idx="1"/>
          </p:nvPr>
        </p:nvSpPr>
        <p:spPr>
          <a:xfrm>
            <a:off x="952499" y="1553407"/>
            <a:ext cx="4829934" cy="4256843"/>
          </a:xfrm>
        </p:spPr>
        <p:txBody>
          <a:bodyPr vert="horz" lIns="0" tIns="0" rIns="0" bIns="0" rtlCol="0" anchor="t">
            <a:noAutofit/>
          </a:bodyPr>
          <a:lstStyle/>
          <a:p>
            <a:pPr marL="228600" marR="0" lvl="0" indent="-209550" algn="l" rtl="0">
              <a:lnSpc>
                <a:spcPct val="100000"/>
              </a:lnSpc>
              <a:spcBef>
                <a:spcPts val="0"/>
              </a:spcBef>
              <a:spcAft>
                <a:spcPts val="0"/>
              </a:spcAft>
              <a:buSzPts val="2500"/>
              <a:buChar char="•"/>
            </a:pPr>
            <a:r>
              <a:rPr lang="en-US" sz="2200" dirty="0"/>
              <a:t>Promote a page</a:t>
            </a:r>
          </a:p>
          <a:p>
            <a:pPr lvl="1" indent="-209550">
              <a:spcBef>
                <a:spcPts val="0"/>
              </a:spcBef>
              <a:buSzPts val="2500"/>
            </a:pPr>
            <a:r>
              <a:rPr lang="en-US" sz="2200" dirty="0"/>
              <a:t>Targeted distribution groups managed through HRIS/ERMA</a:t>
            </a:r>
            <a:br>
              <a:rPr lang="en-US" sz="2200" dirty="0"/>
            </a:br>
            <a:endParaRPr lang="en-US" sz="2200" dirty="0"/>
          </a:p>
          <a:p>
            <a:pPr marL="285750" lvl="1" indent="-285750">
              <a:spcBef>
                <a:spcPts val="0"/>
              </a:spcBef>
              <a:buSzPts val="2500"/>
            </a:pPr>
            <a:r>
              <a:rPr lang="en-US" sz="2200" dirty="0"/>
              <a:t>Share, like, and comment</a:t>
            </a:r>
          </a:p>
          <a:p>
            <a:pPr marL="742950" lvl="2" indent="-285750">
              <a:spcBef>
                <a:spcPts val="0"/>
              </a:spcBef>
              <a:buSzPts val="2500"/>
            </a:pPr>
            <a:r>
              <a:rPr lang="en-US" sz="2200" dirty="0"/>
              <a:t>@mention</a:t>
            </a:r>
          </a:p>
          <a:p>
            <a:pPr marL="742950" lvl="2" indent="-285750">
              <a:spcBef>
                <a:spcPts val="0"/>
              </a:spcBef>
              <a:buSzPts val="2500"/>
            </a:pPr>
            <a:endParaRPr lang="en-US" sz="2200" dirty="0"/>
          </a:p>
          <a:p>
            <a:pPr marL="285750" lvl="1" indent="-285750">
              <a:spcBef>
                <a:spcPts val="0"/>
              </a:spcBef>
              <a:buSzPts val="2500"/>
            </a:pPr>
            <a:r>
              <a:rPr lang="en-US" sz="2200" dirty="0"/>
              <a:t>Notifications and subscriptions</a:t>
            </a:r>
          </a:p>
          <a:p>
            <a:pPr marL="285750" lvl="1" indent="-285750">
              <a:spcBef>
                <a:spcPts val="0"/>
              </a:spcBef>
              <a:buSzPts val="2500"/>
            </a:pPr>
            <a:endParaRPr lang="en-US" sz="2200" dirty="0"/>
          </a:p>
          <a:p>
            <a:pPr marL="285750" lvl="1" indent="-285750">
              <a:spcBef>
                <a:spcPts val="0"/>
              </a:spcBef>
              <a:buSzPts val="2500"/>
            </a:pPr>
            <a:r>
              <a:rPr lang="en-US" sz="2200" dirty="0"/>
              <a:t>Forums, polls, and pulse surveys</a:t>
            </a:r>
          </a:p>
          <a:p>
            <a:pPr marL="285750" lvl="1" indent="-285750">
              <a:spcBef>
                <a:spcPts val="0"/>
              </a:spcBef>
              <a:buSzPts val="2500"/>
            </a:pPr>
            <a:endParaRPr lang="en-US" dirty="0"/>
          </a:p>
          <a:p>
            <a:pPr marL="285750" lvl="1" indent="-285750">
              <a:spcBef>
                <a:spcPts val="0"/>
              </a:spcBef>
              <a:buSzPts val="2500"/>
            </a:pPr>
            <a:r>
              <a:rPr lang="en-US" sz="2200" dirty="0">
                <a:latin typeface="Roboto"/>
                <a:ea typeface="Roboto"/>
                <a:cs typeface="Arial"/>
              </a:rPr>
              <a:t>Broadcasts and required reads</a:t>
            </a:r>
          </a:p>
          <a:p>
            <a:pPr marL="285750" lvl="1" indent="-285750">
              <a:spcBef>
                <a:spcPts val="0"/>
              </a:spcBef>
              <a:buSzPts val="2500"/>
            </a:pPr>
            <a:endParaRPr lang="en-US" dirty="0"/>
          </a:p>
        </p:txBody>
      </p:sp>
      <p:pic>
        <p:nvPicPr>
          <p:cNvPr id="20" name="Picture 19">
            <a:extLst>
              <a:ext uri="{FF2B5EF4-FFF2-40B4-BE49-F238E27FC236}">
                <a16:creationId xmlns:a16="http://schemas.microsoft.com/office/drawing/2014/main" id="{572FCB39-DF84-E75D-FDE8-58269C979E35}"/>
              </a:ext>
            </a:extLst>
          </p:cNvPr>
          <p:cNvPicPr>
            <a:picLocks noChangeAspect="1"/>
          </p:cNvPicPr>
          <p:nvPr/>
        </p:nvPicPr>
        <p:blipFill>
          <a:blip r:embed="rId3"/>
          <a:stretch>
            <a:fillRect/>
          </a:stretch>
        </p:blipFill>
        <p:spPr>
          <a:xfrm>
            <a:off x="6228273" y="195868"/>
            <a:ext cx="5210175" cy="1771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2C742EEE-3571-0ADB-9044-3A7F566D7292}"/>
              </a:ext>
            </a:extLst>
          </p:cNvPr>
          <p:cNvPicPr>
            <a:picLocks noChangeAspect="1"/>
          </p:cNvPicPr>
          <p:nvPr/>
        </p:nvPicPr>
        <p:blipFill>
          <a:blip r:embed="rId4"/>
          <a:stretch>
            <a:fillRect/>
          </a:stretch>
        </p:blipFill>
        <p:spPr>
          <a:xfrm>
            <a:off x="6228273" y="1967328"/>
            <a:ext cx="5210175" cy="903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76FC8426-639D-76FF-19A5-E2E1A8B23E9B}"/>
              </a:ext>
            </a:extLst>
          </p:cNvPr>
          <p:cNvPicPr>
            <a:picLocks noChangeAspect="1"/>
          </p:cNvPicPr>
          <p:nvPr/>
        </p:nvPicPr>
        <p:blipFill>
          <a:blip r:embed="rId5"/>
          <a:stretch>
            <a:fillRect/>
          </a:stretch>
        </p:blipFill>
        <p:spPr>
          <a:xfrm>
            <a:off x="10781231" y="1970219"/>
            <a:ext cx="485767" cy="353765"/>
          </a:xfrm>
          <a:prstGeom prst="rect">
            <a:avLst/>
          </a:prstGeom>
        </p:spPr>
      </p:pic>
      <p:grpSp>
        <p:nvGrpSpPr>
          <p:cNvPr id="41" name="Group 40">
            <a:extLst>
              <a:ext uri="{FF2B5EF4-FFF2-40B4-BE49-F238E27FC236}">
                <a16:creationId xmlns:a16="http://schemas.microsoft.com/office/drawing/2014/main" id="{3AB69E0A-48B3-3767-782F-5A23614D901C}"/>
              </a:ext>
            </a:extLst>
          </p:cNvPr>
          <p:cNvGrpSpPr/>
          <p:nvPr/>
        </p:nvGrpSpPr>
        <p:grpSpPr>
          <a:xfrm>
            <a:off x="6073008" y="3222886"/>
            <a:ext cx="2217930" cy="3035230"/>
            <a:chOff x="6073008" y="3222886"/>
            <a:chExt cx="2217930" cy="3035230"/>
          </a:xfrm>
        </p:grpSpPr>
        <p:pic>
          <p:nvPicPr>
            <p:cNvPr id="35" name="Picture 34">
              <a:extLst>
                <a:ext uri="{FF2B5EF4-FFF2-40B4-BE49-F238E27FC236}">
                  <a16:creationId xmlns:a16="http://schemas.microsoft.com/office/drawing/2014/main" id="{9F181589-00B4-9B70-E6E4-7FC6BF714751}"/>
                </a:ext>
              </a:extLst>
            </p:cNvPr>
            <p:cNvPicPr>
              <a:picLocks noChangeAspect="1"/>
            </p:cNvPicPr>
            <p:nvPr/>
          </p:nvPicPr>
          <p:blipFill>
            <a:blip r:embed="rId6"/>
            <a:stretch>
              <a:fillRect/>
            </a:stretch>
          </p:blipFill>
          <p:spPr>
            <a:xfrm>
              <a:off x="6073008" y="3222886"/>
              <a:ext cx="2217930" cy="3035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TextBox 37">
              <a:extLst>
                <a:ext uri="{FF2B5EF4-FFF2-40B4-BE49-F238E27FC236}">
                  <a16:creationId xmlns:a16="http://schemas.microsoft.com/office/drawing/2014/main" id="{105D3132-DC1E-8A05-03B0-CF0AFE8AB99C}"/>
                </a:ext>
              </a:extLst>
            </p:cNvPr>
            <p:cNvSpPr txBox="1"/>
            <p:nvPr/>
          </p:nvSpPr>
          <p:spPr>
            <a:xfrm>
              <a:off x="6161805" y="3283145"/>
              <a:ext cx="1724025" cy="338554"/>
            </a:xfrm>
            <a:prstGeom prst="rect">
              <a:avLst/>
            </a:prstGeom>
            <a:solidFill>
              <a:schemeClr val="bg1"/>
            </a:solidFill>
          </p:spPr>
          <p:txBody>
            <a:bodyPr wrap="square" rtlCol="0">
              <a:spAutoFit/>
            </a:bodyPr>
            <a:lstStyle/>
            <a:p>
              <a:r>
                <a:rPr lang="en-US" sz="1600" b="1" dirty="0"/>
                <a:t>Notifications</a:t>
              </a:r>
            </a:p>
          </p:txBody>
        </p:sp>
      </p:grpSp>
      <p:pic>
        <p:nvPicPr>
          <p:cNvPr id="11" name="Picture 10">
            <a:extLst>
              <a:ext uri="{FF2B5EF4-FFF2-40B4-BE49-F238E27FC236}">
                <a16:creationId xmlns:a16="http://schemas.microsoft.com/office/drawing/2014/main" id="{12168B95-8ECD-4231-E58C-460A63DA2CEA}"/>
              </a:ext>
            </a:extLst>
          </p:cNvPr>
          <p:cNvPicPr>
            <a:picLocks noChangeAspect="1"/>
          </p:cNvPicPr>
          <p:nvPr/>
        </p:nvPicPr>
        <p:blipFill>
          <a:blip r:embed="rId7"/>
          <a:stretch>
            <a:fillRect/>
          </a:stretch>
        </p:blipFill>
        <p:spPr>
          <a:xfrm>
            <a:off x="8291032" y="2866641"/>
            <a:ext cx="3899535" cy="121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39">
            <a:extLst>
              <a:ext uri="{FF2B5EF4-FFF2-40B4-BE49-F238E27FC236}">
                <a16:creationId xmlns:a16="http://schemas.microsoft.com/office/drawing/2014/main" id="{0A156DBD-5FB0-F334-7B21-6A863758102B}"/>
              </a:ext>
            </a:extLst>
          </p:cNvPr>
          <p:cNvPicPr>
            <a:picLocks noChangeAspect="1"/>
          </p:cNvPicPr>
          <p:nvPr/>
        </p:nvPicPr>
        <p:blipFill>
          <a:blip r:embed="rId8"/>
          <a:stretch>
            <a:fillRect/>
          </a:stretch>
        </p:blipFill>
        <p:spPr>
          <a:xfrm>
            <a:off x="8833360" y="4082907"/>
            <a:ext cx="2217930" cy="2175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85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Content Placeholder 1">
            <a:extLst>
              <a:ext uri="{FF2B5EF4-FFF2-40B4-BE49-F238E27FC236}">
                <a16:creationId xmlns:a16="http://schemas.microsoft.com/office/drawing/2014/main" id="{124545D5-CE5B-5E11-6921-79B04793DB52}"/>
              </a:ext>
            </a:extLst>
          </p:cNvPr>
          <p:cNvSpPr>
            <a:spLocks noGrp="1"/>
          </p:cNvSpPr>
          <p:nvPr>
            <p:ph idx="1"/>
          </p:nvPr>
        </p:nvSpPr>
        <p:spPr>
          <a:xfrm>
            <a:off x="952499" y="1686758"/>
            <a:ext cx="2705101" cy="754602"/>
          </a:xfrm>
        </p:spPr>
        <p:txBody>
          <a:bodyPr>
            <a:normAutofit/>
          </a:bodyPr>
          <a:lstStyle/>
          <a:p>
            <a:pPr algn="ctr"/>
            <a:r>
              <a:rPr lang="en-US" dirty="0"/>
              <a:t>Customized results</a:t>
            </a:r>
          </a:p>
        </p:txBody>
      </p:sp>
      <p:sp>
        <p:nvSpPr>
          <p:cNvPr id="5132" name="Content Placeholder 3">
            <a:extLst>
              <a:ext uri="{FF2B5EF4-FFF2-40B4-BE49-F238E27FC236}">
                <a16:creationId xmlns:a16="http://schemas.microsoft.com/office/drawing/2014/main" id="{626A04DA-12C4-B258-E2AC-36B24A000C66}"/>
              </a:ext>
            </a:extLst>
          </p:cNvPr>
          <p:cNvSpPr>
            <a:spLocks noGrp="1"/>
          </p:cNvSpPr>
          <p:nvPr>
            <p:ph idx="11"/>
          </p:nvPr>
        </p:nvSpPr>
        <p:spPr>
          <a:xfrm>
            <a:off x="4536655" y="1686756"/>
            <a:ext cx="2973372" cy="754602"/>
          </a:xfrm>
        </p:spPr>
        <p:txBody>
          <a:bodyPr>
            <a:normAutofit/>
          </a:bodyPr>
          <a:lstStyle/>
          <a:p>
            <a:pPr algn="ctr"/>
            <a:r>
              <a:rPr lang="en-US" dirty="0"/>
              <a:t>Searches different document types</a:t>
            </a:r>
          </a:p>
        </p:txBody>
      </p:sp>
      <p:sp>
        <p:nvSpPr>
          <p:cNvPr id="3" name="Content Placeholder 2">
            <a:extLst>
              <a:ext uri="{FF2B5EF4-FFF2-40B4-BE49-F238E27FC236}">
                <a16:creationId xmlns:a16="http://schemas.microsoft.com/office/drawing/2014/main" id="{76D2E483-1C26-346B-7807-18E0B901FE2E}"/>
              </a:ext>
            </a:extLst>
          </p:cNvPr>
          <p:cNvSpPr>
            <a:spLocks noGrp="1"/>
          </p:cNvSpPr>
          <p:nvPr>
            <p:ph idx="12"/>
          </p:nvPr>
        </p:nvSpPr>
        <p:spPr>
          <a:xfrm>
            <a:off x="4536654" y="2659470"/>
            <a:ext cx="2973372" cy="3269204"/>
          </a:xfrm>
        </p:spPr>
        <p:txBody>
          <a:bodyPr>
            <a:normAutofit/>
          </a:bodyPr>
          <a:lstStyle/>
          <a:p>
            <a:pPr algn="ctr" rtl="0" fontAlgn="base">
              <a:lnSpc>
                <a:spcPct val="90000"/>
              </a:lnSpc>
            </a:pPr>
            <a:r>
              <a:rPr lang="en-US" b="0" i="0" u="none" strike="noStrike" dirty="0">
                <a:effectLst/>
              </a:rPr>
              <a:t>Searches various locations</a:t>
            </a:r>
            <a:r>
              <a:rPr lang="en-US" b="0" i="0" dirty="0">
                <a:effectLst/>
              </a:rPr>
              <a:t>​ and </a:t>
            </a:r>
            <a:r>
              <a:rPr lang="en-US" b="0" i="0" u="none" strike="noStrike" dirty="0">
                <a:effectLst/>
              </a:rPr>
              <a:t>O365 permission-based documenting viewing</a:t>
            </a:r>
            <a:endParaRPr lang="en-US" sz="1500" b="0" i="0" dirty="0">
              <a:effectLst/>
            </a:endParaRPr>
          </a:p>
          <a:p>
            <a:pPr>
              <a:lnSpc>
                <a:spcPct val="90000"/>
              </a:lnSpc>
            </a:pPr>
            <a:endParaRPr lang="en-US" sz="1500" dirty="0"/>
          </a:p>
        </p:txBody>
      </p:sp>
      <p:sp>
        <p:nvSpPr>
          <p:cNvPr id="5134" name="Content Placeholder 5">
            <a:extLst>
              <a:ext uri="{FF2B5EF4-FFF2-40B4-BE49-F238E27FC236}">
                <a16:creationId xmlns:a16="http://schemas.microsoft.com/office/drawing/2014/main" id="{857BAD46-1494-59D0-EC6F-D41DE0258B95}"/>
              </a:ext>
            </a:extLst>
          </p:cNvPr>
          <p:cNvSpPr>
            <a:spLocks noGrp="1"/>
          </p:cNvSpPr>
          <p:nvPr>
            <p:ph idx="13"/>
          </p:nvPr>
        </p:nvSpPr>
        <p:spPr>
          <a:xfrm>
            <a:off x="8248650" y="1686756"/>
            <a:ext cx="2742551" cy="754602"/>
          </a:xfrm>
        </p:spPr>
        <p:txBody>
          <a:bodyPr/>
          <a:lstStyle/>
          <a:p>
            <a:pPr algn="ctr"/>
            <a:r>
              <a:rPr lang="en-US" dirty="0"/>
              <a:t>Data retention</a:t>
            </a:r>
          </a:p>
        </p:txBody>
      </p:sp>
      <p:sp>
        <p:nvSpPr>
          <p:cNvPr id="2" name="Title 1">
            <a:extLst>
              <a:ext uri="{FF2B5EF4-FFF2-40B4-BE49-F238E27FC236}">
                <a16:creationId xmlns:a16="http://schemas.microsoft.com/office/drawing/2014/main" id="{9C83ED52-C6B1-C250-A5EB-BC6276D4BC03}"/>
              </a:ext>
            </a:extLst>
          </p:cNvPr>
          <p:cNvSpPr>
            <a:spLocks noGrp="1"/>
          </p:cNvSpPr>
          <p:nvPr>
            <p:ph type="title"/>
          </p:nvPr>
        </p:nvSpPr>
        <p:spPr>
          <a:xfrm>
            <a:off x="952499" y="526777"/>
            <a:ext cx="10287001" cy="869089"/>
          </a:xfrm>
        </p:spPr>
        <p:txBody>
          <a:bodyPr anchor="ctr">
            <a:normAutofit/>
          </a:bodyPr>
          <a:lstStyle/>
          <a:p>
            <a:r>
              <a:rPr lang="en-US" dirty="0"/>
              <a:t>Search and data retention</a:t>
            </a:r>
          </a:p>
        </p:txBody>
      </p:sp>
      <p:sp>
        <p:nvSpPr>
          <p:cNvPr id="6" name="TextBox 5">
            <a:extLst>
              <a:ext uri="{FF2B5EF4-FFF2-40B4-BE49-F238E27FC236}">
                <a16:creationId xmlns:a16="http://schemas.microsoft.com/office/drawing/2014/main" id="{AC4A6D39-5B8B-EF57-70C9-9F804DA56D77}"/>
              </a:ext>
            </a:extLst>
          </p:cNvPr>
          <p:cNvSpPr txBox="1"/>
          <p:nvPr/>
        </p:nvSpPr>
        <p:spPr>
          <a:xfrm>
            <a:off x="742950" y="2548830"/>
            <a:ext cx="3342809" cy="646331"/>
          </a:xfrm>
          <a:prstGeom prst="rect">
            <a:avLst/>
          </a:prstGeom>
          <a:noFill/>
        </p:spPr>
        <p:txBody>
          <a:bodyPr wrap="square" rtlCol="0">
            <a:spAutoFit/>
          </a:bodyPr>
          <a:lstStyle/>
          <a:p>
            <a:pPr algn="ctr"/>
            <a:r>
              <a:rPr lang="en-US" sz="1800" b="0" i="0" u="none" strike="noStrike" dirty="0">
                <a:effectLst/>
              </a:rPr>
              <a:t>Best Bets, topics, </a:t>
            </a:r>
            <a:r>
              <a:rPr lang="en-US" sz="1800" dirty="0"/>
              <a:t>and other </a:t>
            </a:r>
            <a:r>
              <a:rPr lang="en-US" sz="1800" b="0" i="0" u="none" strike="noStrike" dirty="0">
                <a:effectLst/>
              </a:rPr>
              <a:t>content filtering options</a:t>
            </a:r>
          </a:p>
        </p:txBody>
      </p:sp>
      <p:pic>
        <p:nvPicPr>
          <p:cNvPr id="12" name="Picture 11">
            <a:extLst>
              <a:ext uri="{FF2B5EF4-FFF2-40B4-BE49-F238E27FC236}">
                <a16:creationId xmlns:a16="http://schemas.microsoft.com/office/drawing/2014/main" id="{A22BA1EB-EAC9-5EEC-9D3C-BA74950F5AF6}"/>
              </a:ext>
            </a:extLst>
          </p:cNvPr>
          <p:cNvPicPr>
            <a:picLocks noChangeAspect="1"/>
          </p:cNvPicPr>
          <p:nvPr/>
        </p:nvPicPr>
        <p:blipFill>
          <a:blip r:embed="rId3"/>
          <a:stretch>
            <a:fillRect/>
          </a:stretch>
        </p:blipFill>
        <p:spPr>
          <a:xfrm>
            <a:off x="692994" y="3954950"/>
            <a:ext cx="3538824" cy="1643245"/>
          </a:xfrm>
          <a:prstGeom prst="rect">
            <a:avLst/>
          </a:prstGeom>
        </p:spPr>
      </p:pic>
      <p:pic>
        <p:nvPicPr>
          <p:cNvPr id="10" name="Picture 9">
            <a:extLst>
              <a:ext uri="{FF2B5EF4-FFF2-40B4-BE49-F238E27FC236}">
                <a16:creationId xmlns:a16="http://schemas.microsoft.com/office/drawing/2014/main" id="{F866BF76-32C1-F755-45AC-19282616ED86}"/>
              </a:ext>
            </a:extLst>
          </p:cNvPr>
          <p:cNvPicPr>
            <a:picLocks noChangeAspect="1"/>
          </p:cNvPicPr>
          <p:nvPr/>
        </p:nvPicPr>
        <p:blipFill>
          <a:blip r:embed="rId4"/>
          <a:stretch>
            <a:fillRect/>
          </a:stretch>
        </p:blipFill>
        <p:spPr>
          <a:xfrm>
            <a:off x="685207" y="3491098"/>
            <a:ext cx="1343025" cy="523875"/>
          </a:xfrm>
          <a:prstGeom prst="rect">
            <a:avLst/>
          </a:prstGeom>
        </p:spPr>
      </p:pic>
      <p:pic>
        <p:nvPicPr>
          <p:cNvPr id="16" name="Picture 15">
            <a:extLst>
              <a:ext uri="{FF2B5EF4-FFF2-40B4-BE49-F238E27FC236}">
                <a16:creationId xmlns:a16="http://schemas.microsoft.com/office/drawing/2014/main" id="{E3EA6CDC-E451-1302-4067-29AEF6A33CEE}"/>
              </a:ext>
            </a:extLst>
          </p:cNvPr>
          <p:cNvPicPr>
            <a:picLocks noChangeAspect="1"/>
          </p:cNvPicPr>
          <p:nvPr/>
        </p:nvPicPr>
        <p:blipFill>
          <a:blip r:embed="rId5"/>
          <a:stretch>
            <a:fillRect/>
          </a:stretch>
        </p:blipFill>
        <p:spPr>
          <a:xfrm>
            <a:off x="2613562" y="4883200"/>
            <a:ext cx="1636530" cy="1276493"/>
          </a:xfrm>
          <a:prstGeom prst="rect">
            <a:avLst/>
          </a:prstGeom>
        </p:spPr>
      </p:pic>
      <p:grpSp>
        <p:nvGrpSpPr>
          <p:cNvPr id="5127" name="Group 5126">
            <a:extLst>
              <a:ext uri="{FF2B5EF4-FFF2-40B4-BE49-F238E27FC236}">
                <a16:creationId xmlns:a16="http://schemas.microsoft.com/office/drawing/2014/main" id="{54963CB0-E560-D6AE-F29F-93B3235F448E}"/>
              </a:ext>
            </a:extLst>
          </p:cNvPr>
          <p:cNvGrpSpPr/>
          <p:nvPr/>
        </p:nvGrpSpPr>
        <p:grpSpPr>
          <a:xfrm>
            <a:off x="4636073" y="5174562"/>
            <a:ext cx="2805608" cy="449837"/>
            <a:chOff x="4474148" y="4831662"/>
            <a:chExt cx="2805608" cy="449837"/>
          </a:xfrm>
        </p:grpSpPr>
        <p:grpSp>
          <p:nvGrpSpPr>
            <p:cNvPr id="5126" name="Group 5125">
              <a:extLst>
                <a:ext uri="{FF2B5EF4-FFF2-40B4-BE49-F238E27FC236}">
                  <a16:creationId xmlns:a16="http://schemas.microsoft.com/office/drawing/2014/main" id="{D0352E9C-27B1-9047-AFE1-F2B5ABB458EE}"/>
                </a:ext>
              </a:extLst>
            </p:cNvPr>
            <p:cNvGrpSpPr/>
            <p:nvPr/>
          </p:nvGrpSpPr>
          <p:grpSpPr>
            <a:xfrm>
              <a:off x="4474148" y="4831662"/>
              <a:ext cx="1937538" cy="449837"/>
              <a:chOff x="4474148" y="4831662"/>
              <a:chExt cx="1937538" cy="449837"/>
            </a:xfrm>
          </p:grpSpPr>
          <p:pic>
            <p:nvPicPr>
              <p:cNvPr id="26" name="Picture 25">
                <a:extLst>
                  <a:ext uri="{FF2B5EF4-FFF2-40B4-BE49-F238E27FC236}">
                    <a16:creationId xmlns:a16="http://schemas.microsoft.com/office/drawing/2014/main" id="{1D0FB4F2-DD31-452A-502C-747A4BB855EC}"/>
                  </a:ext>
                </a:extLst>
              </p:cNvPr>
              <p:cNvPicPr>
                <a:picLocks noChangeAspect="1"/>
              </p:cNvPicPr>
              <p:nvPr/>
            </p:nvPicPr>
            <p:blipFill>
              <a:blip r:embed="rId6"/>
              <a:stretch>
                <a:fillRect/>
              </a:stretch>
            </p:blipFill>
            <p:spPr>
              <a:xfrm>
                <a:off x="4474148" y="4831662"/>
                <a:ext cx="1121746" cy="449837"/>
              </a:xfrm>
              <a:prstGeom prst="rect">
                <a:avLst/>
              </a:prstGeom>
            </p:spPr>
          </p:pic>
          <p:pic>
            <p:nvPicPr>
              <p:cNvPr id="5120" name="Picture 5119">
                <a:extLst>
                  <a:ext uri="{FF2B5EF4-FFF2-40B4-BE49-F238E27FC236}">
                    <a16:creationId xmlns:a16="http://schemas.microsoft.com/office/drawing/2014/main" id="{16638CFE-866D-E1EC-40F4-BE0AA0C43542}"/>
                  </a:ext>
                </a:extLst>
              </p:cNvPr>
              <p:cNvPicPr>
                <a:picLocks noChangeAspect="1"/>
              </p:cNvPicPr>
              <p:nvPr/>
            </p:nvPicPr>
            <p:blipFill>
              <a:blip r:embed="rId7"/>
              <a:stretch>
                <a:fillRect/>
              </a:stretch>
            </p:blipFill>
            <p:spPr>
              <a:xfrm>
                <a:off x="5614168" y="4836934"/>
                <a:ext cx="797518" cy="395351"/>
              </a:xfrm>
              <a:prstGeom prst="rect">
                <a:avLst/>
              </a:prstGeom>
            </p:spPr>
          </p:pic>
        </p:grpSp>
        <p:pic>
          <p:nvPicPr>
            <p:cNvPr id="5123" name="Picture 5122">
              <a:extLst>
                <a:ext uri="{FF2B5EF4-FFF2-40B4-BE49-F238E27FC236}">
                  <a16:creationId xmlns:a16="http://schemas.microsoft.com/office/drawing/2014/main" id="{F4DB0A48-D436-98D4-8994-0D3BA2C98212}"/>
                </a:ext>
              </a:extLst>
            </p:cNvPr>
            <p:cNvPicPr>
              <a:picLocks noChangeAspect="1"/>
            </p:cNvPicPr>
            <p:nvPr/>
          </p:nvPicPr>
          <p:blipFill>
            <a:blip r:embed="rId8"/>
            <a:stretch>
              <a:fillRect/>
            </a:stretch>
          </p:blipFill>
          <p:spPr>
            <a:xfrm>
              <a:off x="6429960" y="4868931"/>
              <a:ext cx="849796" cy="309616"/>
            </a:xfrm>
            <a:prstGeom prst="rect">
              <a:avLst/>
            </a:prstGeom>
          </p:spPr>
        </p:pic>
      </p:grpSp>
      <p:pic>
        <p:nvPicPr>
          <p:cNvPr id="5131" name="Picture 5130">
            <a:extLst>
              <a:ext uri="{FF2B5EF4-FFF2-40B4-BE49-F238E27FC236}">
                <a16:creationId xmlns:a16="http://schemas.microsoft.com/office/drawing/2014/main" id="{8AD07928-0F58-5481-9B49-9C8D046292D5}"/>
              </a:ext>
            </a:extLst>
          </p:cNvPr>
          <p:cNvPicPr>
            <a:picLocks noChangeAspect="1"/>
          </p:cNvPicPr>
          <p:nvPr/>
        </p:nvPicPr>
        <p:blipFill>
          <a:blip r:embed="rId9"/>
          <a:stretch>
            <a:fillRect/>
          </a:stretch>
        </p:blipFill>
        <p:spPr>
          <a:xfrm>
            <a:off x="8272468" y="3617509"/>
            <a:ext cx="2718733" cy="2249814"/>
          </a:xfrm>
          <a:prstGeom prst="rect">
            <a:avLst/>
          </a:prstGeom>
          <a:ln>
            <a:solidFill>
              <a:schemeClr val="tx1"/>
            </a:solidFill>
          </a:ln>
        </p:spPr>
      </p:pic>
      <p:sp>
        <p:nvSpPr>
          <p:cNvPr id="5133" name="TextBox 5132">
            <a:extLst>
              <a:ext uri="{FF2B5EF4-FFF2-40B4-BE49-F238E27FC236}">
                <a16:creationId xmlns:a16="http://schemas.microsoft.com/office/drawing/2014/main" id="{AD1CB573-07DF-2B55-C6F3-8F40FE6A97F4}"/>
              </a:ext>
            </a:extLst>
          </p:cNvPr>
          <p:cNvSpPr txBox="1"/>
          <p:nvPr/>
        </p:nvSpPr>
        <p:spPr>
          <a:xfrm>
            <a:off x="8248650" y="2567768"/>
            <a:ext cx="2742551" cy="923330"/>
          </a:xfrm>
          <a:prstGeom prst="rect">
            <a:avLst/>
          </a:prstGeom>
          <a:noFill/>
        </p:spPr>
        <p:txBody>
          <a:bodyPr wrap="square" rtlCol="0">
            <a:spAutoFit/>
          </a:bodyPr>
          <a:lstStyle/>
          <a:p>
            <a:r>
              <a:rPr lang="en-US" dirty="0"/>
              <a:t>Review settings are customizable with built in archives. </a:t>
            </a:r>
            <a:endParaRPr lang="en-US" sz="1800" b="0" i="0" u="none" strike="noStrike" dirty="0">
              <a:effectLst/>
            </a:endParaRPr>
          </a:p>
        </p:txBody>
      </p:sp>
      <p:grpSp>
        <p:nvGrpSpPr>
          <p:cNvPr id="5139" name="Group 5138">
            <a:extLst>
              <a:ext uri="{FF2B5EF4-FFF2-40B4-BE49-F238E27FC236}">
                <a16:creationId xmlns:a16="http://schemas.microsoft.com/office/drawing/2014/main" id="{17E4FB1A-259A-CB27-05F7-19A0B687A2D5}"/>
              </a:ext>
            </a:extLst>
          </p:cNvPr>
          <p:cNvGrpSpPr/>
          <p:nvPr/>
        </p:nvGrpSpPr>
        <p:grpSpPr>
          <a:xfrm>
            <a:off x="4776375" y="3714157"/>
            <a:ext cx="2500986" cy="1447956"/>
            <a:chOff x="4776375" y="3714157"/>
            <a:chExt cx="2500986" cy="1447956"/>
          </a:xfrm>
        </p:grpSpPr>
        <p:pic>
          <p:nvPicPr>
            <p:cNvPr id="18" name="Picture 17">
              <a:extLst>
                <a:ext uri="{FF2B5EF4-FFF2-40B4-BE49-F238E27FC236}">
                  <a16:creationId xmlns:a16="http://schemas.microsoft.com/office/drawing/2014/main" id="{38B19AF4-7C37-006F-6F41-7DF00EDD4A1A}"/>
                </a:ext>
              </a:extLst>
            </p:cNvPr>
            <p:cNvPicPr>
              <a:picLocks noChangeAspect="1"/>
            </p:cNvPicPr>
            <p:nvPr/>
          </p:nvPicPr>
          <p:blipFill>
            <a:blip r:embed="rId10"/>
            <a:stretch>
              <a:fillRect/>
            </a:stretch>
          </p:blipFill>
          <p:spPr>
            <a:xfrm>
              <a:off x="5278655" y="3716673"/>
              <a:ext cx="1792393" cy="651010"/>
            </a:xfrm>
            <a:prstGeom prst="rect">
              <a:avLst/>
            </a:prstGeom>
            <a:solidFill>
              <a:srgbClr val="FAFAFA"/>
            </a:solidFill>
          </p:spPr>
        </p:pic>
        <p:pic>
          <p:nvPicPr>
            <p:cNvPr id="22" name="Picture 21">
              <a:extLst>
                <a:ext uri="{FF2B5EF4-FFF2-40B4-BE49-F238E27FC236}">
                  <a16:creationId xmlns:a16="http://schemas.microsoft.com/office/drawing/2014/main" id="{EC0B5BEB-7881-1674-4A6B-9082B174BA05}"/>
                </a:ext>
              </a:extLst>
            </p:cNvPr>
            <p:cNvPicPr>
              <a:picLocks noChangeAspect="1"/>
            </p:cNvPicPr>
            <p:nvPr/>
          </p:nvPicPr>
          <p:blipFill>
            <a:blip r:embed="rId11"/>
            <a:stretch>
              <a:fillRect/>
            </a:stretch>
          </p:blipFill>
          <p:spPr>
            <a:xfrm>
              <a:off x="4776375" y="4367682"/>
              <a:ext cx="2500986" cy="794431"/>
            </a:xfrm>
            <a:prstGeom prst="rect">
              <a:avLst/>
            </a:prstGeom>
            <a:noFill/>
          </p:spPr>
        </p:pic>
        <p:sp>
          <p:nvSpPr>
            <p:cNvPr id="5136" name="Rectangle 5135">
              <a:extLst>
                <a:ext uri="{FF2B5EF4-FFF2-40B4-BE49-F238E27FC236}">
                  <a16:creationId xmlns:a16="http://schemas.microsoft.com/office/drawing/2014/main" id="{F8C9B67B-2CE3-51B5-9556-199A0A6A222D}"/>
                </a:ext>
              </a:extLst>
            </p:cNvPr>
            <p:cNvSpPr/>
            <p:nvPr/>
          </p:nvSpPr>
          <p:spPr>
            <a:xfrm>
              <a:off x="4776375" y="3714157"/>
              <a:ext cx="502280" cy="661476"/>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7" name="Rectangle 5136">
              <a:extLst>
                <a:ext uri="{FF2B5EF4-FFF2-40B4-BE49-F238E27FC236}">
                  <a16:creationId xmlns:a16="http://schemas.microsoft.com/office/drawing/2014/main" id="{B2B6240A-9894-74F7-25B6-D95A66FDF165}"/>
                </a:ext>
              </a:extLst>
            </p:cNvPr>
            <p:cNvSpPr/>
            <p:nvPr/>
          </p:nvSpPr>
          <p:spPr>
            <a:xfrm>
              <a:off x="6775081" y="3716673"/>
              <a:ext cx="502280" cy="679845"/>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37641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C9D1B6-1D3E-4642-B0F7-DBA9A0D113E5}"/>
              </a:ext>
            </a:extLst>
          </p:cNvPr>
          <p:cNvSpPr>
            <a:spLocks noGrp="1"/>
          </p:cNvSpPr>
          <p:nvPr>
            <p:ph idx="1"/>
          </p:nvPr>
        </p:nvSpPr>
        <p:spPr>
          <a:xfrm>
            <a:off x="958053" y="1573552"/>
            <a:ext cx="4800224" cy="374036"/>
          </a:xfrm>
        </p:spPr>
        <p:txBody>
          <a:bodyPr/>
          <a:lstStyle/>
          <a:p>
            <a:r>
              <a:rPr lang="en-US" dirty="0"/>
              <a:t>UI Health Care calendar</a:t>
            </a:r>
          </a:p>
        </p:txBody>
      </p:sp>
      <p:sp>
        <p:nvSpPr>
          <p:cNvPr id="4" name="Content Placeholder 3">
            <a:extLst>
              <a:ext uri="{FF2B5EF4-FFF2-40B4-BE49-F238E27FC236}">
                <a16:creationId xmlns:a16="http://schemas.microsoft.com/office/drawing/2014/main" id="{557D5C33-3A26-47B2-9444-30A6A4CD6311}"/>
              </a:ext>
            </a:extLst>
          </p:cNvPr>
          <p:cNvSpPr>
            <a:spLocks noGrp="1"/>
          </p:cNvSpPr>
          <p:nvPr>
            <p:ph idx="15"/>
          </p:nvPr>
        </p:nvSpPr>
        <p:spPr>
          <a:xfrm>
            <a:off x="6433724" y="1594275"/>
            <a:ext cx="4800224" cy="374036"/>
          </a:xfrm>
        </p:spPr>
        <p:txBody>
          <a:bodyPr/>
          <a:lstStyle/>
          <a:p>
            <a:r>
              <a:rPr lang="en-US" dirty="0"/>
              <a:t>UI Health Care directory</a:t>
            </a:r>
          </a:p>
        </p:txBody>
      </p:sp>
      <p:sp>
        <p:nvSpPr>
          <p:cNvPr id="6" name="Content Placeholder 5">
            <a:extLst>
              <a:ext uri="{FF2B5EF4-FFF2-40B4-BE49-F238E27FC236}">
                <a16:creationId xmlns:a16="http://schemas.microsoft.com/office/drawing/2014/main" id="{838A5601-BD2B-4E22-8DAC-A561B7261D96}"/>
              </a:ext>
            </a:extLst>
          </p:cNvPr>
          <p:cNvSpPr>
            <a:spLocks noGrp="1"/>
          </p:cNvSpPr>
          <p:nvPr>
            <p:ph idx="17"/>
          </p:nvPr>
        </p:nvSpPr>
        <p:spPr>
          <a:xfrm>
            <a:off x="952499" y="4022889"/>
            <a:ext cx="4800224" cy="374036"/>
          </a:xfrm>
        </p:spPr>
        <p:txBody>
          <a:bodyPr/>
          <a:lstStyle/>
          <a:p>
            <a:r>
              <a:rPr lang="en-US" dirty="0"/>
              <a:t>Communities</a:t>
            </a:r>
          </a:p>
        </p:txBody>
      </p:sp>
      <p:sp>
        <p:nvSpPr>
          <p:cNvPr id="8" name="Content Placeholder 7">
            <a:extLst>
              <a:ext uri="{FF2B5EF4-FFF2-40B4-BE49-F238E27FC236}">
                <a16:creationId xmlns:a16="http://schemas.microsoft.com/office/drawing/2014/main" id="{2D1E62AA-2434-4A19-8519-9318C08C4660}"/>
              </a:ext>
            </a:extLst>
          </p:cNvPr>
          <p:cNvSpPr>
            <a:spLocks noGrp="1"/>
          </p:cNvSpPr>
          <p:nvPr>
            <p:ph idx="19"/>
          </p:nvPr>
        </p:nvSpPr>
        <p:spPr>
          <a:xfrm>
            <a:off x="6433724" y="3992114"/>
            <a:ext cx="4800224" cy="374036"/>
          </a:xfrm>
        </p:spPr>
        <p:txBody>
          <a:bodyPr/>
          <a:lstStyle/>
          <a:p>
            <a:r>
              <a:rPr lang="en-US" dirty="0"/>
              <a:t>Analytics</a:t>
            </a:r>
          </a:p>
        </p:txBody>
      </p:sp>
      <p:sp>
        <p:nvSpPr>
          <p:cNvPr id="11" name="Title 10">
            <a:extLst>
              <a:ext uri="{FF2B5EF4-FFF2-40B4-BE49-F238E27FC236}">
                <a16:creationId xmlns:a16="http://schemas.microsoft.com/office/drawing/2014/main" id="{9079D427-22BF-4202-8259-AA9B091BA6E5}"/>
              </a:ext>
            </a:extLst>
          </p:cNvPr>
          <p:cNvSpPr>
            <a:spLocks noGrp="1"/>
          </p:cNvSpPr>
          <p:nvPr>
            <p:ph type="title"/>
          </p:nvPr>
        </p:nvSpPr>
        <p:spPr/>
        <p:txBody>
          <a:bodyPr/>
          <a:lstStyle/>
          <a:p>
            <a:r>
              <a:rPr lang="en-US" dirty="0"/>
              <a:t>Additional features</a:t>
            </a:r>
          </a:p>
        </p:txBody>
      </p:sp>
      <p:pic>
        <p:nvPicPr>
          <p:cNvPr id="13" name="Picture 12">
            <a:extLst>
              <a:ext uri="{FF2B5EF4-FFF2-40B4-BE49-F238E27FC236}">
                <a16:creationId xmlns:a16="http://schemas.microsoft.com/office/drawing/2014/main" id="{B10E0F93-4AA1-2508-7890-C5A8858492AC}"/>
              </a:ext>
            </a:extLst>
          </p:cNvPr>
          <p:cNvPicPr>
            <a:picLocks noChangeAspect="1"/>
          </p:cNvPicPr>
          <p:nvPr/>
        </p:nvPicPr>
        <p:blipFill>
          <a:blip r:embed="rId3"/>
          <a:stretch>
            <a:fillRect/>
          </a:stretch>
        </p:blipFill>
        <p:spPr>
          <a:xfrm>
            <a:off x="1376157" y="2047969"/>
            <a:ext cx="3834018" cy="1591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9" name="Group 38">
            <a:extLst>
              <a:ext uri="{FF2B5EF4-FFF2-40B4-BE49-F238E27FC236}">
                <a16:creationId xmlns:a16="http://schemas.microsoft.com/office/drawing/2014/main" id="{AF3D1954-FB04-02A3-9942-26900E14FE9E}"/>
              </a:ext>
            </a:extLst>
          </p:cNvPr>
          <p:cNvGrpSpPr/>
          <p:nvPr/>
        </p:nvGrpSpPr>
        <p:grpSpPr>
          <a:xfrm>
            <a:off x="778428" y="4460189"/>
            <a:ext cx="4654154" cy="450224"/>
            <a:chOff x="6656783" y="2038041"/>
            <a:chExt cx="4654154" cy="450224"/>
          </a:xfrm>
        </p:grpSpPr>
        <p:pic>
          <p:nvPicPr>
            <p:cNvPr id="34" name="Picture 33">
              <a:extLst>
                <a:ext uri="{FF2B5EF4-FFF2-40B4-BE49-F238E27FC236}">
                  <a16:creationId xmlns:a16="http://schemas.microsoft.com/office/drawing/2014/main" id="{AF43D7C4-EA9F-EA94-4A50-6163C719924B}"/>
                </a:ext>
              </a:extLst>
            </p:cNvPr>
            <p:cNvPicPr>
              <a:picLocks noChangeAspect="1"/>
            </p:cNvPicPr>
            <p:nvPr/>
          </p:nvPicPr>
          <p:blipFill>
            <a:blip r:embed="rId4"/>
            <a:stretch>
              <a:fillRect/>
            </a:stretch>
          </p:blipFill>
          <p:spPr>
            <a:xfrm>
              <a:off x="6656783" y="2093870"/>
              <a:ext cx="3155158" cy="394395"/>
            </a:xfrm>
            <a:prstGeom prst="rect">
              <a:avLst/>
            </a:prstGeom>
          </p:spPr>
        </p:pic>
        <p:pic>
          <p:nvPicPr>
            <p:cNvPr id="36" name="Picture 35">
              <a:extLst>
                <a:ext uri="{FF2B5EF4-FFF2-40B4-BE49-F238E27FC236}">
                  <a16:creationId xmlns:a16="http://schemas.microsoft.com/office/drawing/2014/main" id="{EC9758BD-8634-D772-E3A2-0682A014E97A}"/>
                </a:ext>
              </a:extLst>
            </p:cNvPr>
            <p:cNvPicPr>
              <a:picLocks noChangeAspect="1"/>
            </p:cNvPicPr>
            <p:nvPr/>
          </p:nvPicPr>
          <p:blipFill>
            <a:blip r:embed="rId5"/>
            <a:stretch>
              <a:fillRect/>
            </a:stretch>
          </p:blipFill>
          <p:spPr>
            <a:xfrm>
              <a:off x="9701212" y="2038041"/>
              <a:ext cx="1609725" cy="428625"/>
            </a:xfrm>
            <a:prstGeom prst="rect">
              <a:avLst/>
            </a:prstGeom>
          </p:spPr>
        </p:pic>
      </p:grpSp>
      <p:pic>
        <p:nvPicPr>
          <p:cNvPr id="38" name="Picture 37">
            <a:extLst>
              <a:ext uri="{FF2B5EF4-FFF2-40B4-BE49-F238E27FC236}">
                <a16:creationId xmlns:a16="http://schemas.microsoft.com/office/drawing/2014/main" id="{862AB839-97F1-94E5-3D68-7C5C27931BA2}"/>
              </a:ext>
            </a:extLst>
          </p:cNvPr>
          <p:cNvPicPr>
            <a:picLocks noChangeAspect="1"/>
          </p:cNvPicPr>
          <p:nvPr/>
        </p:nvPicPr>
        <p:blipFill>
          <a:blip r:embed="rId6"/>
          <a:stretch>
            <a:fillRect/>
          </a:stretch>
        </p:blipFill>
        <p:spPr>
          <a:xfrm>
            <a:off x="2323881" y="4834425"/>
            <a:ext cx="1851941" cy="1432361"/>
          </a:xfrm>
          <a:prstGeom prst="rect">
            <a:avLst/>
          </a:prstGeom>
        </p:spPr>
      </p:pic>
      <p:pic>
        <p:nvPicPr>
          <p:cNvPr id="43" name="Picture 42">
            <a:extLst>
              <a:ext uri="{FF2B5EF4-FFF2-40B4-BE49-F238E27FC236}">
                <a16:creationId xmlns:a16="http://schemas.microsoft.com/office/drawing/2014/main" id="{394AFDD0-FBE7-ABAA-9F0A-11BCF4B79F51}"/>
              </a:ext>
            </a:extLst>
          </p:cNvPr>
          <p:cNvPicPr>
            <a:picLocks noChangeAspect="1"/>
          </p:cNvPicPr>
          <p:nvPr/>
        </p:nvPicPr>
        <p:blipFill>
          <a:blip r:embed="rId7"/>
          <a:stretch>
            <a:fillRect/>
          </a:stretch>
        </p:blipFill>
        <p:spPr>
          <a:xfrm>
            <a:off x="6315056" y="4634825"/>
            <a:ext cx="5362594" cy="1391239"/>
          </a:xfrm>
          <a:prstGeom prst="rect">
            <a:avLst/>
          </a:prstGeom>
        </p:spPr>
      </p:pic>
      <p:pic>
        <p:nvPicPr>
          <p:cNvPr id="44" name="Picture 43">
            <a:extLst>
              <a:ext uri="{FF2B5EF4-FFF2-40B4-BE49-F238E27FC236}">
                <a16:creationId xmlns:a16="http://schemas.microsoft.com/office/drawing/2014/main" id="{47BB3C8E-EB07-04C4-6C8D-ADEE8FDCDCE5}"/>
              </a:ext>
            </a:extLst>
          </p:cNvPr>
          <p:cNvPicPr>
            <a:picLocks noChangeAspect="1"/>
          </p:cNvPicPr>
          <p:nvPr/>
        </p:nvPicPr>
        <p:blipFill>
          <a:blip r:embed="rId8"/>
          <a:stretch>
            <a:fillRect/>
          </a:stretch>
        </p:blipFill>
        <p:spPr>
          <a:xfrm>
            <a:off x="6315057" y="2040275"/>
            <a:ext cx="4721354" cy="489568"/>
          </a:xfrm>
          <a:prstGeom prst="rect">
            <a:avLst/>
          </a:prstGeom>
        </p:spPr>
      </p:pic>
      <p:pic>
        <p:nvPicPr>
          <p:cNvPr id="45" name="Picture 44">
            <a:extLst>
              <a:ext uri="{FF2B5EF4-FFF2-40B4-BE49-F238E27FC236}">
                <a16:creationId xmlns:a16="http://schemas.microsoft.com/office/drawing/2014/main" id="{2BC52D94-BC9F-183D-1755-BF3BBC4BF539}"/>
              </a:ext>
            </a:extLst>
          </p:cNvPr>
          <p:cNvPicPr>
            <a:picLocks noChangeAspect="1"/>
          </p:cNvPicPr>
          <p:nvPr/>
        </p:nvPicPr>
        <p:blipFill>
          <a:blip r:embed="rId9"/>
          <a:stretch>
            <a:fillRect/>
          </a:stretch>
        </p:blipFill>
        <p:spPr>
          <a:xfrm>
            <a:off x="6270968" y="3044860"/>
            <a:ext cx="4900612" cy="614513"/>
          </a:xfrm>
          <a:prstGeom prst="rect">
            <a:avLst/>
          </a:prstGeom>
        </p:spPr>
      </p:pic>
      <p:pic>
        <p:nvPicPr>
          <p:cNvPr id="46" name="Picture 45">
            <a:extLst>
              <a:ext uri="{FF2B5EF4-FFF2-40B4-BE49-F238E27FC236}">
                <a16:creationId xmlns:a16="http://schemas.microsoft.com/office/drawing/2014/main" id="{2E570F37-CFC0-BA3B-4875-BC267B278761}"/>
              </a:ext>
            </a:extLst>
          </p:cNvPr>
          <p:cNvPicPr>
            <a:picLocks noChangeAspect="1"/>
          </p:cNvPicPr>
          <p:nvPr/>
        </p:nvPicPr>
        <p:blipFill>
          <a:blip r:embed="rId10"/>
          <a:stretch>
            <a:fillRect/>
          </a:stretch>
        </p:blipFill>
        <p:spPr>
          <a:xfrm>
            <a:off x="10029312" y="2528190"/>
            <a:ext cx="1147585" cy="614513"/>
          </a:xfrm>
          <a:prstGeom prst="rect">
            <a:avLst/>
          </a:prstGeom>
        </p:spPr>
      </p:pic>
    </p:spTree>
    <p:extLst>
      <p:ext uri="{BB962C8B-B14F-4D97-AF65-F5344CB8AC3E}">
        <p14:creationId xmlns:p14="http://schemas.microsoft.com/office/powerpoint/2010/main" val="2864909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067809E4-2C15-E397-2D59-BC7286D0029B}"/>
              </a:ext>
            </a:extLst>
          </p:cNvPr>
          <p:cNvSpPr>
            <a:spLocks noGrp="1"/>
          </p:cNvSpPr>
          <p:nvPr>
            <p:ph idx="16"/>
          </p:nvPr>
        </p:nvSpPr>
        <p:spPr>
          <a:xfrm>
            <a:off x="6586120" y="2750347"/>
            <a:ext cx="4800224" cy="3279254"/>
          </a:xfrm>
        </p:spPr>
        <p:txBody>
          <a:bodyPr/>
          <a:lstStyle/>
          <a:p>
            <a:pPr marL="285750" indent="-285750">
              <a:lnSpc>
                <a:spcPct val="80000"/>
              </a:lnSpc>
              <a:buFont typeface="Arial" panose="020B0604020202020204" pitchFamily="34" charset="0"/>
              <a:buChar char="•"/>
            </a:pPr>
            <a:r>
              <a:rPr lang="en-US" sz="2000" dirty="0"/>
              <a:t>Framework and navigation</a:t>
            </a:r>
          </a:p>
          <a:p>
            <a:pPr marL="285750" indent="-285750">
              <a:lnSpc>
                <a:spcPct val="80000"/>
              </a:lnSpc>
              <a:buFont typeface="Arial" panose="020B0604020202020204" pitchFamily="34" charset="0"/>
              <a:buChar char="•"/>
            </a:pPr>
            <a:r>
              <a:rPr lang="en-US" sz="2000" dirty="0"/>
              <a:t>Build content pages</a:t>
            </a:r>
          </a:p>
          <a:p>
            <a:pPr marL="285750" indent="-285750">
              <a:lnSpc>
                <a:spcPct val="80000"/>
              </a:lnSpc>
              <a:buFont typeface="Arial" panose="020B0604020202020204" pitchFamily="34" charset="0"/>
              <a:buChar char="•"/>
            </a:pPr>
            <a:r>
              <a:rPr lang="en-US" sz="2000" dirty="0"/>
              <a:t>Training of authors/approved authors</a:t>
            </a:r>
          </a:p>
          <a:p>
            <a:pPr marL="285750" indent="-285750">
              <a:lnSpc>
                <a:spcPct val="80000"/>
              </a:lnSpc>
              <a:buFont typeface="Arial" panose="020B0604020202020204" pitchFamily="34" charset="0"/>
              <a:buChar char="•"/>
            </a:pPr>
            <a:r>
              <a:rPr lang="en-US" sz="2000" dirty="0"/>
              <a:t>Editorial calendar</a:t>
            </a:r>
          </a:p>
          <a:p>
            <a:pPr marL="285750" indent="-285750">
              <a:lnSpc>
                <a:spcPct val="80000"/>
              </a:lnSpc>
              <a:buFont typeface="Arial" panose="020B0604020202020204" pitchFamily="34" charset="0"/>
              <a:buChar char="•"/>
            </a:pPr>
            <a:r>
              <a:rPr lang="en-US" sz="2000" dirty="0"/>
              <a:t>Pilot</a:t>
            </a:r>
          </a:p>
          <a:p>
            <a:pPr marL="285750" indent="-285750">
              <a:lnSpc>
                <a:spcPct val="80000"/>
              </a:lnSpc>
              <a:buFont typeface="Arial" panose="020B0604020202020204" pitchFamily="34" charset="0"/>
              <a:buChar char="•"/>
            </a:pPr>
            <a:r>
              <a:rPr lang="en-US" sz="2000" dirty="0"/>
              <a:t>Launch communications</a:t>
            </a:r>
          </a:p>
          <a:p>
            <a:pPr marL="285750" indent="-285750">
              <a:lnSpc>
                <a:spcPct val="80000"/>
              </a:lnSpc>
              <a:buFont typeface="Arial" panose="020B0604020202020204" pitchFamily="34" charset="0"/>
              <a:buChar char="•"/>
            </a:pPr>
            <a:r>
              <a:rPr lang="en-US" sz="2000" dirty="0"/>
              <a:t>Metrics and analytics</a:t>
            </a:r>
          </a:p>
          <a:p>
            <a:endParaRPr lang="en-US" dirty="0"/>
          </a:p>
        </p:txBody>
      </p:sp>
      <p:sp>
        <p:nvSpPr>
          <p:cNvPr id="9" name="Title 8">
            <a:extLst>
              <a:ext uri="{FF2B5EF4-FFF2-40B4-BE49-F238E27FC236}">
                <a16:creationId xmlns:a16="http://schemas.microsoft.com/office/drawing/2014/main" id="{5864B2DF-2509-211B-63F9-A377EDCC2AEE}"/>
              </a:ext>
            </a:extLst>
          </p:cNvPr>
          <p:cNvSpPr>
            <a:spLocks noGrp="1"/>
          </p:cNvSpPr>
          <p:nvPr>
            <p:ph type="title"/>
          </p:nvPr>
        </p:nvSpPr>
        <p:spPr/>
        <p:txBody>
          <a:bodyPr/>
          <a:lstStyle/>
          <a:p>
            <a:r>
              <a:rPr lang="en-US" dirty="0">
                <a:latin typeface="Roboto"/>
                <a:ea typeface="Roboto"/>
                <a:cs typeface="Arial"/>
              </a:rPr>
              <a:t>Building a custom solution for each area</a:t>
            </a:r>
            <a:endParaRPr lang="en-US" dirty="0"/>
          </a:p>
        </p:txBody>
      </p:sp>
      <p:sp>
        <p:nvSpPr>
          <p:cNvPr id="12" name="Content Placeholder 2">
            <a:extLst>
              <a:ext uri="{FF2B5EF4-FFF2-40B4-BE49-F238E27FC236}">
                <a16:creationId xmlns:a16="http://schemas.microsoft.com/office/drawing/2014/main" id="{4986524C-73D7-6B6B-056A-C9AAD759A95D}"/>
              </a:ext>
            </a:extLst>
          </p:cNvPr>
          <p:cNvSpPr txBox="1">
            <a:spLocks/>
          </p:cNvSpPr>
          <p:nvPr/>
        </p:nvSpPr>
        <p:spPr>
          <a:xfrm>
            <a:off x="853287" y="2664346"/>
            <a:ext cx="4904989" cy="3085398"/>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000" dirty="0"/>
              <a:t>Kick-off meeting with department leadership to learn about the department’s  communication needs</a:t>
            </a:r>
          </a:p>
          <a:p>
            <a:pPr marL="285750" indent="-285750"/>
            <a:r>
              <a:rPr lang="en-US" sz="2000" dirty="0"/>
              <a:t>Discuss roles and responsibilities – designate a team</a:t>
            </a:r>
          </a:p>
          <a:p>
            <a:pPr marL="285750" indent="-285750"/>
            <a:r>
              <a:rPr lang="en-US" sz="2000" dirty="0"/>
              <a:t>Strategic vision and audience(s)</a:t>
            </a:r>
          </a:p>
          <a:p>
            <a:pPr marL="285750" indent="-285750"/>
            <a:r>
              <a:rPr lang="en-US" sz="2000" dirty="0"/>
              <a:t>Content review and plan for moving content (</a:t>
            </a:r>
            <a:r>
              <a:rPr lang="en-US" sz="2000" i="1" dirty="0"/>
              <a:t>The Point</a:t>
            </a:r>
            <a:r>
              <a:rPr lang="en-US" sz="2000" dirty="0"/>
              <a:t>, file shares, etc.)</a:t>
            </a:r>
          </a:p>
          <a:p>
            <a:pPr marL="285750" indent="-285750"/>
            <a:r>
              <a:rPr lang="en-US" sz="2000" dirty="0"/>
              <a:t>Training for site administrator</a:t>
            </a:r>
          </a:p>
          <a:p>
            <a:endParaRPr lang="en-US" dirty="0"/>
          </a:p>
          <a:p>
            <a:endParaRPr lang="en-US" dirty="0"/>
          </a:p>
        </p:txBody>
      </p:sp>
      <p:sp>
        <p:nvSpPr>
          <p:cNvPr id="17" name="Content Placeholder 3">
            <a:extLst>
              <a:ext uri="{FF2B5EF4-FFF2-40B4-BE49-F238E27FC236}">
                <a16:creationId xmlns:a16="http://schemas.microsoft.com/office/drawing/2014/main" id="{C6AE70AA-1AD8-449C-916C-8D03C3CF6B54}"/>
              </a:ext>
            </a:extLst>
          </p:cNvPr>
          <p:cNvSpPr>
            <a:spLocks noGrp="1"/>
          </p:cNvSpPr>
          <p:nvPr>
            <p:ph idx="1"/>
          </p:nvPr>
        </p:nvSpPr>
        <p:spPr>
          <a:xfrm>
            <a:off x="6567070" y="1621036"/>
            <a:ext cx="4800219" cy="722887"/>
          </a:xfrm>
          <a:solidFill>
            <a:schemeClr val="tx2"/>
          </a:solidFill>
          <a:ln>
            <a:solidFill>
              <a:schemeClr val="accent2"/>
            </a:solidFill>
          </a:ln>
        </p:spPr>
        <p:txBody>
          <a:bodyPr bIns="91440"/>
          <a:lstStyle/>
          <a:p>
            <a:pPr algn="ctr"/>
            <a:r>
              <a:rPr lang="en-US" sz="2000" b="1" i="0" u="none" strike="noStrike" dirty="0">
                <a:solidFill>
                  <a:srgbClr val="FFFFFF"/>
                </a:solidFill>
                <a:effectLst/>
                <a:latin typeface="Roboto" panose="02000000000000000000" pitchFamily="2" charset="0"/>
              </a:rPr>
              <a:t>PHASE 2</a:t>
            </a:r>
            <a:r>
              <a:rPr lang="en-US" sz="2000" b="0" i="0" dirty="0">
                <a:solidFill>
                  <a:srgbClr val="000000"/>
                </a:solidFill>
                <a:effectLst/>
                <a:latin typeface="Roboto" panose="02000000000000000000" pitchFamily="2" charset="0"/>
              </a:rPr>
              <a:t>​</a:t>
            </a:r>
            <a:br>
              <a:rPr lang="en-US" sz="1800" b="0" i="0" dirty="0">
                <a:solidFill>
                  <a:srgbClr val="000000"/>
                </a:solidFill>
                <a:effectLst/>
                <a:latin typeface="Roboto" panose="02000000000000000000" pitchFamily="2" charset="0"/>
              </a:rPr>
            </a:br>
            <a:r>
              <a:rPr lang="en-US" sz="1600" b="1" i="0" u="none" strike="noStrike" dirty="0">
                <a:solidFill>
                  <a:srgbClr val="FFFFFF"/>
                </a:solidFill>
                <a:effectLst/>
                <a:latin typeface="Roboto" panose="02000000000000000000" pitchFamily="2" charset="0"/>
              </a:rPr>
              <a:t>INTRANET SITE LAUNCH</a:t>
            </a:r>
            <a:endParaRPr lang="en-US" sz="1600" dirty="0"/>
          </a:p>
        </p:txBody>
      </p:sp>
      <p:sp>
        <p:nvSpPr>
          <p:cNvPr id="19" name="Content Placeholder 3">
            <a:extLst>
              <a:ext uri="{FF2B5EF4-FFF2-40B4-BE49-F238E27FC236}">
                <a16:creationId xmlns:a16="http://schemas.microsoft.com/office/drawing/2014/main" id="{7BE00D87-C1DE-6695-365B-4A0774A4A85A}"/>
              </a:ext>
            </a:extLst>
          </p:cNvPr>
          <p:cNvSpPr txBox="1">
            <a:spLocks/>
          </p:cNvSpPr>
          <p:nvPr/>
        </p:nvSpPr>
        <p:spPr>
          <a:xfrm>
            <a:off x="958057" y="1611512"/>
            <a:ext cx="4800219" cy="722887"/>
          </a:xfrm>
          <a:prstGeom prst="rect">
            <a:avLst/>
          </a:prstGeom>
          <a:solidFill>
            <a:schemeClr val="tx2"/>
          </a:solidFill>
          <a:ln>
            <a:solidFill>
              <a:schemeClr val="accent2"/>
            </a:solidFill>
          </a:ln>
        </p:spPr>
        <p:txBody>
          <a:bodyPr vert="horz" lIns="0" tIns="0" rIns="0" bIns="91440" rtlCol="0" anchor="b" anchorCtr="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rgbClr val="FFFFFF"/>
                </a:solidFill>
              </a:rPr>
              <a:t>PHASE 1</a:t>
            </a:r>
            <a:r>
              <a:rPr lang="en-US" sz="2000" b="0" dirty="0">
                <a:solidFill>
                  <a:srgbClr val="000000"/>
                </a:solidFill>
              </a:rPr>
              <a:t>​</a:t>
            </a:r>
            <a:br>
              <a:rPr lang="en-US" sz="1800" b="0" dirty="0">
                <a:solidFill>
                  <a:srgbClr val="000000"/>
                </a:solidFill>
              </a:rPr>
            </a:br>
            <a:r>
              <a:rPr lang="en-US" sz="1600" dirty="0">
                <a:solidFill>
                  <a:srgbClr val="FFFFFF"/>
                </a:solidFill>
              </a:rPr>
              <a:t>TECHNOLOGY/CONTENT AUDIT</a:t>
            </a:r>
            <a:endParaRPr lang="en-US" sz="1600" dirty="0"/>
          </a:p>
        </p:txBody>
      </p:sp>
    </p:spTree>
    <p:extLst>
      <p:ext uri="{BB962C8B-B14F-4D97-AF65-F5344CB8AC3E}">
        <p14:creationId xmlns:p14="http://schemas.microsoft.com/office/powerpoint/2010/main" val="29246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1E0D4D-4A95-05FD-BB44-2CA8D5DCB7D6}"/>
              </a:ext>
            </a:extLst>
          </p:cNvPr>
          <p:cNvSpPr>
            <a:spLocks noGrp="1"/>
          </p:cNvSpPr>
          <p:nvPr>
            <p:ph type="title"/>
          </p:nvPr>
        </p:nvSpPr>
        <p:spPr/>
        <p:txBody>
          <a:bodyPr/>
          <a:lstStyle/>
          <a:p>
            <a:r>
              <a:rPr lang="en-US" dirty="0"/>
              <a:t>What to expect</a:t>
            </a:r>
          </a:p>
        </p:txBody>
      </p:sp>
      <p:sp>
        <p:nvSpPr>
          <p:cNvPr id="8" name="Content Placeholder 7">
            <a:extLst>
              <a:ext uri="{FF2B5EF4-FFF2-40B4-BE49-F238E27FC236}">
                <a16:creationId xmlns:a16="http://schemas.microsoft.com/office/drawing/2014/main" id="{ED70F115-4D5F-4247-9E3C-8557B3F0B7C4}"/>
              </a:ext>
            </a:extLst>
          </p:cNvPr>
          <p:cNvSpPr>
            <a:spLocks noGrp="1"/>
          </p:cNvSpPr>
          <p:nvPr/>
        </p:nvSpPr>
        <p:spPr>
          <a:xfrm>
            <a:off x="952499" y="1848957"/>
            <a:ext cx="4305822" cy="422688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buClr>
                <a:schemeClr val="tx2"/>
              </a:buClr>
              <a:buSzPct val="95000"/>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Clr>
                <a:schemeClr val="tx2"/>
              </a:buClr>
              <a:buSzPct val="100000"/>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Clr>
                <a:schemeClr val="tx2"/>
              </a:buClr>
              <a:buSzPct val="100000"/>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a:latin typeface="Roboto"/>
                <a:ea typeface="Roboto"/>
                <a:cs typeface="Arial"/>
              </a:rPr>
              <a:t>This change has felt a little like making a </a:t>
            </a:r>
            <a:r>
              <a:rPr lang="en" b="1">
                <a:latin typeface="Roboto"/>
                <a:ea typeface="Roboto"/>
                <a:cs typeface="Arial"/>
              </a:rPr>
              <a:t>snowball</a:t>
            </a:r>
            <a:r>
              <a:rPr lang="en">
                <a:latin typeface="Roboto"/>
                <a:ea typeface="Roboto"/>
                <a:cs typeface="Arial"/>
              </a:rPr>
              <a:t>. </a:t>
            </a:r>
            <a:br>
              <a:rPr lang="en">
                <a:latin typeface="Roboto"/>
                <a:ea typeface="Roboto"/>
                <a:cs typeface="Arial"/>
              </a:rPr>
            </a:br>
            <a:br>
              <a:rPr lang="en">
                <a:latin typeface="Roboto"/>
                <a:ea typeface="Roboto"/>
                <a:cs typeface="Arial"/>
              </a:rPr>
            </a:br>
            <a:r>
              <a:rPr lang="en">
                <a:latin typeface="Roboto"/>
                <a:ea typeface="Roboto"/>
                <a:cs typeface="Arial"/>
              </a:rPr>
              <a:t>The functionality is growing and becoming more robust as we migrate content and use the site and search features. </a:t>
            </a:r>
            <a:endParaRPr lang="en-US" dirty="0">
              <a:latin typeface="Roboto"/>
              <a:ea typeface="Roboto"/>
              <a:cs typeface="Arial"/>
            </a:endParaRPr>
          </a:p>
        </p:txBody>
      </p:sp>
      <p:pic>
        <p:nvPicPr>
          <p:cNvPr id="7172" name="Picture 4" descr="A snowball on a snowy hill&#10;&#10;Description automatically generated">
            <a:extLst>
              <a:ext uri="{FF2B5EF4-FFF2-40B4-BE49-F238E27FC236}">
                <a16:creationId xmlns:a16="http://schemas.microsoft.com/office/drawing/2014/main" id="{01ABAB2A-4FEA-ECF1-3205-3457FC24E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1848957"/>
            <a:ext cx="6135230" cy="345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73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1268234" y="5019085"/>
            <a:ext cx="1052691" cy="369332"/>
          </a:xfrm>
        </p:spPr>
        <p:txBody>
          <a:bodyPr wrap="square">
            <a:spAutoFit/>
          </a:bodyPr>
          <a:lstStyle/>
          <a:p>
            <a:r>
              <a:rPr lang="en-US" b="1" dirty="0">
                <a:latin typeface="Roboto" panose="02000000000000000000" pitchFamily="2" charset="0"/>
                <a:ea typeface="Roboto" panose="02000000000000000000" pitchFamily="2" charset="0"/>
              </a:rPr>
              <a:t>uihc.org</a:t>
            </a:r>
          </a:p>
        </p:txBody>
      </p:sp>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p:txBody>
          <a:bodyPr>
            <a:normAutofit/>
          </a:bodyPr>
          <a:lstStyle/>
          <a:p>
            <a:r>
              <a:rPr lang="en-US" dirty="0">
                <a:solidFill>
                  <a:schemeClr val="tx1"/>
                </a:solidFill>
              </a:rPr>
              <a:t>Thank you</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9011476" y="3029213"/>
            <a:ext cx="2473565" cy="1498329"/>
          </a:xfrm>
        </p:spPr>
        <p:txBody>
          <a:bodyPr/>
          <a:lstStyle/>
          <a:p>
            <a:r>
              <a:rPr lang="en-US" b="1" dirty="0"/>
              <a:t>Crystal Hardinger</a:t>
            </a:r>
          </a:p>
          <a:p>
            <a:r>
              <a:rPr lang="en-US" dirty="0"/>
              <a:t>Director, Strategic Communications</a:t>
            </a:r>
          </a:p>
          <a:p>
            <a:r>
              <a:rPr lang="en-US" dirty="0"/>
              <a:t>Marketing and Communications</a:t>
            </a:r>
          </a:p>
          <a:p>
            <a:endParaRPr lang="en-US" dirty="0"/>
          </a:p>
          <a:p>
            <a:r>
              <a:rPr lang="en-US" dirty="0"/>
              <a:t>319-384-9793</a:t>
            </a:r>
          </a:p>
          <a:p>
            <a:r>
              <a:rPr lang="en-US" dirty="0"/>
              <a:t>Crystal-Hardinger@uiowa.edu</a:t>
            </a:r>
          </a:p>
          <a:p>
            <a:endParaRPr lang="en-US" dirty="0"/>
          </a:p>
          <a:p>
            <a:r>
              <a:rPr lang="en-US" b="1" dirty="0"/>
              <a:t>Kelly Dreyer</a:t>
            </a:r>
          </a:p>
          <a:p>
            <a:r>
              <a:rPr lang="en-US"/>
              <a:t>Intranet Manager</a:t>
            </a:r>
            <a:endParaRPr lang="en-US" dirty="0"/>
          </a:p>
          <a:p>
            <a:r>
              <a:rPr lang="en-US" dirty="0"/>
              <a:t>Marketing and Communications</a:t>
            </a:r>
          </a:p>
          <a:p>
            <a:endParaRPr lang="en-US" dirty="0"/>
          </a:p>
          <a:p>
            <a:r>
              <a:rPr lang="en-US" dirty="0"/>
              <a:t>319-356-8445</a:t>
            </a:r>
          </a:p>
          <a:p>
            <a:r>
              <a:rPr lang="en-US" dirty="0"/>
              <a:t>Kelly-Dreyer@uiowa.edu</a:t>
            </a:r>
          </a:p>
          <a:p>
            <a:endParaRPr lang="en-US" dirty="0"/>
          </a:p>
          <a:p>
            <a:endParaRPr lang="en-US" dirty="0"/>
          </a:p>
        </p:txBody>
      </p:sp>
      <p:grpSp>
        <p:nvGrpSpPr>
          <p:cNvPr id="53" name="Group 52">
            <a:extLst>
              <a:ext uri="{FF2B5EF4-FFF2-40B4-BE49-F238E27FC236}">
                <a16:creationId xmlns:a16="http://schemas.microsoft.com/office/drawing/2014/main" id="{5A275D64-53D9-7397-E7BA-2686E4CA3D7B}"/>
              </a:ext>
            </a:extLst>
          </p:cNvPr>
          <p:cNvGrpSpPr/>
          <p:nvPr/>
        </p:nvGrpSpPr>
        <p:grpSpPr>
          <a:xfrm>
            <a:off x="956094" y="5607408"/>
            <a:ext cx="2054285" cy="371275"/>
            <a:chOff x="956094" y="5607408"/>
            <a:chExt cx="2054285" cy="371275"/>
          </a:xfrm>
        </p:grpSpPr>
        <p:sp>
          <p:nvSpPr>
            <p:cNvPr id="36" name="Oval 35">
              <a:extLst>
                <a:ext uri="{FF2B5EF4-FFF2-40B4-BE49-F238E27FC236}">
                  <a16:creationId xmlns:a16="http://schemas.microsoft.com/office/drawing/2014/main" id="{35DBA3F4-AD04-4FF3-8AF3-E0C634560945}"/>
                </a:ext>
              </a:extLst>
            </p:cNvPr>
            <p:cNvSpPr/>
            <p:nvPr/>
          </p:nvSpPr>
          <p:spPr>
            <a:xfrm>
              <a:off x="956094" y="5607408"/>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37" name="Oval 36">
              <a:extLst>
                <a:ext uri="{FF2B5EF4-FFF2-40B4-BE49-F238E27FC236}">
                  <a16:creationId xmlns:a16="http://schemas.microsoft.com/office/drawing/2014/main" id="{983A986E-216E-4713-ABE2-242F65435AF2}"/>
                </a:ext>
              </a:extLst>
            </p:cNvPr>
            <p:cNvSpPr/>
            <p:nvPr/>
          </p:nvSpPr>
          <p:spPr>
            <a:xfrm>
              <a:off x="1379651"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39" name="Oval 38">
              <a:extLst>
                <a:ext uri="{FF2B5EF4-FFF2-40B4-BE49-F238E27FC236}">
                  <a16:creationId xmlns:a16="http://schemas.microsoft.com/office/drawing/2014/main" id="{B1C1E962-E75E-42B3-97BA-044191209FF9}"/>
                </a:ext>
              </a:extLst>
            </p:cNvPr>
            <p:cNvSpPr/>
            <p:nvPr/>
          </p:nvSpPr>
          <p:spPr>
            <a:xfrm>
              <a:off x="1803208" y="5615361"/>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41" name="Oval 40">
              <a:extLst>
                <a:ext uri="{FF2B5EF4-FFF2-40B4-BE49-F238E27FC236}">
                  <a16:creationId xmlns:a16="http://schemas.microsoft.com/office/drawing/2014/main" id="{96B4FC49-8C41-4F30-8F37-22B1FE1AF1CC}"/>
                </a:ext>
              </a:extLst>
            </p:cNvPr>
            <p:cNvSpPr/>
            <p:nvPr/>
          </p:nvSpPr>
          <p:spPr>
            <a:xfrm>
              <a:off x="2226765"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sp>
          <p:nvSpPr>
            <p:cNvPr id="30" name="Oval 29">
              <a:extLst>
                <a:ext uri="{FF2B5EF4-FFF2-40B4-BE49-F238E27FC236}">
                  <a16:creationId xmlns:a16="http://schemas.microsoft.com/office/drawing/2014/main" id="{59267297-5228-5072-0E70-0DB6AF2DF750}"/>
                </a:ext>
              </a:extLst>
            </p:cNvPr>
            <p:cNvSpPr/>
            <p:nvPr/>
          </p:nvSpPr>
          <p:spPr>
            <a:xfrm>
              <a:off x="2650322" y="5618626"/>
              <a:ext cx="360057" cy="360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p>
          </p:txBody>
        </p:sp>
        <p:grpSp>
          <p:nvGrpSpPr>
            <p:cNvPr id="33" name="Graphic 8">
              <a:extLst>
                <a:ext uri="{FF2B5EF4-FFF2-40B4-BE49-F238E27FC236}">
                  <a16:creationId xmlns:a16="http://schemas.microsoft.com/office/drawing/2014/main" id="{C4F163D7-A677-C1BA-0484-A0E32CB0630D}"/>
                </a:ext>
              </a:extLst>
            </p:cNvPr>
            <p:cNvGrpSpPr/>
            <p:nvPr/>
          </p:nvGrpSpPr>
          <p:grpSpPr>
            <a:xfrm>
              <a:off x="1029471" y="5681695"/>
              <a:ext cx="214904" cy="214867"/>
              <a:chOff x="1120124" y="377562"/>
              <a:chExt cx="1007969" cy="1007798"/>
            </a:xfrm>
          </p:grpSpPr>
          <p:sp>
            <p:nvSpPr>
              <p:cNvPr id="51" name="Freeform 50">
                <a:extLst>
                  <a:ext uri="{FF2B5EF4-FFF2-40B4-BE49-F238E27FC236}">
                    <a16:creationId xmlns:a16="http://schemas.microsoft.com/office/drawing/2014/main" id="{10619E19-75B0-D101-3FC9-95A324740464}"/>
                  </a:ext>
                </a:extLst>
              </p:cNvPr>
              <p:cNvSpPr/>
              <p:nvPr/>
            </p:nvSpPr>
            <p:spPr>
              <a:xfrm>
                <a:off x="1120124" y="377562"/>
                <a:ext cx="1007969" cy="1001676"/>
              </a:xfrm>
              <a:custGeom>
                <a:avLst/>
                <a:gdLst>
                  <a:gd name="connsiteX0" fmla="*/ 1007970 w 1007969"/>
                  <a:gd name="connsiteY0" fmla="*/ 503899 h 1001676"/>
                  <a:gd name="connsiteX1" fmla="*/ 503985 w 1007969"/>
                  <a:gd name="connsiteY1" fmla="*/ 0 h 1001676"/>
                  <a:gd name="connsiteX2" fmla="*/ 0 w 1007969"/>
                  <a:gd name="connsiteY2" fmla="*/ 503899 h 1001676"/>
                  <a:gd name="connsiteX3" fmla="*/ 425238 w 1007969"/>
                  <a:gd name="connsiteY3" fmla="*/ 1001677 h 1001676"/>
                  <a:gd name="connsiteX4" fmla="*/ 425238 w 1007969"/>
                  <a:gd name="connsiteY4" fmla="*/ 649558 h 1001676"/>
                  <a:gd name="connsiteX5" fmla="*/ 297273 w 1007969"/>
                  <a:gd name="connsiteY5" fmla="*/ 649558 h 1001676"/>
                  <a:gd name="connsiteX6" fmla="*/ 297273 w 1007969"/>
                  <a:gd name="connsiteY6" fmla="*/ 503899 h 1001676"/>
                  <a:gd name="connsiteX7" fmla="*/ 425238 w 1007969"/>
                  <a:gd name="connsiteY7" fmla="*/ 503899 h 1001676"/>
                  <a:gd name="connsiteX8" fmla="*/ 425238 w 1007969"/>
                  <a:gd name="connsiteY8" fmla="*/ 392883 h 1001676"/>
                  <a:gd name="connsiteX9" fmla="*/ 615600 w 1007969"/>
                  <a:gd name="connsiteY9" fmla="*/ 196836 h 1001676"/>
                  <a:gd name="connsiteX10" fmla="*/ 728415 w 1007969"/>
                  <a:gd name="connsiteY10" fmla="*/ 206678 h 1001676"/>
                  <a:gd name="connsiteX11" fmla="*/ 728415 w 1007969"/>
                  <a:gd name="connsiteY11" fmla="*/ 330684 h 1001676"/>
                  <a:gd name="connsiteX12" fmla="*/ 664866 w 1007969"/>
                  <a:gd name="connsiteY12" fmla="*/ 330684 h 1001676"/>
                  <a:gd name="connsiteX13" fmla="*/ 582732 w 1007969"/>
                  <a:gd name="connsiteY13" fmla="*/ 409376 h 1001676"/>
                  <a:gd name="connsiteX14" fmla="*/ 582732 w 1007969"/>
                  <a:gd name="connsiteY14" fmla="*/ 503899 h 1001676"/>
                  <a:gd name="connsiteX15" fmla="*/ 722509 w 1007969"/>
                  <a:gd name="connsiteY15" fmla="*/ 503899 h 1001676"/>
                  <a:gd name="connsiteX16" fmla="*/ 700165 w 1007969"/>
                  <a:gd name="connsiteY16" fmla="*/ 649558 h 1001676"/>
                  <a:gd name="connsiteX17" fmla="*/ 582732 w 1007969"/>
                  <a:gd name="connsiteY17" fmla="*/ 649558 h 1001676"/>
                  <a:gd name="connsiteX18" fmla="*/ 582732 w 1007969"/>
                  <a:gd name="connsiteY18" fmla="*/ 1001677 h 1001676"/>
                  <a:gd name="connsiteX19" fmla="*/ 1007970 w 1007969"/>
                  <a:gd name="connsiteY19" fmla="*/ 503899 h 100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969" h="1001676">
                    <a:moveTo>
                      <a:pt x="1007970" y="503899"/>
                    </a:moveTo>
                    <a:cubicBezTo>
                      <a:pt x="1007970" y="225604"/>
                      <a:pt x="782328" y="0"/>
                      <a:pt x="503985" y="0"/>
                    </a:cubicBezTo>
                    <a:cubicBezTo>
                      <a:pt x="225643" y="0"/>
                      <a:pt x="0" y="225604"/>
                      <a:pt x="0" y="503899"/>
                    </a:cubicBezTo>
                    <a:cubicBezTo>
                      <a:pt x="0" y="755406"/>
                      <a:pt x="184300" y="963875"/>
                      <a:pt x="425238" y="1001677"/>
                    </a:cubicBezTo>
                    <a:lnTo>
                      <a:pt x="425238" y="649558"/>
                    </a:lnTo>
                    <a:lnTo>
                      <a:pt x="297273" y="649558"/>
                    </a:lnTo>
                    <a:lnTo>
                      <a:pt x="297273" y="503899"/>
                    </a:lnTo>
                    <a:lnTo>
                      <a:pt x="425238" y="503899"/>
                    </a:lnTo>
                    <a:lnTo>
                      <a:pt x="425238" y="392883"/>
                    </a:lnTo>
                    <a:cubicBezTo>
                      <a:pt x="425238" y="266594"/>
                      <a:pt x="500480" y="196836"/>
                      <a:pt x="615600" y="196836"/>
                    </a:cubicBezTo>
                    <a:cubicBezTo>
                      <a:pt x="670743" y="196836"/>
                      <a:pt x="728415" y="206678"/>
                      <a:pt x="728415" y="206678"/>
                    </a:cubicBezTo>
                    <a:lnTo>
                      <a:pt x="728415" y="330684"/>
                    </a:lnTo>
                    <a:lnTo>
                      <a:pt x="664866" y="330684"/>
                    </a:lnTo>
                    <a:cubicBezTo>
                      <a:pt x="602262" y="330684"/>
                      <a:pt x="582732" y="369526"/>
                      <a:pt x="582732" y="409376"/>
                    </a:cubicBezTo>
                    <a:lnTo>
                      <a:pt x="582732" y="503899"/>
                    </a:lnTo>
                    <a:lnTo>
                      <a:pt x="722509" y="503899"/>
                    </a:lnTo>
                    <a:lnTo>
                      <a:pt x="700165" y="649558"/>
                    </a:lnTo>
                    <a:lnTo>
                      <a:pt x="582732" y="649558"/>
                    </a:lnTo>
                    <a:lnTo>
                      <a:pt x="582732" y="1001677"/>
                    </a:lnTo>
                    <a:cubicBezTo>
                      <a:pt x="823671" y="963875"/>
                      <a:pt x="1007970" y="755406"/>
                      <a:pt x="1007970" y="503899"/>
                    </a:cubicBezTo>
                    <a:close/>
                  </a:path>
                </a:pathLst>
              </a:custGeom>
              <a:solidFill>
                <a:srgbClr val="000000"/>
              </a:solidFill>
              <a:ln w="9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FA49E7BD-7A53-0F13-B15C-1746EC3B0D82}"/>
                  </a:ext>
                </a:extLst>
              </p:cNvPr>
              <p:cNvSpPr/>
              <p:nvPr/>
            </p:nvSpPr>
            <p:spPr>
              <a:xfrm>
                <a:off x="1417397" y="574398"/>
                <a:ext cx="431142" cy="810962"/>
              </a:xfrm>
              <a:custGeom>
                <a:avLst/>
                <a:gdLst>
                  <a:gd name="connsiteX0" fmla="*/ 402892 w 431142"/>
                  <a:gd name="connsiteY0" fmla="*/ 452722 h 810962"/>
                  <a:gd name="connsiteX1" fmla="*/ 425237 w 431142"/>
                  <a:gd name="connsiteY1" fmla="*/ 307063 h 810962"/>
                  <a:gd name="connsiteX2" fmla="*/ 285460 w 431142"/>
                  <a:gd name="connsiteY2" fmla="*/ 307063 h 810962"/>
                  <a:gd name="connsiteX3" fmla="*/ 285460 w 431142"/>
                  <a:gd name="connsiteY3" fmla="*/ 212540 h 810962"/>
                  <a:gd name="connsiteX4" fmla="*/ 367593 w 431142"/>
                  <a:gd name="connsiteY4" fmla="*/ 133848 h 810962"/>
                  <a:gd name="connsiteX5" fmla="*/ 431143 w 431142"/>
                  <a:gd name="connsiteY5" fmla="*/ 133848 h 810962"/>
                  <a:gd name="connsiteX6" fmla="*/ 431143 w 431142"/>
                  <a:gd name="connsiteY6" fmla="*/ 9842 h 810962"/>
                  <a:gd name="connsiteX7" fmla="*/ 318327 w 431142"/>
                  <a:gd name="connsiteY7" fmla="*/ 0 h 810962"/>
                  <a:gd name="connsiteX8" fmla="*/ 127965 w 431142"/>
                  <a:gd name="connsiteY8" fmla="*/ 196047 h 810962"/>
                  <a:gd name="connsiteX9" fmla="*/ 127965 w 431142"/>
                  <a:gd name="connsiteY9" fmla="*/ 307063 h 810962"/>
                  <a:gd name="connsiteX10" fmla="*/ 0 w 431142"/>
                  <a:gd name="connsiteY10" fmla="*/ 307063 h 810962"/>
                  <a:gd name="connsiteX11" fmla="*/ 0 w 431142"/>
                  <a:gd name="connsiteY11" fmla="*/ 452722 h 810962"/>
                  <a:gd name="connsiteX12" fmla="*/ 127965 w 431142"/>
                  <a:gd name="connsiteY12" fmla="*/ 452722 h 810962"/>
                  <a:gd name="connsiteX13" fmla="*/ 127965 w 431142"/>
                  <a:gd name="connsiteY13" fmla="*/ 804840 h 810962"/>
                  <a:gd name="connsiteX14" fmla="*/ 206713 w 431142"/>
                  <a:gd name="connsiteY14" fmla="*/ 810962 h 810962"/>
                  <a:gd name="connsiteX15" fmla="*/ 285460 w 431142"/>
                  <a:gd name="connsiteY15" fmla="*/ 804840 h 810962"/>
                  <a:gd name="connsiteX16" fmla="*/ 285460 w 431142"/>
                  <a:gd name="connsiteY16" fmla="*/ 452722 h 810962"/>
                  <a:gd name="connsiteX17" fmla="*/ 402892 w 431142"/>
                  <a:gd name="connsiteY17" fmla="*/ 452722 h 81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1142" h="810962">
                    <a:moveTo>
                      <a:pt x="402892" y="452722"/>
                    </a:moveTo>
                    <a:lnTo>
                      <a:pt x="425237" y="307063"/>
                    </a:lnTo>
                    <a:lnTo>
                      <a:pt x="285460" y="307063"/>
                    </a:lnTo>
                    <a:lnTo>
                      <a:pt x="285460" y="212540"/>
                    </a:lnTo>
                    <a:cubicBezTo>
                      <a:pt x="285460" y="172689"/>
                      <a:pt x="304989" y="133848"/>
                      <a:pt x="367593" y="133848"/>
                    </a:cubicBezTo>
                    <a:lnTo>
                      <a:pt x="431143" y="133848"/>
                    </a:lnTo>
                    <a:lnTo>
                      <a:pt x="431143" y="9842"/>
                    </a:lnTo>
                    <a:cubicBezTo>
                      <a:pt x="431143" y="9842"/>
                      <a:pt x="373470" y="0"/>
                      <a:pt x="318327" y="0"/>
                    </a:cubicBezTo>
                    <a:cubicBezTo>
                      <a:pt x="203208" y="0"/>
                      <a:pt x="127965" y="69757"/>
                      <a:pt x="127965" y="196047"/>
                    </a:cubicBezTo>
                    <a:lnTo>
                      <a:pt x="127965" y="307063"/>
                    </a:lnTo>
                    <a:lnTo>
                      <a:pt x="0" y="307063"/>
                    </a:lnTo>
                    <a:lnTo>
                      <a:pt x="0" y="452722"/>
                    </a:lnTo>
                    <a:lnTo>
                      <a:pt x="127965" y="452722"/>
                    </a:lnTo>
                    <a:lnTo>
                      <a:pt x="127965" y="804840"/>
                    </a:lnTo>
                    <a:cubicBezTo>
                      <a:pt x="153625" y="808866"/>
                      <a:pt x="179924" y="810962"/>
                      <a:pt x="206713" y="810962"/>
                    </a:cubicBezTo>
                    <a:cubicBezTo>
                      <a:pt x="233506" y="810962"/>
                      <a:pt x="259798" y="808866"/>
                      <a:pt x="285460" y="804840"/>
                    </a:cubicBezTo>
                    <a:lnTo>
                      <a:pt x="285460" y="452722"/>
                    </a:lnTo>
                    <a:lnTo>
                      <a:pt x="402892" y="452722"/>
                    </a:lnTo>
                    <a:close/>
                  </a:path>
                </a:pathLst>
              </a:custGeom>
              <a:solidFill>
                <a:srgbClr val="FFFFFF"/>
              </a:solidFill>
              <a:ln w="984" cap="flat">
                <a:noFill/>
                <a:prstDash val="solid"/>
                <a:miter/>
              </a:ln>
            </p:spPr>
            <p:txBody>
              <a:bodyPr rtlCol="0" anchor="ctr"/>
              <a:lstStyle/>
              <a:p>
                <a:endParaRPr lang="en-US" dirty="0"/>
              </a:p>
            </p:txBody>
          </p:sp>
        </p:grpSp>
        <p:grpSp>
          <p:nvGrpSpPr>
            <p:cNvPr id="34" name="Graphic 8">
              <a:extLst>
                <a:ext uri="{FF2B5EF4-FFF2-40B4-BE49-F238E27FC236}">
                  <a16:creationId xmlns:a16="http://schemas.microsoft.com/office/drawing/2014/main" id="{6ACF29BD-504D-A7C7-CE2A-8CD498318A16}"/>
                </a:ext>
              </a:extLst>
            </p:cNvPr>
            <p:cNvGrpSpPr/>
            <p:nvPr/>
          </p:nvGrpSpPr>
          <p:grpSpPr>
            <a:xfrm>
              <a:off x="1460298" y="5697406"/>
              <a:ext cx="202662" cy="202627"/>
              <a:chOff x="2603366" y="406579"/>
              <a:chExt cx="950553" cy="950387"/>
            </a:xfrm>
            <a:solidFill>
              <a:srgbClr val="000000"/>
            </a:solidFill>
          </p:grpSpPr>
          <p:sp>
            <p:nvSpPr>
              <p:cNvPr id="48" name="Freeform 47">
                <a:extLst>
                  <a:ext uri="{FF2B5EF4-FFF2-40B4-BE49-F238E27FC236}">
                    <a16:creationId xmlns:a16="http://schemas.microsoft.com/office/drawing/2014/main" id="{5F07F711-7BCD-D8F4-F2AE-D108B6DF664E}"/>
                  </a:ext>
                </a:extLst>
              </p:cNvPr>
              <p:cNvSpPr/>
              <p:nvPr/>
            </p:nvSpPr>
            <p:spPr>
              <a:xfrm>
                <a:off x="2603366" y="406579"/>
                <a:ext cx="950553" cy="950387"/>
              </a:xfrm>
              <a:custGeom>
                <a:avLst/>
                <a:gdLst>
                  <a:gd name="connsiteX0" fmla="*/ 475282 w 950553"/>
                  <a:gd name="connsiteY0" fmla="*/ 85620 h 950387"/>
                  <a:gd name="connsiteX1" fmla="*/ 667328 w 950553"/>
                  <a:gd name="connsiteY1" fmla="*/ 88391 h 950387"/>
                  <a:gd name="connsiteX2" fmla="*/ 755585 w 950553"/>
                  <a:gd name="connsiteY2" fmla="*/ 104753 h 950387"/>
                  <a:gd name="connsiteX3" fmla="*/ 810235 w 950553"/>
                  <a:gd name="connsiteY3" fmla="*/ 140298 h 950387"/>
                  <a:gd name="connsiteX4" fmla="*/ 845780 w 950553"/>
                  <a:gd name="connsiteY4" fmla="*/ 194938 h 950387"/>
                  <a:gd name="connsiteX5" fmla="*/ 862150 w 950553"/>
                  <a:gd name="connsiteY5" fmla="*/ 283174 h 950387"/>
                  <a:gd name="connsiteX6" fmla="*/ 864916 w 950553"/>
                  <a:gd name="connsiteY6" fmla="*/ 475193 h 950387"/>
                  <a:gd name="connsiteX7" fmla="*/ 862150 w 950553"/>
                  <a:gd name="connsiteY7" fmla="*/ 667210 h 950387"/>
                  <a:gd name="connsiteX8" fmla="*/ 845780 w 950553"/>
                  <a:gd name="connsiteY8" fmla="*/ 755452 h 950387"/>
                  <a:gd name="connsiteX9" fmla="*/ 810235 w 950553"/>
                  <a:gd name="connsiteY9" fmla="*/ 810083 h 950387"/>
                  <a:gd name="connsiteX10" fmla="*/ 755585 w 950553"/>
                  <a:gd name="connsiteY10" fmla="*/ 845632 h 950387"/>
                  <a:gd name="connsiteX11" fmla="*/ 667328 w 950553"/>
                  <a:gd name="connsiteY11" fmla="*/ 861999 h 950387"/>
                  <a:gd name="connsiteX12" fmla="*/ 475282 w 950553"/>
                  <a:gd name="connsiteY12" fmla="*/ 864764 h 950387"/>
                  <a:gd name="connsiteX13" fmla="*/ 283226 w 950553"/>
                  <a:gd name="connsiteY13" fmla="*/ 861999 h 950387"/>
                  <a:gd name="connsiteX14" fmla="*/ 194979 w 950553"/>
                  <a:gd name="connsiteY14" fmla="*/ 845632 h 950387"/>
                  <a:gd name="connsiteX15" fmla="*/ 140329 w 950553"/>
                  <a:gd name="connsiteY15" fmla="*/ 810083 h 950387"/>
                  <a:gd name="connsiteX16" fmla="*/ 104774 w 950553"/>
                  <a:gd name="connsiteY16" fmla="*/ 755452 h 950387"/>
                  <a:gd name="connsiteX17" fmla="*/ 88414 w 950553"/>
                  <a:gd name="connsiteY17" fmla="*/ 667210 h 950387"/>
                  <a:gd name="connsiteX18" fmla="*/ 85638 w 950553"/>
                  <a:gd name="connsiteY18" fmla="*/ 475193 h 950387"/>
                  <a:gd name="connsiteX19" fmla="*/ 88414 w 950553"/>
                  <a:gd name="connsiteY19" fmla="*/ 283174 h 950387"/>
                  <a:gd name="connsiteX20" fmla="*/ 104774 w 950553"/>
                  <a:gd name="connsiteY20" fmla="*/ 194938 h 950387"/>
                  <a:gd name="connsiteX21" fmla="*/ 140329 w 950553"/>
                  <a:gd name="connsiteY21" fmla="*/ 140299 h 950387"/>
                  <a:gd name="connsiteX22" fmla="*/ 194979 w 950553"/>
                  <a:gd name="connsiteY22" fmla="*/ 104753 h 950387"/>
                  <a:gd name="connsiteX23" fmla="*/ 283226 w 950553"/>
                  <a:gd name="connsiteY23" fmla="*/ 88390 h 950387"/>
                  <a:gd name="connsiteX24" fmla="*/ 475282 w 950553"/>
                  <a:gd name="connsiteY24" fmla="*/ 85620 h 950387"/>
                  <a:gd name="connsiteX25" fmla="*/ 475282 w 950553"/>
                  <a:gd name="connsiteY25" fmla="*/ 0 h 950387"/>
                  <a:gd name="connsiteX26" fmla="*/ 279328 w 950553"/>
                  <a:gd name="connsiteY26" fmla="*/ 2859 h 950387"/>
                  <a:gd name="connsiteX27" fmla="*/ 163953 w 950553"/>
                  <a:gd name="connsiteY27" fmla="*/ 24947 h 950387"/>
                  <a:gd name="connsiteX28" fmla="*/ 79771 w 950553"/>
                  <a:gd name="connsiteY28" fmla="*/ 79757 h 950387"/>
                  <a:gd name="connsiteX29" fmla="*/ 24953 w 950553"/>
                  <a:gd name="connsiteY29" fmla="*/ 163923 h 950387"/>
                  <a:gd name="connsiteX30" fmla="*/ 2864 w 950553"/>
                  <a:gd name="connsiteY30" fmla="*/ 279272 h 950387"/>
                  <a:gd name="connsiteX31" fmla="*/ 0 w 950553"/>
                  <a:gd name="connsiteY31" fmla="*/ 475193 h 950387"/>
                  <a:gd name="connsiteX32" fmla="*/ 2864 w 950553"/>
                  <a:gd name="connsiteY32" fmla="*/ 671118 h 950387"/>
                  <a:gd name="connsiteX33" fmla="*/ 24953 w 950553"/>
                  <a:gd name="connsiteY33" fmla="*/ 786463 h 950387"/>
                  <a:gd name="connsiteX34" fmla="*/ 79771 w 950553"/>
                  <a:gd name="connsiteY34" fmla="*/ 870630 h 950387"/>
                  <a:gd name="connsiteX35" fmla="*/ 163953 w 950553"/>
                  <a:gd name="connsiteY35" fmla="*/ 925439 h 950387"/>
                  <a:gd name="connsiteX36" fmla="*/ 279328 w 950553"/>
                  <a:gd name="connsiteY36" fmla="*/ 947523 h 950387"/>
                  <a:gd name="connsiteX37" fmla="*/ 475282 w 950553"/>
                  <a:gd name="connsiteY37" fmla="*/ 950387 h 950387"/>
                  <a:gd name="connsiteX38" fmla="*/ 671236 w 950553"/>
                  <a:gd name="connsiteY38" fmla="*/ 947523 h 950387"/>
                  <a:gd name="connsiteX39" fmla="*/ 786601 w 950553"/>
                  <a:gd name="connsiteY39" fmla="*/ 925439 h 950387"/>
                  <a:gd name="connsiteX40" fmla="*/ 870783 w 950553"/>
                  <a:gd name="connsiteY40" fmla="*/ 870630 h 950387"/>
                  <a:gd name="connsiteX41" fmla="*/ 925601 w 950553"/>
                  <a:gd name="connsiteY41" fmla="*/ 786463 h 950387"/>
                  <a:gd name="connsiteX42" fmla="*/ 947699 w 950553"/>
                  <a:gd name="connsiteY42" fmla="*/ 671118 h 950387"/>
                  <a:gd name="connsiteX43" fmla="*/ 950554 w 950553"/>
                  <a:gd name="connsiteY43" fmla="*/ 475193 h 950387"/>
                  <a:gd name="connsiteX44" fmla="*/ 947699 w 950553"/>
                  <a:gd name="connsiteY44" fmla="*/ 279272 h 950387"/>
                  <a:gd name="connsiteX45" fmla="*/ 925601 w 950553"/>
                  <a:gd name="connsiteY45" fmla="*/ 163923 h 950387"/>
                  <a:gd name="connsiteX46" fmla="*/ 870783 w 950553"/>
                  <a:gd name="connsiteY46" fmla="*/ 79757 h 950387"/>
                  <a:gd name="connsiteX47" fmla="*/ 786601 w 950553"/>
                  <a:gd name="connsiteY47" fmla="*/ 24947 h 950387"/>
                  <a:gd name="connsiteX48" fmla="*/ 671236 w 950553"/>
                  <a:gd name="connsiteY48" fmla="*/ 2859 h 950387"/>
                  <a:gd name="connsiteX49" fmla="*/ 475282 w 950553"/>
                  <a:gd name="connsiteY49" fmla="*/ 0 h 950387"/>
                  <a:gd name="connsiteX50" fmla="*/ 475282 w 950553"/>
                  <a:gd name="connsiteY50" fmla="*/ 0 h 95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0553" h="950387">
                    <a:moveTo>
                      <a:pt x="475282" y="85620"/>
                    </a:moveTo>
                    <a:cubicBezTo>
                      <a:pt x="602184" y="85620"/>
                      <a:pt x="617215" y="86105"/>
                      <a:pt x="667328" y="88391"/>
                    </a:cubicBezTo>
                    <a:cubicBezTo>
                      <a:pt x="713671" y="90505"/>
                      <a:pt x="738841" y="98245"/>
                      <a:pt x="755585" y="104753"/>
                    </a:cubicBezTo>
                    <a:cubicBezTo>
                      <a:pt x="777772" y="113372"/>
                      <a:pt x="793600" y="123671"/>
                      <a:pt x="810235" y="140298"/>
                    </a:cubicBezTo>
                    <a:cubicBezTo>
                      <a:pt x="826861" y="156927"/>
                      <a:pt x="837167" y="172757"/>
                      <a:pt x="845780" y="194938"/>
                    </a:cubicBezTo>
                    <a:cubicBezTo>
                      <a:pt x="852297" y="211683"/>
                      <a:pt x="860033" y="236844"/>
                      <a:pt x="862150" y="283174"/>
                    </a:cubicBezTo>
                    <a:cubicBezTo>
                      <a:pt x="864433" y="333281"/>
                      <a:pt x="864916" y="348311"/>
                      <a:pt x="864916" y="475193"/>
                    </a:cubicBezTo>
                    <a:cubicBezTo>
                      <a:pt x="864916" y="602078"/>
                      <a:pt x="864433" y="617106"/>
                      <a:pt x="862150" y="667210"/>
                    </a:cubicBezTo>
                    <a:cubicBezTo>
                      <a:pt x="860033" y="713545"/>
                      <a:pt x="852297" y="738701"/>
                      <a:pt x="845780" y="755452"/>
                    </a:cubicBezTo>
                    <a:cubicBezTo>
                      <a:pt x="837167" y="777625"/>
                      <a:pt x="826861" y="793461"/>
                      <a:pt x="810235" y="810083"/>
                    </a:cubicBezTo>
                    <a:cubicBezTo>
                      <a:pt x="793600" y="826716"/>
                      <a:pt x="777772" y="837010"/>
                      <a:pt x="755585" y="845632"/>
                    </a:cubicBezTo>
                    <a:cubicBezTo>
                      <a:pt x="738841" y="852137"/>
                      <a:pt x="713671" y="859883"/>
                      <a:pt x="667328" y="861999"/>
                    </a:cubicBezTo>
                    <a:cubicBezTo>
                      <a:pt x="617225" y="864282"/>
                      <a:pt x="602194" y="864764"/>
                      <a:pt x="475282" y="864764"/>
                    </a:cubicBezTo>
                    <a:cubicBezTo>
                      <a:pt x="348370" y="864764"/>
                      <a:pt x="333339" y="864282"/>
                      <a:pt x="283226" y="861999"/>
                    </a:cubicBezTo>
                    <a:cubicBezTo>
                      <a:pt x="236893" y="859883"/>
                      <a:pt x="211723" y="852137"/>
                      <a:pt x="194979" y="845632"/>
                    </a:cubicBezTo>
                    <a:cubicBezTo>
                      <a:pt x="172792" y="837010"/>
                      <a:pt x="156964" y="826716"/>
                      <a:pt x="140329" y="810083"/>
                    </a:cubicBezTo>
                    <a:cubicBezTo>
                      <a:pt x="123693" y="793461"/>
                      <a:pt x="113397" y="777625"/>
                      <a:pt x="104774" y="755452"/>
                    </a:cubicBezTo>
                    <a:cubicBezTo>
                      <a:pt x="98267" y="738701"/>
                      <a:pt x="90520" y="713545"/>
                      <a:pt x="88414" y="667210"/>
                    </a:cubicBezTo>
                    <a:cubicBezTo>
                      <a:pt x="86120" y="617106"/>
                      <a:pt x="85638" y="602078"/>
                      <a:pt x="85638" y="475193"/>
                    </a:cubicBezTo>
                    <a:cubicBezTo>
                      <a:pt x="85638" y="348311"/>
                      <a:pt x="86120" y="333281"/>
                      <a:pt x="88414" y="283174"/>
                    </a:cubicBezTo>
                    <a:cubicBezTo>
                      <a:pt x="90520" y="236844"/>
                      <a:pt x="98267" y="211682"/>
                      <a:pt x="104774" y="194938"/>
                    </a:cubicBezTo>
                    <a:cubicBezTo>
                      <a:pt x="113397" y="172757"/>
                      <a:pt x="123693" y="156927"/>
                      <a:pt x="140329" y="140299"/>
                    </a:cubicBezTo>
                    <a:cubicBezTo>
                      <a:pt x="156964" y="123671"/>
                      <a:pt x="172792" y="113372"/>
                      <a:pt x="194979" y="104753"/>
                    </a:cubicBezTo>
                    <a:cubicBezTo>
                      <a:pt x="211723" y="98245"/>
                      <a:pt x="236893" y="90504"/>
                      <a:pt x="283226" y="88390"/>
                    </a:cubicBezTo>
                    <a:cubicBezTo>
                      <a:pt x="333349" y="86105"/>
                      <a:pt x="348380" y="85620"/>
                      <a:pt x="475282" y="85620"/>
                    </a:cubicBezTo>
                    <a:moveTo>
                      <a:pt x="475282" y="0"/>
                    </a:moveTo>
                    <a:cubicBezTo>
                      <a:pt x="346204" y="0"/>
                      <a:pt x="330022" y="546"/>
                      <a:pt x="279328" y="2859"/>
                    </a:cubicBezTo>
                    <a:cubicBezTo>
                      <a:pt x="228733" y="5167"/>
                      <a:pt x="194192" y="13200"/>
                      <a:pt x="163953" y="24947"/>
                    </a:cubicBezTo>
                    <a:cubicBezTo>
                      <a:pt x="132700" y="37091"/>
                      <a:pt x="106201" y="53338"/>
                      <a:pt x="79771" y="79757"/>
                    </a:cubicBezTo>
                    <a:cubicBezTo>
                      <a:pt x="53352" y="106174"/>
                      <a:pt x="37100" y="132675"/>
                      <a:pt x="24953" y="163923"/>
                    </a:cubicBezTo>
                    <a:cubicBezTo>
                      <a:pt x="13210" y="194149"/>
                      <a:pt x="5168" y="228692"/>
                      <a:pt x="2864" y="279272"/>
                    </a:cubicBezTo>
                    <a:cubicBezTo>
                      <a:pt x="551" y="329956"/>
                      <a:pt x="0" y="346138"/>
                      <a:pt x="0" y="475193"/>
                    </a:cubicBezTo>
                    <a:cubicBezTo>
                      <a:pt x="0" y="604253"/>
                      <a:pt x="551" y="620432"/>
                      <a:pt x="2864" y="671118"/>
                    </a:cubicBezTo>
                    <a:cubicBezTo>
                      <a:pt x="5168" y="721694"/>
                      <a:pt x="13210" y="756239"/>
                      <a:pt x="24953" y="786463"/>
                    </a:cubicBezTo>
                    <a:cubicBezTo>
                      <a:pt x="37100" y="817711"/>
                      <a:pt x="53352" y="844214"/>
                      <a:pt x="79771" y="870630"/>
                    </a:cubicBezTo>
                    <a:cubicBezTo>
                      <a:pt x="106201" y="897045"/>
                      <a:pt x="132700" y="913294"/>
                      <a:pt x="163953" y="925439"/>
                    </a:cubicBezTo>
                    <a:cubicBezTo>
                      <a:pt x="194192" y="937190"/>
                      <a:pt x="228733" y="945220"/>
                      <a:pt x="279328" y="947523"/>
                    </a:cubicBezTo>
                    <a:cubicBezTo>
                      <a:pt x="330022" y="949836"/>
                      <a:pt x="346204" y="950387"/>
                      <a:pt x="475282" y="950387"/>
                    </a:cubicBezTo>
                    <a:cubicBezTo>
                      <a:pt x="604359" y="950387"/>
                      <a:pt x="620542" y="949836"/>
                      <a:pt x="671236" y="947523"/>
                    </a:cubicBezTo>
                    <a:cubicBezTo>
                      <a:pt x="721821" y="945220"/>
                      <a:pt x="756372" y="937190"/>
                      <a:pt x="786601" y="925439"/>
                    </a:cubicBezTo>
                    <a:cubicBezTo>
                      <a:pt x="817854" y="913294"/>
                      <a:pt x="844363" y="897045"/>
                      <a:pt x="870783" y="870630"/>
                    </a:cubicBezTo>
                    <a:cubicBezTo>
                      <a:pt x="897202" y="844214"/>
                      <a:pt x="913454" y="817711"/>
                      <a:pt x="925601" y="786463"/>
                    </a:cubicBezTo>
                    <a:cubicBezTo>
                      <a:pt x="937354" y="756239"/>
                      <a:pt x="945386" y="721694"/>
                      <a:pt x="947699" y="671118"/>
                    </a:cubicBezTo>
                    <a:cubicBezTo>
                      <a:pt x="950013" y="620432"/>
                      <a:pt x="950554" y="604253"/>
                      <a:pt x="950554" y="475193"/>
                    </a:cubicBezTo>
                    <a:cubicBezTo>
                      <a:pt x="950554" y="346138"/>
                      <a:pt x="950013" y="329956"/>
                      <a:pt x="947699" y="279272"/>
                    </a:cubicBezTo>
                    <a:cubicBezTo>
                      <a:pt x="945386" y="228692"/>
                      <a:pt x="937354" y="194149"/>
                      <a:pt x="925601" y="163923"/>
                    </a:cubicBezTo>
                    <a:cubicBezTo>
                      <a:pt x="913454" y="132675"/>
                      <a:pt x="897202" y="106174"/>
                      <a:pt x="870783" y="79757"/>
                    </a:cubicBezTo>
                    <a:cubicBezTo>
                      <a:pt x="844363" y="53338"/>
                      <a:pt x="817854" y="37091"/>
                      <a:pt x="786601" y="24947"/>
                    </a:cubicBezTo>
                    <a:cubicBezTo>
                      <a:pt x="756372" y="13200"/>
                      <a:pt x="721821" y="5167"/>
                      <a:pt x="671236" y="2859"/>
                    </a:cubicBezTo>
                    <a:cubicBezTo>
                      <a:pt x="620542" y="546"/>
                      <a:pt x="604359" y="0"/>
                      <a:pt x="475282" y="0"/>
                    </a:cubicBezTo>
                    <a:lnTo>
                      <a:pt x="475282" y="0"/>
                    </a:lnTo>
                    <a:close/>
                  </a:path>
                </a:pathLst>
              </a:custGeom>
              <a:solidFill>
                <a:srgbClr val="000000"/>
              </a:solidFill>
              <a:ln w="9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A62D334-30DF-A4B8-6021-18940D9B091E}"/>
                  </a:ext>
                </a:extLst>
              </p:cNvPr>
              <p:cNvSpPr/>
              <p:nvPr/>
            </p:nvSpPr>
            <p:spPr>
              <a:xfrm>
                <a:off x="2834589" y="637754"/>
                <a:ext cx="488117" cy="488039"/>
              </a:xfrm>
              <a:custGeom>
                <a:avLst/>
                <a:gdLst>
                  <a:gd name="connsiteX0" fmla="*/ 244059 w 488117"/>
                  <a:gd name="connsiteY0" fmla="*/ 0 h 488039"/>
                  <a:gd name="connsiteX1" fmla="*/ 0 w 488117"/>
                  <a:gd name="connsiteY1" fmla="*/ 244018 h 488039"/>
                  <a:gd name="connsiteX2" fmla="*/ 244059 w 488117"/>
                  <a:gd name="connsiteY2" fmla="*/ 488039 h 488039"/>
                  <a:gd name="connsiteX3" fmla="*/ 488118 w 488117"/>
                  <a:gd name="connsiteY3" fmla="*/ 244018 h 488039"/>
                  <a:gd name="connsiteX4" fmla="*/ 244059 w 488117"/>
                  <a:gd name="connsiteY4" fmla="*/ 0 h 488039"/>
                  <a:gd name="connsiteX5" fmla="*/ 244059 w 488117"/>
                  <a:gd name="connsiteY5" fmla="*/ 402416 h 488039"/>
                  <a:gd name="connsiteX6" fmla="*/ 85629 w 488117"/>
                  <a:gd name="connsiteY6" fmla="*/ 244018 h 488039"/>
                  <a:gd name="connsiteX7" fmla="*/ 244059 w 488117"/>
                  <a:gd name="connsiteY7" fmla="*/ 85620 h 488039"/>
                  <a:gd name="connsiteX8" fmla="*/ 402480 w 488117"/>
                  <a:gd name="connsiteY8" fmla="*/ 244018 h 488039"/>
                  <a:gd name="connsiteX9" fmla="*/ 244059 w 488117"/>
                  <a:gd name="connsiteY9" fmla="*/ 402416 h 48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117" h="488039">
                    <a:moveTo>
                      <a:pt x="244059" y="0"/>
                    </a:moveTo>
                    <a:cubicBezTo>
                      <a:pt x="109262" y="0"/>
                      <a:pt x="0" y="109250"/>
                      <a:pt x="0" y="244018"/>
                    </a:cubicBezTo>
                    <a:cubicBezTo>
                      <a:pt x="0" y="378786"/>
                      <a:pt x="109262" y="488039"/>
                      <a:pt x="244059" y="488039"/>
                    </a:cubicBezTo>
                    <a:cubicBezTo>
                      <a:pt x="378846" y="488039"/>
                      <a:pt x="488118" y="378786"/>
                      <a:pt x="488118" y="244018"/>
                    </a:cubicBezTo>
                    <a:cubicBezTo>
                      <a:pt x="488118" y="109250"/>
                      <a:pt x="378846" y="0"/>
                      <a:pt x="244059" y="0"/>
                    </a:cubicBezTo>
                    <a:close/>
                    <a:moveTo>
                      <a:pt x="244059" y="402416"/>
                    </a:moveTo>
                    <a:cubicBezTo>
                      <a:pt x="156560" y="402416"/>
                      <a:pt x="85629" y="331496"/>
                      <a:pt x="85629" y="244018"/>
                    </a:cubicBezTo>
                    <a:cubicBezTo>
                      <a:pt x="85629" y="156537"/>
                      <a:pt x="156560" y="85620"/>
                      <a:pt x="244059" y="85620"/>
                    </a:cubicBezTo>
                    <a:cubicBezTo>
                      <a:pt x="331548" y="85620"/>
                      <a:pt x="402480" y="156537"/>
                      <a:pt x="402480" y="244018"/>
                    </a:cubicBezTo>
                    <a:cubicBezTo>
                      <a:pt x="402480" y="331496"/>
                      <a:pt x="331548" y="402416"/>
                      <a:pt x="244059" y="402416"/>
                    </a:cubicBezTo>
                    <a:close/>
                  </a:path>
                </a:pathLst>
              </a:custGeom>
              <a:solidFill>
                <a:srgbClr val="000000"/>
              </a:solidFill>
              <a:ln w="9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159682C-1D13-0730-14C2-6C0CB4D09CDF}"/>
                  </a:ext>
                </a:extLst>
              </p:cNvPr>
              <p:cNvSpPr/>
              <p:nvPr/>
            </p:nvSpPr>
            <p:spPr>
              <a:xfrm>
                <a:off x="3275321" y="571090"/>
                <a:ext cx="114066" cy="114046"/>
              </a:xfrm>
              <a:custGeom>
                <a:avLst/>
                <a:gdLst>
                  <a:gd name="connsiteX0" fmla="*/ 114066 w 114066"/>
                  <a:gd name="connsiteY0" fmla="*/ 57023 h 114046"/>
                  <a:gd name="connsiteX1" fmla="*/ 57033 w 114066"/>
                  <a:gd name="connsiteY1" fmla="*/ 114046 h 114046"/>
                  <a:gd name="connsiteX2" fmla="*/ 0 w 114066"/>
                  <a:gd name="connsiteY2" fmla="*/ 57023 h 114046"/>
                  <a:gd name="connsiteX3" fmla="*/ 57033 w 114066"/>
                  <a:gd name="connsiteY3" fmla="*/ 0 h 114046"/>
                  <a:gd name="connsiteX4" fmla="*/ 114066 w 114066"/>
                  <a:gd name="connsiteY4" fmla="*/ 57023 h 11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66" h="114046">
                    <a:moveTo>
                      <a:pt x="114066" y="57023"/>
                    </a:moveTo>
                    <a:cubicBezTo>
                      <a:pt x="114066" y="88516"/>
                      <a:pt x="88531" y="114046"/>
                      <a:pt x="57033" y="114046"/>
                    </a:cubicBezTo>
                    <a:cubicBezTo>
                      <a:pt x="25535" y="114046"/>
                      <a:pt x="0" y="88516"/>
                      <a:pt x="0" y="57023"/>
                    </a:cubicBezTo>
                    <a:cubicBezTo>
                      <a:pt x="0" y="25530"/>
                      <a:pt x="25535" y="0"/>
                      <a:pt x="57033" y="0"/>
                    </a:cubicBezTo>
                    <a:cubicBezTo>
                      <a:pt x="88531" y="0"/>
                      <a:pt x="114066" y="25530"/>
                      <a:pt x="114066" y="57023"/>
                    </a:cubicBezTo>
                    <a:close/>
                  </a:path>
                </a:pathLst>
              </a:custGeom>
              <a:solidFill>
                <a:srgbClr val="000000"/>
              </a:solidFill>
              <a:ln w="984" cap="flat">
                <a:noFill/>
                <a:prstDash val="solid"/>
                <a:miter/>
              </a:ln>
            </p:spPr>
            <p:txBody>
              <a:bodyPr rtlCol="0" anchor="ctr"/>
              <a:lstStyle/>
              <a:p>
                <a:endParaRPr lang="en-US" dirty="0"/>
              </a:p>
            </p:txBody>
          </p:sp>
        </p:grpSp>
        <p:grpSp>
          <p:nvGrpSpPr>
            <p:cNvPr id="35" name="Group 34">
              <a:extLst>
                <a:ext uri="{FF2B5EF4-FFF2-40B4-BE49-F238E27FC236}">
                  <a16:creationId xmlns:a16="http://schemas.microsoft.com/office/drawing/2014/main" id="{F66B5D2F-EE2D-C202-581F-395BDEFDC9A4}"/>
                </a:ext>
              </a:extLst>
            </p:cNvPr>
            <p:cNvGrpSpPr/>
            <p:nvPr/>
          </p:nvGrpSpPr>
          <p:grpSpPr>
            <a:xfrm>
              <a:off x="2293659" y="5719154"/>
              <a:ext cx="225901" cy="159129"/>
              <a:chOff x="5337034" y="508586"/>
              <a:chExt cx="1059550" cy="746370"/>
            </a:xfrm>
          </p:grpSpPr>
          <p:sp>
            <p:nvSpPr>
              <p:cNvPr id="46" name="Freeform 45">
                <a:extLst>
                  <a:ext uri="{FF2B5EF4-FFF2-40B4-BE49-F238E27FC236}">
                    <a16:creationId xmlns:a16="http://schemas.microsoft.com/office/drawing/2014/main" id="{F176F298-88AF-B978-2286-C3366560D0EA}"/>
                  </a:ext>
                </a:extLst>
              </p:cNvPr>
              <p:cNvSpPr/>
              <p:nvPr/>
            </p:nvSpPr>
            <p:spPr>
              <a:xfrm>
                <a:off x="5337034" y="508586"/>
                <a:ext cx="1059550" cy="746370"/>
              </a:xfrm>
              <a:custGeom>
                <a:avLst/>
                <a:gdLst>
                  <a:gd name="connsiteX0" fmla="*/ 1037403 w 1059550"/>
                  <a:gd name="connsiteY0" fmla="*/ 116547 h 746370"/>
                  <a:gd name="connsiteX1" fmla="*/ 943732 w 1059550"/>
                  <a:gd name="connsiteY1" fmla="*/ 22280 h 746370"/>
                  <a:gd name="connsiteX2" fmla="*/ 529775 w 1059550"/>
                  <a:gd name="connsiteY2" fmla="*/ 0 h 746370"/>
                  <a:gd name="connsiteX3" fmla="*/ 115808 w 1059550"/>
                  <a:gd name="connsiteY3" fmla="*/ 22280 h 746370"/>
                  <a:gd name="connsiteX4" fmla="*/ 22138 w 1059550"/>
                  <a:gd name="connsiteY4" fmla="*/ 116547 h 746370"/>
                  <a:gd name="connsiteX5" fmla="*/ 0 w 1059550"/>
                  <a:gd name="connsiteY5" fmla="*/ 373186 h 746370"/>
                  <a:gd name="connsiteX6" fmla="*/ 22138 w 1059550"/>
                  <a:gd name="connsiteY6" fmla="*/ 629824 h 746370"/>
                  <a:gd name="connsiteX7" fmla="*/ 115808 w 1059550"/>
                  <a:gd name="connsiteY7" fmla="*/ 724089 h 746370"/>
                  <a:gd name="connsiteX8" fmla="*/ 529775 w 1059550"/>
                  <a:gd name="connsiteY8" fmla="*/ 746371 h 746370"/>
                  <a:gd name="connsiteX9" fmla="*/ 943732 w 1059550"/>
                  <a:gd name="connsiteY9" fmla="*/ 724089 h 746370"/>
                  <a:gd name="connsiteX10" fmla="*/ 1037403 w 1059550"/>
                  <a:gd name="connsiteY10" fmla="*/ 629824 h 746370"/>
                  <a:gd name="connsiteX11" fmla="*/ 1059551 w 1059550"/>
                  <a:gd name="connsiteY11" fmla="*/ 373186 h 746370"/>
                  <a:gd name="connsiteX12" fmla="*/ 1037403 w 1059550"/>
                  <a:gd name="connsiteY12" fmla="*/ 116547 h 746370"/>
                  <a:gd name="connsiteX13" fmla="*/ 421408 w 1059550"/>
                  <a:gd name="connsiteY13" fmla="*/ 530698 h 746370"/>
                  <a:gd name="connsiteX14" fmla="*/ 421408 w 1059550"/>
                  <a:gd name="connsiteY14" fmla="*/ 215672 h 746370"/>
                  <a:gd name="connsiteX15" fmla="*/ 698335 w 1059550"/>
                  <a:gd name="connsiteY15" fmla="*/ 373191 h 746370"/>
                  <a:gd name="connsiteX16" fmla="*/ 421408 w 1059550"/>
                  <a:gd name="connsiteY16" fmla="*/ 530698 h 74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9550" h="746370">
                    <a:moveTo>
                      <a:pt x="1037403" y="116547"/>
                    </a:moveTo>
                    <a:cubicBezTo>
                      <a:pt x="1025226" y="70672"/>
                      <a:pt x="989317" y="34543"/>
                      <a:pt x="943732" y="22280"/>
                    </a:cubicBezTo>
                    <a:cubicBezTo>
                      <a:pt x="861106" y="0"/>
                      <a:pt x="529775" y="0"/>
                      <a:pt x="529775" y="0"/>
                    </a:cubicBezTo>
                    <a:cubicBezTo>
                      <a:pt x="529775" y="0"/>
                      <a:pt x="198444" y="0"/>
                      <a:pt x="115808" y="22280"/>
                    </a:cubicBezTo>
                    <a:cubicBezTo>
                      <a:pt x="70223" y="34543"/>
                      <a:pt x="34324" y="70672"/>
                      <a:pt x="22138" y="116547"/>
                    </a:cubicBezTo>
                    <a:cubicBezTo>
                      <a:pt x="0" y="199698"/>
                      <a:pt x="0" y="373186"/>
                      <a:pt x="0" y="373186"/>
                    </a:cubicBezTo>
                    <a:cubicBezTo>
                      <a:pt x="0" y="373186"/>
                      <a:pt x="0" y="546671"/>
                      <a:pt x="22138" y="629824"/>
                    </a:cubicBezTo>
                    <a:cubicBezTo>
                      <a:pt x="34324" y="675697"/>
                      <a:pt x="70223" y="711826"/>
                      <a:pt x="115808" y="724089"/>
                    </a:cubicBezTo>
                    <a:cubicBezTo>
                      <a:pt x="198444" y="746371"/>
                      <a:pt x="529775" y="746371"/>
                      <a:pt x="529775" y="746371"/>
                    </a:cubicBezTo>
                    <a:cubicBezTo>
                      <a:pt x="529775" y="746371"/>
                      <a:pt x="861106" y="746371"/>
                      <a:pt x="943732" y="724089"/>
                    </a:cubicBezTo>
                    <a:cubicBezTo>
                      <a:pt x="989317" y="711826"/>
                      <a:pt x="1025226" y="675697"/>
                      <a:pt x="1037403" y="629824"/>
                    </a:cubicBezTo>
                    <a:cubicBezTo>
                      <a:pt x="1059551" y="546671"/>
                      <a:pt x="1059551" y="373186"/>
                      <a:pt x="1059551" y="373186"/>
                    </a:cubicBezTo>
                    <a:cubicBezTo>
                      <a:pt x="1059551" y="373186"/>
                      <a:pt x="1059551" y="199698"/>
                      <a:pt x="1037403" y="116547"/>
                    </a:cubicBezTo>
                    <a:close/>
                    <a:moveTo>
                      <a:pt x="421408" y="530698"/>
                    </a:moveTo>
                    <a:lnTo>
                      <a:pt x="421408" y="215672"/>
                    </a:lnTo>
                    <a:lnTo>
                      <a:pt x="698335" y="373191"/>
                    </a:lnTo>
                    <a:lnTo>
                      <a:pt x="421408" y="530698"/>
                    </a:lnTo>
                    <a:close/>
                  </a:path>
                </a:pathLst>
              </a:custGeom>
              <a:solidFill>
                <a:srgbClr val="000000"/>
              </a:solidFill>
              <a:ln w="9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670517A0-E145-8516-89E4-E6EF27962C88}"/>
                  </a:ext>
                </a:extLst>
              </p:cNvPr>
              <p:cNvSpPr/>
              <p:nvPr/>
            </p:nvSpPr>
            <p:spPr>
              <a:xfrm>
                <a:off x="5758443" y="724259"/>
                <a:ext cx="276926" cy="315025"/>
              </a:xfrm>
              <a:custGeom>
                <a:avLst/>
                <a:gdLst>
                  <a:gd name="connsiteX0" fmla="*/ 0 w 276926"/>
                  <a:gd name="connsiteY0" fmla="*/ 315026 h 315025"/>
                  <a:gd name="connsiteX1" fmla="*/ 0 w 276926"/>
                  <a:gd name="connsiteY1" fmla="*/ 0 h 315025"/>
                  <a:gd name="connsiteX2" fmla="*/ 276926 w 276926"/>
                  <a:gd name="connsiteY2" fmla="*/ 157518 h 315025"/>
                </a:gdLst>
                <a:ahLst/>
                <a:cxnLst>
                  <a:cxn ang="0">
                    <a:pos x="connsiteX0" y="connsiteY0"/>
                  </a:cxn>
                  <a:cxn ang="0">
                    <a:pos x="connsiteX1" y="connsiteY1"/>
                  </a:cxn>
                  <a:cxn ang="0">
                    <a:pos x="connsiteX2" y="connsiteY2"/>
                  </a:cxn>
                </a:cxnLst>
                <a:rect l="l" t="t" r="r" b="b"/>
                <a:pathLst>
                  <a:path w="276926" h="315025">
                    <a:moveTo>
                      <a:pt x="0" y="315026"/>
                    </a:moveTo>
                    <a:lnTo>
                      <a:pt x="0" y="0"/>
                    </a:lnTo>
                    <a:lnTo>
                      <a:pt x="276926" y="157518"/>
                    </a:lnTo>
                    <a:close/>
                  </a:path>
                </a:pathLst>
              </a:custGeom>
              <a:solidFill>
                <a:srgbClr val="FFFFFF"/>
              </a:solidFill>
              <a:ln w="984" cap="flat">
                <a:noFill/>
                <a:prstDash val="solid"/>
                <a:miter/>
              </a:ln>
            </p:spPr>
            <p:txBody>
              <a:bodyPr rtlCol="0" anchor="ctr"/>
              <a:lstStyle/>
              <a:p>
                <a:endParaRPr lang="en-US" dirty="0"/>
              </a:p>
            </p:txBody>
          </p:sp>
        </p:grpSp>
        <p:sp>
          <p:nvSpPr>
            <p:cNvPr id="38" name="Freeform 37">
              <a:extLst>
                <a:ext uri="{FF2B5EF4-FFF2-40B4-BE49-F238E27FC236}">
                  <a16:creationId xmlns:a16="http://schemas.microsoft.com/office/drawing/2014/main" id="{738EB938-00F0-0D52-0838-32A3A6D07BB1}"/>
                </a:ext>
              </a:extLst>
            </p:cNvPr>
            <p:cNvSpPr/>
            <p:nvPr/>
          </p:nvSpPr>
          <p:spPr>
            <a:xfrm>
              <a:off x="1888524" y="5701223"/>
              <a:ext cx="183592" cy="187593"/>
            </a:xfrm>
            <a:custGeom>
              <a:avLst/>
              <a:gdLst>
                <a:gd name="connsiteX0" fmla="*/ 512480 w 861106"/>
                <a:gd name="connsiteY0" fmla="*/ 372568 h 879875"/>
                <a:gd name="connsiteX1" fmla="*/ 833043 w 861106"/>
                <a:gd name="connsiteY1" fmla="*/ 0 h 879875"/>
                <a:gd name="connsiteX2" fmla="*/ 757081 w 861106"/>
                <a:gd name="connsiteY2" fmla="*/ 0 h 879875"/>
                <a:gd name="connsiteX3" fmla="*/ 478737 w 861106"/>
                <a:gd name="connsiteY3" fmla="*/ 323496 h 879875"/>
                <a:gd name="connsiteX4" fmla="*/ 256422 w 861106"/>
                <a:gd name="connsiteY4" fmla="*/ 0 h 879875"/>
                <a:gd name="connsiteX5" fmla="*/ 0 w 861106"/>
                <a:gd name="connsiteY5" fmla="*/ 0 h 879875"/>
                <a:gd name="connsiteX6" fmla="*/ 336184 w 861106"/>
                <a:gd name="connsiteY6" fmla="*/ 489187 h 879875"/>
                <a:gd name="connsiteX7" fmla="*/ 0 w 861106"/>
                <a:gd name="connsiteY7" fmla="*/ 879875 h 879875"/>
                <a:gd name="connsiteX8" fmla="*/ 75972 w 861106"/>
                <a:gd name="connsiteY8" fmla="*/ 879875 h 879875"/>
                <a:gd name="connsiteX9" fmla="*/ 369917 w 861106"/>
                <a:gd name="connsiteY9" fmla="*/ 538258 h 879875"/>
                <a:gd name="connsiteX10" fmla="*/ 604694 w 861106"/>
                <a:gd name="connsiteY10" fmla="*/ 879875 h 879875"/>
                <a:gd name="connsiteX11" fmla="*/ 861106 w 861106"/>
                <a:gd name="connsiteY11" fmla="*/ 879875 h 879875"/>
                <a:gd name="connsiteX12" fmla="*/ 512461 w 861106"/>
                <a:gd name="connsiteY12" fmla="*/ 372568 h 879875"/>
                <a:gd name="connsiteX13" fmla="*/ 512480 w 861106"/>
                <a:gd name="connsiteY13" fmla="*/ 372568 h 879875"/>
                <a:gd name="connsiteX14" fmla="*/ 408435 w 861106"/>
                <a:gd name="connsiteY14" fmla="*/ 493488 h 879875"/>
                <a:gd name="connsiteX15" fmla="*/ 374367 w 861106"/>
                <a:gd name="connsiteY15" fmla="*/ 444781 h 879875"/>
                <a:gd name="connsiteX16" fmla="*/ 103347 w 861106"/>
                <a:gd name="connsiteY16" fmla="*/ 57178 h 879875"/>
                <a:gd name="connsiteX17" fmla="*/ 220031 w 861106"/>
                <a:gd name="connsiteY17" fmla="*/ 57178 h 879875"/>
                <a:gd name="connsiteX18" fmla="*/ 438743 w 861106"/>
                <a:gd name="connsiteY18" fmla="*/ 369985 h 879875"/>
                <a:gd name="connsiteX19" fmla="*/ 472811 w 861106"/>
                <a:gd name="connsiteY19" fmla="*/ 418697 h 879875"/>
                <a:gd name="connsiteX20" fmla="*/ 757120 w 861106"/>
                <a:gd name="connsiteY20" fmla="*/ 825303 h 879875"/>
                <a:gd name="connsiteX21" fmla="*/ 640436 w 861106"/>
                <a:gd name="connsiteY21" fmla="*/ 825303 h 879875"/>
                <a:gd name="connsiteX22" fmla="*/ 408435 w 861106"/>
                <a:gd name="connsiteY22" fmla="*/ 493507 h 879875"/>
                <a:gd name="connsiteX23" fmla="*/ 408435 w 861106"/>
                <a:gd name="connsiteY23" fmla="*/ 493488 h 8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106" h="879875">
                  <a:moveTo>
                    <a:pt x="512480" y="372568"/>
                  </a:moveTo>
                  <a:lnTo>
                    <a:pt x="833043" y="0"/>
                  </a:lnTo>
                  <a:lnTo>
                    <a:pt x="757081" y="0"/>
                  </a:lnTo>
                  <a:lnTo>
                    <a:pt x="478737" y="323496"/>
                  </a:lnTo>
                  <a:lnTo>
                    <a:pt x="256422" y="0"/>
                  </a:lnTo>
                  <a:lnTo>
                    <a:pt x="0" y="0"/>
                  </a:lnTo>
                  <a:lnTo>
                    <a:pt x="336184" y="489187"/>
                  </a:lnTo>
                  <a:lnTo>
                    <a:pt x="0" y="879875"/>
                  </a:lnTo>
                  <a:lnTo>
                    <a:pt x="75972" y="879875"/>
                  </a:lnTo>
                  <a:lnTo>
                    <a:pt x="369917" y="538258"/>
                  </a:lnTo>
                  <a:lnTo>
                    <a:pt x="604694" y="879875"/>
                  </a:lnTo>
                  <a:lnTo>
                    <a:pt x="861106" y="879875"/>
                  </a:lnTo>
                  <a:lnTo>
                    <a:pt x="512461" y="372568"/>
                  </a:lnTo>
                  <a:lnTo>
                    <a:pt x="512480" y="372568"/>
                  </a:lnTo>
                  <a:close/>
                  <a:moveTo>
                    <a:pt x="408435" y="493488"/>
                  </a:moveTo>
                  <a:lnTo>
                    <a:pt x="374367" y="444781"/>
                  </a:lnTo>
                  <a:lnTo>
                    <a:pt x="103347" y="57178"/>
                  </a:lnTo>
                  <a:lnTo>
                    <a:pt x="220031" y="57178"/>
                  </a:lnTo>
                  <a:lnTo>
                    <a:pt x="438743" y="369985"/>
                  </a:lnTo>
                  <a:lnTo>
                    <a:pt x="472811" y="418697"/>
                  </a:lnTo>
                  <a:lnTo>
                    <a:pt x="757120" y="825303"/>
                  </a:lnTo>
                  <a:lnTo>
                    <a:pt x="640436" y="825303"/>
                  </a:lnTo>
                  <a:lnTo>
                    <a:pt x="408435" y="493507"/>
                  </a:lnTo>
                  <a:lnTo>
                    <a:pt x="408435" y="493488"/>
                  </a:lnTo>
                  <a:close/>
                </a:path>
              </a:pathLst>
            </a:custGeom>
            <a:solidFill>
              <a:srgbClr val="000000"/>
            </a:solidFill>
            <a:ln w="984" cap="flat">
              <a:noFill/>
              <a:prstDash val="solid"/>
              <a:miter/>
            </a:ln>
          </p:spPr>
          <p:txBody>
            <a:bodyPr rtlCol="0" anchor="ctr"/>
            <a:lstStyle/>
            <a:p>
              <a:endParaRPr lang="en-US" dirty="0"/>
            </a:p>
          </p:txBody>
        </p:sp>
        <p:grpSp>
          <p:nvGrpSpPr>
            <p:cNvPr id="40" name="Group 39">
              <a:extLst>
                <a:ext uri="{FF2B5EF4-FFF2-40B4-BE49-F238E27FC236}">
                  <a16:creationId xmlns:a16="http://schemas.microsoft.com/office/drawing/2014/main" id="{8BF2F6B5-E1AB-2946-411A-7FA70972B817}"/>
                </a:ext>
              </a:extLst>
            </p:cNvPr>
            <p:cNvGrpSpPr/>
            <p:nvPr/>
          </p:nvGrpSpPr>
          <p:grpSpPr>
            <a:xfrm>
              <a:off x="2734420" y="5699843"/>
              <a:ext cx="233393" cy="198562"/>
              <a:chOff x="6887607" y="418014"/>
              <a:chExt cx="1094690" cy="931325"/>
            </a:xfrm>
          </p:grpSpPr>
          <p:sp>
            <p:nvSpPr>
              <p:cNvPr id="42" name="Freeform 41">
                <a:extLst>
                  <a:ext uri="{FF2B5EF4-FFF2-40B4-BE49-F238E27FC236}">
                    <a16:creationId xmlns:a16="http://schemas.microsoft.com/office/drawing/2014/main" id="{D72D6F7E-7A81-D3A7-A56B-CD1556EDF1D1}"/>
                  </a:ext>
                </a:extLst>
              </p:cNvPr>
              <p:cNvSpPr/>
              <p:nvPr/>
            </p:nvSpPr>
            <p:spPr>
              <a:xfrm>
                <a:off x="6887607" y="418014"/>
                <a:ext cx="924586" cy="922398"/>
              </a:xfrm>
              <a:custGeom>
                <a:avLst/>
                <a:gdLst>
                  <a:gd name="connsiteX0" fmla="*/ 854176 w 924586"/>
                  <a:gd name="connsiteY0" fmla="*/ 0 h 922398"/>
                  <a:gd name="connsiteX1" fmla="*/ 70410 w 924586"/>
                  <a:gd name="connsiteY1" fmla="*/ 0 h 922398"/>
                  <a:gd name="connsiteX2" fmla="*/ 0 w 924586"/>
                  <a:gd name="connsiteY2" fmla="*/ 70398 h 922398"/>
                  <a:gd name="connsiteX3" fmla="*/ 0 w 924586"/>
                  <a:gd name="connsiteY3" fmla="*/ 852000 h 922398"/>
                  <a:gd name="connsiteX4" fmla="*/ 70410 w 924586"/>
                  <a:gd name="connsiteY4" fmla="*/ 922398 h 922398"/>
                  <a:gd name="connsiteX5" fmla="*/ 854176 w 924586"/>
                  <a:gd name="connsiteY5" fmla="*/ 922398 h 922398"/>
                  <a:gd name="connsiteX6" fmla="*/ 924587 w 924586"/>
                  <a:gd name="connsiteY6" fmla="*/ 852000 h 922398"/>
                  <a:gd name="connsiteX7" fmla="*/ 924587 w 924586"/>
                  <a:gd name="connsiteY7" fmla="*/ 70398 h 922398"/>
                  <a:gd name="connsiteX8" fmla="*/ 854176 w 924586"/>
                  <a:gd name="connsiteY8" fmla="*/ 0 h 922398"/>
                  <a:gd name="connsiteX9" fmla="*/ 275233 w 924586"/>
                  <a:gd name="connsiteY9" fmla="*/ 786720 h 922398"/>
                  <a:gd name="connsiteX10" fmla="*/ 138694 w 924586"/>
                  <a:gd name="connsiteY10" fmla="*/ 786720 h 922398"/>
                  <a:gd name="connsiteX11" fmla="*/ 138694 w 924586"/>
                  <a:gd name="connsiteY11" fmla="*/ 346600 h 922398"/>
                  <a:gd name="connsiteX12" fmla="*/ 275233 w 924586"/>
                  <a:gd name="connsiteY12" fmla="*/ 346600 h 922398"/>
                  <a:gd name="connsiteX13" fmla="*/ 275233 w 924586"/>
                  <a:gd name="connsiteY13" fmla="*/ 786720 h 922398"/>
                  <a:gd name="connsiteX14" fmla="*/ 206968 w 924586"/>
                  <a:gd name="connsiteY14" fmla="*/ 286141 h 922398"/>
                  <a:gd name="connsiteX15" fmla="*/ 127640 w 924586"/>
                  <a:gd name="connsiteY15" fmla="*/ 206829 h 922398"/>
                  <a:gd name="connsiteX16" fmla="*/ 206968 w 924586"/>
                  <a:gd name="connsiteY16" fmla="*/ 127518 h 922398"/>
                  <a:gd name="connsiteX17" fmla="*/ 286287 w 924586"/>
                  <a:gd name="connsiteY17" fmla="*/ 206829 h 922398"/>
                  <a:gd name="connsiteX18" fmla="*/ 206968 w 924586"/>
                  <a:gd name="connsiteY18" fmla="*/ 286141 h 922398"/>
                  <a:gd name="connsiteX19" fmla="*/ 788255 w 924586"/>
                  <a:gd name="connsiteY19" fmla="*/ 786720 h 922398"/>
                  <a:gd name="connsiteX20" fmla="*/ 651706 w 924586"/>
                  <a:gd name="connsiteY20" fmla="*/ 786720 h 922398"/>
                  <a:gd name="connsiteX21" fmla="*/ 651706 w 924586"/>
                  <a:gd name="connsiteY21" fmla="*/ 566658 h 922398"/>
                  <a:gd name="connsiteX22" fmla="*/ 578884 w 924586"/>
                  <a:gd name="connsiteY22" fmla="*/ 455816 h 922398"/>
                  <a:gd name="connsiteX23" fmla="*/ 497607 w 924586"/>
                  <a:gd name="connsiteY23" fmla="*/ 566658 h 922398"/>
                  <a:gd name="connsiteX24" fmla="*/ 497607 w 924586"/>
                  <a:gd name="connsiteY24" fmla="*/ 786720 h 922398"/>
                  <a:gd name="connsiteX25" fmla="*/ 361068 w 924586"/>
                  <a:gd name="connsiteY25" fmla="*/ 786720 h 922398"/>
                  <a:gd name="connsiteX26" fmla="*/ 361068 w 924586"/>
                  <a:gd name="connsiteY26" fmla="*/ 346600 h 922398"/>
                  <a:gd name="connsiteX27" fmla="*/ 492409 w 924586"/>
                  <a:gd name="connsiteY27" fmla="*/ 346600 h 922398"/>
                  <a:gd name="connsiteX28" fmla="*/ 492409 w 924586"/>
                  <a:gd name="connsiteY28" fmla="*/ 408034 h 922398"/>
                  <a:gd name="connsiteX29" fmla="*/ 494358 w 924586"/>
                  <a:gd name="connsiteY29" fmla="*/ 408034 h 922398"/>
                  <a:gd name="connsiteX30" fmla="*/ 626350 w 924586"/>
                  <a:gd name="connsiteY30" fmla="*/ 335223 h 922398"/>
                  <a:gd name="connsiteX31" fmla="*/ 788255 w 924586"/>
                  <a:gd name="connsiteY31" fmla="*/ 536424 h 922398"/>
                  <a:gd name="connsiteX32" fmla="*/ 788255 w 924586"/>
                  <a:gd name="connsiteY32" fmla="*/ 786720 h 92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4586" h="922398">
                    <a:moveTo>
                      <a:pt x="854176" y="0"/>
                    </a:moveTo>
                    <a:lnTo>
                      <a:pt x="70410" y="0"/>
                    </a:lnTo>
                    <a:cubicBezTo>
                      <a:pt x="31528" y="0"/>
                      <a:pt x="0" y="31518"/>
                      <a:pt x="0" y="70398"/>
                    </a:cubicBezTo>
                    <a:lnTo>
                      <a:pt x="0" y="852000"/>
                    </a:lnTo>
                    <a:cubicBezTo>
                      <a:pt x="0" y="890875"/>
                      <a:pt x="31528" y="922398"/>
                      <a:pt x="70410" y="922398"/>
                    </a:cubicBezTo>
                    <a:lnTo>
                      <a:pt x="854176" y="922398"/>
                    </a:lnTo>
                    <a:cubicBezTo>
                      <a:pt x="893068" y="922398"/>
                      <a:pt x="924587" y="890875"/>
                      <a:pt x="924587" y="852000"/>
                    </a:cubicBezTo>
                    <a:lnTo>
                      <a:pt x="924587" y="70398"/>
                    </a:lnTo>
                    <a:cubicBezTo>
                      <a:pt x="924587" y="31518"/>
                      <a:pt x="893068" y="0"/>
                      <a:pt x="854176" y="0"/>
                    </a:cubicBezTo>
                    <a:close/>
                    <a:moveTo>
                      <a:pt x="275233" y="786720"/>
                    </a:moveTo>
                    <a:lnTo>
                      <a:pt x="138694" y="786720"/>
                    </a:lnTo>
                    <a:lnTo>
                      <a:pt x="138694" y="346600"/>
                    </a:lnTo>
                    <a:lnTo>
                      <a:pt x="275233" y="346600"/>
                    </a:lnTo>
                    <a:lnTo>
                      <a:pt x="275233" y="786720"/>
                    </a:lnTo>
                    <a:close/>
                    <a:moveTo>
                      <a:pt x="206968" y="286141"/>
                    </a:moveTo>
                    <a:cubicBezTo>
                      <a:pt x="163155" y="286141"/>
                      <a:pt x="127640" y="250632"/>
                      <a:pt x="127640" y="206829"/>
                    </a:cubicBezTo>
                    <a:cubicBezTo>
                      <a:pt x="127640" y="163027"/>
                      <a:pt x="163155" y="127518"/>
                      <a:pt x="206968" y="127518"/>
                    </a:cubicBezTo>
                    <a:cubicBezTo>
                      <a:pt x="250772" y="127518"/>
                      <a:pt x="286287" y="163027"/>
                      <a:pt x="286287" y="206829"/>
                    </a:cubicBezTo>
                    <a:cubicBezTo>
                      <a:pt x="286287" y="250632"/>
                      <a:pt x="250772" y="286141"/>
                      <a:pt x="206968" y="286141"/>
                    </a:cubicBezTo>
                    <a:close/>
                    <a:moveTo>
                      <a:pt x="788255" y="786720"/>
                    </a:moveTo>
                    <a:lnTo>
                      <a:pt x="651706" y="786720"/>
                    </a:lnTo>
                    <a:lnTo>
                      <a:pt x="651706" y="566658"/>
                    </a:lnTo>
                    <a:cubicBezTo>
                      <a:pt x="651706" y="485720"/>
                      <a:pt x="628948" y="455816"/>
                      <a:pt x="578884" y="455816"/>
                    </a:cubicBezTo>
                    <a:cubicBezTo>
                      <a:pt x="510285" y="455816"/>
                      <a:pt x="497607" y="511721"/>
                      <a:pt x="497607" y="566658"/>
                    </a:cubicBezTo>
                    <a:lnTo>
                      <a:pt x="497607" y="786720"/>
                    </a:lnTo>
                    <a:lnTo>
                      <a:pt x="361068" y="786720"/>
                    </a:lnTo>
                    <a:lnTo>
                      <a:pt x="361068" y="346600"/>
                    </a:lnTo>
                    <a:lnTo>
                      <a:pt x="492409" y="346600"/>
                    </a:lnTo>
                    <a:lnTo>
                      <a:pt x="492409" y="408034"/>
                    </a:lnTo>
                    <a:lnTo>
                      <a:pt x="494358" y="408034"/>
                    </a:lnTo>
                    <a:cubicBezTo>
                      <a:pt x="512894" y="373579"/>
                      <a:pt x="553528" y="335223"/>
                      <a:pt x="626350" y="335223"/>
                    </a:cubicBezTo>
                    <a:cubicBezTo>
                      <a:pt x="727786" y="335223"/>
                      <a:pt x="788255" y="386580"/>
                      <a:pt x="788255" y="536424"/>
                    </a:cubicBezTo>
                    <a:lnTo>
                      <a:pt x="788255" y="786720"/>
                    </a:lnTo>
                    <a:close/>
                  </a:path>
                </a:pathLst>
              </a:custGeom>
              <a:solidFill>
                <a:srgbClr val="000000"/>
              </a:solidFill>
              <a:ln w="984" cap="flat">
                <a:noFill/>
                <a:prstDash val="solid"/>
                <a:miter/>
              </a:ln>
            </p:spPr>
            <p:txBody>
              <a:bodyPr rtlCol="0" anchor="ctr"/>
              <a:lstStyle/>
              <a:p>
                <a:endParaRPr lang="en-US" dirty="0"/>
              </a:p>
            </p:txBody>
          </p:sp>
          <p:grpSp>
            <p:nvGrpSpPr>
              <p:cNvPr id="43" name="Graphic 8">
                <a:extLst>
                  <a:ext uri="{FF2B5EF4-FFF2-40B4-BE49-F238E27FC236}">
                    <a16:creationId xmlns:a16="http://schemas.microsoft.com/office/drawing/2014/main" id="{B9885AC8-57E0-DBF8-88A6-EB17C26C0100}"/>
                  </a:ext>
                </a:extLst>
              </p:cNvPr>
              <p:cNvGrpSpPr/>
              <p:nvPr/>
            </p:nvGrpSpPr>
            <p:grpSpPr>
              <a:xfrm>
                <a:off x="7853821" y="1220885"/>
                <a:ext cx="128476" cy="128454"/>
                <a:chOff x="7853821" y="1220885"/>
                <a:chExt cx="128476" cy="128454"/>
              </a:xfrm>
              <a:solidFill>
                <a:srgbClr val="000000"/>
              </a:solidFill>
            </p:grpSpPr>
            <p:sp>
              <p:nvSpPr>
                <p:cNvPr id="44" name="Freeform 43">
                  <a:extLst>
                    <a:ext uri="{FF2B5EF4-FFF2-40B4-BE49-F238E27FC236}">
                      <a16:creationId xmlns:a16="http://schemas.microsoft.com/office/drawing/2014/main" id="{5118E966-BFE2-372C-D5DD-0D78CBB2D2E7}"/>
                    </a:ext>
                  </a:extLst>
                </p:cNvPr>
                <p:cNvSpPr/>
                <p:nvPr/>
              </p:nvSpPr>
              <p:spPr>
                <a:xfrm>
                  <a:off x="7853821" y="1220885"/>
                  <a:ext cx="128476" cy="128454"/>
                </a:xfrm>
                <a:custGeom>
                  <a:avLst/>
                  <a:gdLst>
                    <a:gd name="connsiteX0" fmla="*/ 64238 w 128476"/>
                    <a:gd name="connsiteY0" fmla="*/ 128455 h 128454"/>
                    <a:gd name="connsiteX1" fmla="*/ 0 w 128476"/>
                    <a:gd name="connsiteY1" fmla="*/ 64227 h 128454"/>
                    <a:gd name="connsiteX2" fmla="*/ 64238 w 128476"/>
                    <a:gd name="connsiteY2" fmla="*/ 0 h 128454"/>
                    <a:gd name="connsiteX3" fmla="*/ 128477 w 128476"/>
                    <a:gd name="connsiteY3" fmla="*/ 64227 h 128454"/>
                    <a:gd name="connsiteX4" fmla="*/ 64238 w 128476"/>
                    <a:gd name="connsiteY4" fmla="*/ 128455 h 128454"/>
                    <a:gd name="connsiteX5" fmla="*/ 64238 w 128476"/>
                    <a:gd name="connsiteY5" fmla="*/ 8858 h 128454"/>
                    <a:gd name="connsiteX6" fmla="*/ 8859 w 128476"/>
                    <a:gd name="connsiteY6" fmla="*/ 64227 h 128454"/>
                    <a:gd name="connsiteX7" fmla="*/ 64238 w 128476"/>
                    <a:gd name="connsiteY7" fmla="*/ 119597 h 128454"/>
                    <a:gd name="connsiteX8" fmla="*/ 119618 w 128476"/>
                    <a:gd name="connsiteY8" fmla="*/ 64227 h 128454"/>
                    <a:gd name="connsiteX9" fmla="*/ 64238 w 128476"/>
                    <a:gd name="connsiteY9" fmla="*/ 8858 h 12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476" h="128454">
                      <a:moveTo>
                        <a:pt x="64238" y="128455"/>
                      </a:moveTo>
                      <a:cubicBezTo>
                        <a:pt x="28821" y="128455"/>
                        <a:pt x="0" y="99648"/>
                        <a:pt x="0" y="64227"/>
                      </a:cubicBezTo>
                      <a:cubicBezTo>
                        <a:pt x="0" y="28817"/>
                        <a:pt x="28821" y="0"/>
                        <a:pt x="64238" y="0"/>
                      </a:cubicBezTo>
                      <a:cubicBezTo>
                        <a:pt x="99665" y="0"/>
                        <a:pt x="128477" y="28817"/>
                        <a:pt x="128477" y="64227"/>
                      </a:cubicBezTo>
                      <a:cubicBezTo>
                        <a:pt x="128477" y="99648"/>
                        <a:pt x="99665" y="128455"/>
                        <a:pt x="64238" y="128455"/>
                      </a:cubicBezTo>
                      <a:close/>
                      <a:moveTo>
                        <a:pt x="64238" y="8858"/>
                      </a:moveTo>
                      <a:cubicBezTo>
                        <a:pt x="33704" y="8858"/>
                        <a:pt x="8859" y="33698"/>
                        <a:pt x="8859" y="64227"/>
                      </a:cubicBezTo>
                      <a:cubicBezTo>
                        <a:pt x="8859" y="94756"/>
                        <a:pt x="33704" y="119597"/>
                        <a:pt x="64238" y="119597"/>
                      </a:cubicBezTo>
                      <a:cubicBezTo>
                        <a:pt x="94783" y="119597"/>
                        <a:pt x="119618" y="94756"/>
                        <a:pt x="119618" y="64227"/>
                      </a:cubicBezTo>
                      <a:cubicBezTo>
                        <a:pt x="119618" y="33698"/>
                        <a:pt x="94783" y="8858"/>
                        <a:pt x="64238" y="8858"/>
                      </a:cubicBezTo>
                      <a:close/>
                    </a:path>
                  </a:pathLst>
                </a:custGeom>
                <a:solidFill>
                  <a:srgbClr val="000000"/>
                </a:solidFill>
                <a:ln w="9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E6D3701-F335-873F-1A30-BB8E0A67CA41}"/>
                    </a:ext>
                  </a:extLst>
                </p:cNvPr>
                <p:cNvSpPr/>
                <p:nvPr/>
              </p:nvSpPr>
              <p:spPr>
                <a:xfrm>
                  <a:off x="7895587" y="1250445"/>
                  <a:ext cx="50861" cy="67892"/>
                </a:xfrm>
                <a:custGeom>
                  <a:avLst/>
                  <a:gdLst>
                    <a:gd name="connsiteX0" fmla="*/ 39128 w 50861"/>
                    <a:gd name="connsiteY0" fmla="*/ 67893 h 67892"/>
                    <a:gd name="connsiteX1" fmla="*/ 50861 w 50861"/>
                    <a:gd name="connsiteY1" fmla="*/ 67893 h 67892"/>
                    <a:gd name="connsiteX2" fmla="*/ 32326 w 50861"/>
                    <a:gd name="connsiteY2" fmla="*/ 39273 h 67892"/>
                    <a:gd name="connsiteX3" fmla="*/ 33340 w 50861"/>
                    <a:gd name="connsiteY3" fmla="*/ 39076 h 67892"/>
                    <a:gd name="connsiteX4" fmla="*/ 48578 w 50861"/>
                    <a:gd name="connsiteY4" fmla="*/ 14599 h 67892"/>
                    <a:gd name="connsiteX5" fmla="*/ 29619 w 50861"/>
                    <a:gd name="connsiteY5" fmla="*/ 4 h 67892"/>
                    <a:gd name="connsiteX6" fmla="*/ 0 w 50861"/>
                    <a:gd name="connsiteY6" fmla="*/ 4 h 67892"/>
                    <a:gd name="connsiteX7" fmla="*/ 0 w 50861"/>
                    <a:gd name="connsiteY7" fmla="*/ 4669 h 67892"/>
                    <a:gd name="connsiteX8" fmla="*/ 0 w 50861"/>
                    <a:gd name="connsiteY8" fmla="*/ 7710 h 67892"/>
                    <a:gd name="connsiteX9" fmla="*/ 0 w 50861"/>
                    <a:gd name="connsiteY9" fmla="*/ 67893 h 67892"/>
                    <a:gd name="connsiteX10" fmla="*/ 9351 w 50861"/>
                    <a:gd name="connsiteY10" fmla="*/ 67893 h 67892"/>
                    <a:gd name="connsiteX11" fmla="*/ 9351 w 50861"/>
                    <a:gd name="connsiteY11" fmla="*/ 39470 h 67892"/>
                    <a:gd name="connsiteX12" fmla="*/ 20721 w 50861"/>
                    <a:gd name="connsiteY12" fmla="*/ 39470 h 67892"/>
                    <a:gd name="connsiteX13" fmla="*/ 39128 w 50861"/>
                    <a:gd name="connsiteY13" fmla="*/ 67893 h 67892"/>
                    <a:gd name="connsiteX14" fmla="*/ 9351 w 50861"/>
                    <a:gd name="connsiteY14" fmla="*/ 9403 h 67892"/>
                    <a:gd name="connsiteX15" fmla="*/ 29914 w 50861"/>
                    <a:gd name="connsiteY15" fmla="*/ 9403 h 67892"/>
                    <a:gd name="connsiteX16" fmla="*/ 37720 w 50861"/>
                    <a:gd name="connsiteY16" fmla="*/ 25101 h 67892"/>
                    <a:gd name="connsiteX17" fmla="*/ 28517 w 50861"/>
                    <a:gd name="connsiteY17" fmla="*/ 30376 h 67892"/>
                    <a:gd name="connsiteX18" fmla="*/ 9351 w 50861"/>
                    <a:gd name="connsiteY18" fmla="*/ 30376 h 67892"/>
                    <a:gd name="connsiteX19" fmla="*/ 9351 w 50861"/>
                    <a:gd name="connsiteY19" fmla="*/ 9403 h 6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861" h="67892">
                      <a:moveTo>
                        <a:pt x="39128" y="67893"/>
                      </a:moveTo>
                      <a:lnTo>
                        <a:pt x="50861" y="67893"/>
                      </a:lnTo>
                      <a:lnTo>
                        <a:pt x="32326" y="39273"/>
                      </a:lnTo>
                      <a:cubicBezTo>
                        <a:pt x="32661" y="39214"/>
                        <a:pt x="32995" y="39125"/>
                        <a:pt x="33340" y="39076"/>
                      </a:cubicBezTo>
                      <a:cubicBezTo>
                        <a:pt x="45615" y="37226"/>
                        <a:pt x="51658" y="25170"/>
                        <a:pt x="48578" y="14599"/>
                      </a:cubicBezTo>
                      <a:cubicBezTo>
                        <a:pt x="46393" y="6096"/>
                        <a:pt x="38380" y="-183"/>
                        <a:pt x="29619" y="4"/>
                      </a:cubicBezTo>
                      <a:lnTo>
                        <a:pt x="0" y="4"/>
                      </a:lnTo>
                      <a:lnTo>
                        <a:pt x="0" y="4669"/>
                      </a:lnTo>
                      <a:lnTo>
                        <a:pt x="0" y="7710"/>
                      </a:lnTo>
                      <a:lnTo>
                        <a:pt x="0" y="67893"/>
                      </a:lnTo>
                      <a:lnTo>
                        <a:pt x="9351" y="67893"/>
                      </a:lnTo>
                      <a:lnTo>
                        <a:pt x="9351" y="39470"/>
                      </a:lnTo>
                      <a:lnTo>
                        <a:pt x="20721" y="39470"/>
                      </a:lnTo>
                      <a:lnTo>
                        <a:pt x="39128" y="67893"/>
                      </a:lnTo>
                      <a:close/>
                      <a:moveTo>
                        <a:pt x="9351" y="9403"/>
                      </a:moveTo>
                      <a:lnTo>
                        <a:pt x="29914" y="9403"/>
                      </a:lnTo>
                      <a:cubicBezTo>
                        <a:pt x="37277" y="10131"/>
                        <a:pt x="41579" y="18822"/>
                        <a:pt x="37720" y="25101"/>
                      </a:cubicBezTo>
                      <a:cubicBezTo>
                        <a:pt x="35870" y="28329"/>
                        <a:pt x="32237" y="30356"/>
                        <a:pt x="28517" y="30376"/>
                      </a:cubicBezTo>
                      <a:lnTo>
                        <a:pt x="9351" y="30376"/>
                      </a:lnTo>
                      <a:lnTo>
                        <a:pt x="9351" y="9403"/>
                      </a:lnTo>
                      <a:close/>
                    </a:path>
                  </a:pathLst>
                </a:custGeom>
                <a:solidFill>
                  <a:srgbClr val="000000"/>
                </a:solidFill>
                <a:ln w="984" cap="flat">
                  <a:noFill/>
                  <a:prstDash val="solid"/>
                  <a:miter/>
                </a:ln>
              </p:spPr>
              <p:txBody>
                <a:bodyPr rtlCol="0" anchor="ctr"/>
                <a:lstStyle/>
                <a:p>
                  <a:endParaRPr lang="en-US" dirty="0"/>
                </a:p>
              </p:txBody>
            </p:sp>
          </p:grpSp>
        </p:grpSp>
      </p:grpSp>
    </p:spTree>
    <p:extLst>
      <p:ext uri="{BB962C8B-B14F-4D97-AF65-F5344CB8AC3E}">
        <p14:creationId xmlns:p14="http://schemas.microsoft.com/office/powerpoint/2010/main" val="398723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Oval 107">
            <a:extLst>
              <a:ext uri="{FF2B5EF4-FFF2-40B4-BE49-F238E27FC236}">
                <a16:creationId xmlns:a16="http://schemas.microsoft.com/office/drawing/2014/main" id="{233CFA65-9E3F-8B67-9F83-0F855B9F1E3D}"/>
              </a:ext>
            </a:extLst>
          </p:cNvPr>
          <p:cNvSpPr/>
          <p:nvPr/>
        </p:nvSpPr>
        <p:spPr>
          <a:xfrm>
            <a:off x="1736604" y="2071481"/>
            <a:ext cx="1594090" cy="15572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D9D87DA1-775A-4073-72DA-338076318B03}"/>
              </a:ext>
            </a:extLst>
          </p:cNvPr>
          <p:cNvSpPr/>
          <p:nvPr/>
        </p:nvSpPr>
        <p:spPr>
          <a:xfrm>
            <a:off x="5318683" y="2071481"/>
            <a:ext cx="1594090" cy="15572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EC57E11-A98D-42AA-B06F-B5099AA13937}"/>
              </a:ext>
            </a:extLst>
          </p:cNvPr>
          <p:cNvSpPr>
            <a:spLocks noGrp="1"/>
          </p:cNvSpPr>
          <p:nvPr>
            <p:ph type="title"/>
          </p:nvPr>
        </p:nvSpPr>
        <p:spPr/>
        <p:txBody>
          <a:bodyPr/>
          <a:lstStyle/>
          <a:p>
            <a:r>
              <a:rPr lang="en-US" dirty="0">
                <a:latin typeface="Roboto"/>
                <a:ea typeface="Roboto"/>
                <a:cs typeface="Arial"/>
              </a:rPr>
              <a:t>Communication challenges: 2020-2023</a:t>
            </a:r>
          </a:p>
        </p:txBody>
      </p:sp>
      <p:sp>
        <p:nvSpPr>
          <p:cNvPr id="120" name="Content Placeholder 6">
            <a:extLst>
              <a:ext uri="{FF2B5EF4-FFF2-40B4-BE49-F238E27FC236}">
                <a16:creationId xmlns:a16="http://schemas.microsoft.com/office/drawing/2014/main" id="{348BE6CB-01A0-02E7-02F8-FAA388B047BE}"/>
              </a:ext>
            </a:extLst>
          </p:cNvPr>
          <p:cNvSpPr>
            <a:spLocks noGrp="1"/>
          </p:cNvSpPr>
          <p:nvPr>
            <p:ph idx="11"/>
          </p:nvPr>
        </p:nvSpPr>
        <p:spPr>
          <a:xfrm>
            <a:off x="948785" y="3959872"/>
            <a:ext cx="3318272" cy="2266396"/>
          </a:xfrm>
        </p:spPr>
        <p:txBody>
          <a:bodyPr vert="horz" lIns="0" tIns="0" rIns="0" bIns="0" rtlCol="0" anchor="t">
            <a:noAutofit/>
          </a:bodyPr>
          <a:lstStyle/>
          <a:p>
            <a:r>
              <a:rPr lang="en-US" sz="1800" dirty="0">
                <a:latin typeface="Roboto"/>
                <a:ea typeface="Roboto"/>
                <a:cs typeface="Arial"/>
              </a:rPr>
              <a:t>Workarounds</a:t>
            </a:r>
          </a:p>
          <a:p>
            <a:pPr marL="342900" indent="-342900" algn="l">
              <a:buFont typeface="Arial" panose="020B0604020202020204" pitchFamily="34" charset="0"/>
              <a:buChar char="•"/>
            </a:pPr>
            <a:r>
              <a:rPr lang="en-US" sz="1800" b="0" dirty="0">
                <a:latin typeface="Roboto"/>
                <a:ea typeface="Calibri"/>
                <a:cs typeface="Calibri"/>
              </a:rPr>
              <a:t>COVID-19 pandemic underscored the need for a new intranet solution</a:t>
            </a:r>
            <a:endParaRPr lang="en-US" dirty="0"/>
          </a:p>
          <a:p>
            <a:pPr marL="800100" lvl="1" indent="-342900" algn="l">
              <a:buFont typeface="Courier New" panose="020B0604020202020204" pitchFamily="34" charset="0"/>
              <a:buChar char="o"/>
            </a:pPr>
            <a:r>
              <a:rPr lang="en-US" sz="1800" b="0" dirty="0">
                <a:latin typeface="Roboto"/>
                <a:ea typeface="Roboto"/>
                <a:cs typeface="Arial"/>
              </a:rPr>
              <a:t>Various groups started creating their own</a:t>
            </a:r>
            <a:endParaRPr lang="en-US" sz="1800" dirty="0"/>
          </a:p>
        </p:txBody>
      </p:sp>
      <p:sp>
        <p:nvSpPr>
          <p:cNvPr id="2" name="Content Placeholder 6">
            <a:extLst>
              <a:ext uri="{FF2B5EF4-FFF2-40B4-BE49-F238E27FC236}">
                <a16:creationId xmlns:a16="http://schemas.microsoft.com/office/drawing/2014/main" id="{E01A53E1-F626-D4F0-E1E9-EC9B815ECB9E}"/>
              </a:ext>
            </a:extLst>
          </p:cNvPr>
          <p:cNvSpPr txBox="1">
            <a:spLocks/>
          </p:cNvSpPr>
          <p:nvPr/>
        </p:nvSpPr>
        <p:spPr>
          <a:xfrm>
            <a:off x="4410643" y="3965052"/>
            <a:ext cx="3571875" cy="2266396"/>
          </a:xfrm>
          <a:prstGeom prst="rect">
            <a:avLst/>
          </a:prstGeom>
        </p:spPr>
        <p:txBody>
          <a:bodyPr vert="horz" lIns="0" tIns="0" rIns="0" bIns="0" rtlCol="0" anchor="t">
            <a:normAutofit/>
          </a:bodyPr>
          <a:lstStyle>
            <a:lvl1pPr marL="0" indent="0" algn="ctr"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Roboto"/>
                <a:ea typeface="Roboto"/>
                <a:cs typeface="Arial"/>
              </a:rPr>
              <a:t>End of life platforms</a:t>
            </a:r>
          </a:p>
          <a:p>
            <a:pPr marL="685800" indent="-285750" algn="l">
              <a:buChar char="•"/>
            </a:pPr>
            <a:r>
              <a:rPr lang="en-US" sz="1800" b="0" i="1" dirty="0">
                <a:latin typeface="Roboto"/>
                <a:ea typeface="Roboto"/>
                <a:cs typeface="Arial"/>
              </a:rPr>
              <a:t>The Loop</a:t>
            </a:r>
            <a:br>
              <a:rPr lang="en-US" sz="1800" b="0" i="1" dirty="0">
                <a:latin typeface="Roboto"/>
                <a:ea typeface="Roboto"/>
                <a:cs typeface="Arial"/>
              </a:rPr>
            </a:br>
            <a:r>
              <a:rPr lang="en-US" sz="1800" b="0" dirty="0">
                <a:latin typeface="Roboto"/>
                <a:ea typeface="Roboto"/>
                <a:cs typeface="Arial"/>
              </a:rPr>
              <a:t>(WordPress, public)</a:t>
            </a:r>
          </a:p>
          <a:p>
            <a:pPr marL="685800" indent="-285750" algn="l">
              <a:buFont typeface="Arial" panose="020B0604020202020204" pitchFamily="34" charset="0"/>
              <a:buChar char="•"/>
            </a:pPr>
            <a:r>
              <a:rPr lang="en-US" sz="1800" b="0" i="1" dirty="0">
                <a:latin typeface="Roboto"/>
                <a:ea typeface="Roboto"/>
                <a:cs typeface="Arial"/>
              </a:rPr>
              <a:t>The Point </a:t>
            </a:r>
            <a:br>
              <a:rPr lang="en-US" sz="1800" b="0" i="1" dirty="0"/>
            </a:br>
            <a:r>
              <a:rPr lang="en-US" sz="1800" b="0" dirty="0">
                <a:latin typeface="Roboto"/>
                <a:ea typeface="Roboto"/>
                <a:cs typeface="Arial"/>
              </a:rPr>
              <a:t>(SharePoint on premise)</a:t>
            </a:r>
          </a:p>
          <a:p>
            <a:endParaRPr lang="en-US" dirty="0"/>
          </a:p>
        </p:txBody>
      </p:sp>
      <p:sp>
        <p:nvSpPr>
          <p:cNvPr id="6" name="Content Placeholder 6">
            <a:extLst>
              <a:ext uri="{FF2B5EF4-FFF2-40B4-BE49-F238E27FC236}">
                <a16:creationId xmlns:a16="http://schemas.microsoft.com/office/drawing/2014/main" id="{31B7200F-B51A-5B24-02C7-88D3A276C915}"/>
              </a:ext>
            </a:extLst>
          </p:cNvPr>
          <p:cNvSpPr txBox="1">
            <a:spLocks/>
          </p:cNvSpPr>
          <p:nvPr/>
        </p:nvSpPr>
        <p:spPr>
          <a:xfrm>
            <a:off x="8445222" y="4051642"/>
            <a:ext cx="2825963" cy="2069184"/>
          </a:xfrm>
          <a:prstGeom prst="rect">
            <a:avLst/>
          </a:prstGeom>
        </p:spPr>
        <p:txBody>
          <a:bodyPr vert="horz" lIns="0" tIns="0" rIns="0" bIns="0" rtlCol="0" anchor="t">
            <a:normAutofit fontScale="70000" lnSpcReduction="20000"/>
          </a:bodyPr>
          <a:lstStyle>
            <a:lvl1pPr marL="0" indent="0" algn="ctr"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latin typeface="Roboto"/>
                <a:ea typeface="Roboto"/>
                <a:cs typeface="Arial"/>
              </a:rPr>
              <a:t>Lost efficiencies</a:t>
            </a:r>
          </a:p>
          <a:p>
            <a:pPr marL="342900" indent="-342900" algn="l">
              <a:buFont typeface="Arial" panose="020B0604020202020204" pitchFamily="34" charset="0"/>
              <a:buChar char="•"/>
            </a:pPr>
            <a:r>
              <a:rPr lang="en-US" sz="2600" b="0" dirty="0">
                <a:latin typeface="Roboto"/>
                <a:ea typeface="Roboto"/>
                <a:cs typeface="Arial"/>
              </a:rPr>
              <a:t>Security risks</a:t>
            </a:r>
          </a:p>
          <a:p>
            <a:pPr marL="342900" indent="-342900" algn="l">
              <a:buFont typeface="Arial" panose="020B0604020202020204" pitchFamily="34" charset="0"/>
              <a:buChar char="•"/>
            </a:pPr>
            <a:r>
              <a:rPr lang="en-US" sz="2600" b="0" dirty="0">
                <a:latin typeface="Roboto"/>
                <a:ea typeface="Roboto"/>
                <a:cs typeface="Arial"/>
              </a:rPr>
              <a:t>Difficult to find information</a:t>
            </a:r>
            <a:endParaRPr lang="en-US" dirty="0"/>
          </a:p>
          <a:p>
            <a:pPr marL="342900" indent="-342900" algn="l">
              <a:buFont typeface="Arial" panose="020B0604020202020204" pitchFamily="34" charset="0"/>
              <a:buChar char="•"/>
            </a:pPr>
            <a:r>
              <a:rPr lang="en-US" sz="2600" b="0" dirty="0">
                <a:latin typeface="Roboto"/>
                <a:ea typeface="Roboto"/>
                <a:cs typeface="Arial"/>
              </a:rPr>
              <a:t>Limited design and accessibility capabilities</a:t>
            </a:r>
          </a:p>
          <a:p>
            <a:pPr marL="342900" indent="-342900" algn="l">
              <a:buFont typeface="Arial" panose="020B0604020202020204" pitchFamily="34" charset="0"/>
              <a:buChar char="•"/>
            </a:pPr>
            <a:r>
              <a:rPr lang="en-US" sz="2600" b="0" dirty="0">
                <a:latin typeface="Roboto"/>
                <a:ea typeface="Roboto"/>
                <a:cs typeface="Arial"/>
              </a:rPr>
              <a:t>No centralized process</a:t>
            </a:r>
            <a:endParaRPr lang="en-US" sz="2600" b="0" dirty="0"/>
          </a:p>
        </p:txBody>
      </p:sp>
      <p:sp>
        <p:nvSpPr>
          <p:cNvPr id="16" name="Oval 15">
            <a:extLst>
              <a:ext uri="{FF2B5EF4-FFF2-40B4-BE49-F238E27FC236}">
                <a16:creationId xmlns:a16="http://schemas.microsoft.com/office/drawing/2014/main" id="{5F4C7D2C-2EFC-DA5C-CFEC-5C5381374B81}"/>
              </a:ext>
            </a:extLst>
          </p:cNvPr>
          <p:cNvSpPr/>
          <p:nvPr/>
        </p:nvSpPr>
        <p:spPr>
          <a:xfrm>
            <a:off x="8759686" y="2071481"/>
            <a:ext cx="1594090" cy="155727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aphic 92">
            <a:extLst>
              <a:ext uri="{FF2B5EF4-FFF2-40B4-BE49-F238E27FC236}">
                <a16:creationId xmlns:a16="http://schemas.microsoft.com/office/drawing/2014/main" id="{B9DC49E9-530D-9B65-9E5F-762C29A38519}"/>
              </a:ext>
            </a:extLst>
          </p:cNvPr>
          <p:cNvGrpSpPr/>
          <p:nvPr/>
        </p:nvGrpSpPr>
        <p:grpSpPr>
          <a:xfrm>
            <a:off x="9157667" y="2331380"/>
            <a:ext cx="869065" cy="1023255"/>
            <a:chOff x="3700903" y="5459479"/>
            <a:chExt cx="373884" cy="450627"/>
          </a:xfrm>
        </p:grpSpPr>
        <p:sp>
          <p:nvSpPr>
            <p:cNvPr id="18" name="Freeform: Shape 645">
              <a:extLst>
                <a:ext uri="{FF2B5EF4-FFF2-40B4-BE49-F238E27FC236}">
                  <a16:creationId xmlns:a16="http://schemas.microsoft.com/office/drawing/2014/main" id="{737E3CF9-6FF0-81B1-C079-8AEA490FFE0C}"/>
                </a:ext>
              </a:extLst>
            </p:cNvPr>
            <p:cNvSpPr/>
            <p:nvPr/>
          </p:nvSpPr>
          <p:spPr>
            <a:xfrm rot="-5128200">
              <a:off x="3917731" y="5562440"/>
              <a:ext cx="125634" cy="21240"/>
            </a:xfrm>
            <a:custGeom>
              <a:avLst/>
              <a:gdLst>
                <a:gd name="connsiteX0" fmla="*/ 0 w 125634"/>
                <a:gd name="connsiteY0" fmla="*/ 0 h 21240"/>
                <a:gd name="connsiteX1" fmla="*/ 125635 w 125634"/>
                <a:gd name="connsiteY1" fmla="*/ 0 h 21240"/>
                <a:gd name="connsiteX2" fmla="*/ 125635 w 125634"/>
                <a:gd name="connsiteY2" fmla="*/ 21241 h 21240"/>
                <a:gd name="connsiteX3" fmla="*/ 0 w 125634"/>
                <a:gd name="connsiteY3" fmla="*/ 21241 h 21240"/>
              </a:gdLst>
              <a:ahLst/>
              <a:cxnLst>
                <a:cxn ang="0">
                  <a:pos x="connsiteX0" y="connsiteY0"/>
                </a:cxn>
                <a:cxn ang="0">
                  <a:pos x="connsiteX1" y="connsiteY1"/>
                </a:cxn>
                <a:cxn ang="0">
                  <a:pos x="connsiteX2" y="connsiteY2"/>
                </a:cxn>
                <a:cxn ang="0">
                  <a:pos x="connsiteX3" y="connsiteY3"/>
                </a:cxn>
              </a:cxnLst>
              <a:rect l="l" t="t" r="r" b="b"/>
              <a:pathLst>
                <a:path w="125634" h="21240">
                  <a:moveTo>
                    <a:pt x="0" y="0"/>
                  </a:moveTo>
                  <a:lnTo>
                    <a:pt x="125635" y="0"/>
                  </a:lnTo>
                  <a:lnTo>
                    <a:pt x="125635" y="21241"/>
                  </a:lnTo>
                  <a:lnTo>
                    <a:pt x="0" y="21241"/>
                  </a:lnTo>
                  <a:close/>
                </a:path>
              </a:pathLst>
            </a:custGeom>
            <a:solidFill>
              <a:srgbClr val="FFCD00"/>
            </a:solidFill>
            <a:ln w="9525" cap="flat">
              <a:noFill/>
              <a:prstDash val="solid"/>
              <a:miter/>
            </a:ln>
          </p:spPr>
          <p:txBody>
            <a:bodyPr rtlCol="0" anchor="ctr"/>
            <a:lstStyle/>
            <a:p>
              <a:endParaRPr lang="en-US" dirty="0"/>
            </a:p>
          </p:txBody>
        </p:sp>
        <p:sp>
          <p:nvSpPr>
            <p:cNvPr id="19" name="Freeform: Shape 646">
              <a:extLst>
                <a:ext uri="{FF2B5EF4-FFF2-40B4-BE49-F238E27FC236}">
                  <a16:creationId xmlns:a16="http://schemas.microsoft.com/office/drawing/2014/main" id="{35FD28D8-AA5F-A844-D2CC-A9009CF847B8}"/>
                </a:ext>
              </a:extLst>
            </p:cNvPr>
            <p:cNvSpPr/>
            <p:nvPr/>
          </p:nvSpPr>
          <p:spPr>
            <a:xfrm>
              <a:off x="3757053" y="5577353"/>
              <a:ext cx="208984" cy="332493"/>
            </a:xfrm>
            <a:custGeom>
              <a:avLst/>
              <a:gdLst>
                <a:gd name="connsiteX0" fmla="*/ 170383 w 208984"/>
                <a:gd name="connsiteY0" fmla="*/ 179401 h 332493"/>
                <a:gd name="connsiteX1" fmla="*/ 160000 w 208984"/>
                <a:gd name="connsiteY1" fmla="*/ 167209 h 332493"/>
                <a:gd name="connsiteX2" fmla="*/ 145046 w 208984"/>
                <a:gd name="connsiteY2" fmla="*/ 162828 h 332493"/>
                <a:gd name="connsiteX3" fmla="*/ 85896 w 208984"/>
                <a:gd name="connsiteY3" fmla="*/ 162828 h 332493"/>
                <a:gd name="connsiteX4" fmla="*/ 81229 w 208984"/>
                <a:gd name="connsiteY4" fmla="*/ 158922 h 332493"/>
                <a:gd name="connsiteX5" fmla="*/ 70942 w 208984"/>
                <a:gd name="connsiteY5" fmla="*/ 105678 h 332493"/>
                <a:gd name="connsiteX6" fmla="*/ 71989 w 208984"/>
                <a:gd name="connsiteY6" fmla="*/ 101677 h 332493"/>
                <a:gd name="connsiteX7" fmla="*/ 75799 w 208984"/>
                <a:gd name="connsiteY7" fmla="*/ 100058 h 332493"/>
                <a:gd name="connsiteX8" fmla="*/ 76847 w 208984"/>
                <a:gd name="connsiteY8" fmla="*/ 100153 h 332493"/>
                <a:gd name="connsiteX9" fmla="*/ 127520 w 208984"/>
                <a:gd name="connsiteY9" fmla="*/ 100153 h 332493"/>
                <a:gd name="connsiteX10" fmla="*/ 147808 w 208984"/>
                <a:gd name="connsiteY10" fmla="*/ 79960 h 332493"/>
                <a:gd name="connsiteX11" fmla="*/ 127520 w 208984"/>
                <a:gd name="connsiteY11" fmla="*/ 59672 h 332493"/>
                <a:gd name="connsiteX12" fmla="*/ 80371 w 208984"/>
                <a:gd name="connsiteY12" fmla="*/ 59672 h 332493"/>
                <a:gd name="connsiteX13" fmla="*/ 76561 w 208984"/>
                <a:gd name="connsiteY13" fmla="*/ 57767 h 332493"/>
                <a:gd name="connsiteX14" fmla="*/ 43700 w 208984"/>
                <a:gd name="connsiteY14" fmla="*/ 13761 h 332493"/>
                <a:gd name="connsiteX15" fmla="*/ 43129 w 208984"/>
                <a:gd name="connsiteY15" fmla="*/ 12999 h 332493"/>
                <a:gd name="connsiteX16" fmla="*/ 20745 w 208984"/>
                <a:gd name="connsiteY16" fmla="*/ 45 h 332493"/>
                <a:gd name="connsiteX17" fmla="*/ 5124 w 208984"/>
                <a:gd name="connsiteY17" fmla="*/ 8808 h 332493"/>
                <a:gd name="connsiteX18" fmla="*/ 171 w 208984"/>
                <a:gd name="connsiteY18" fmla="*/ 26239 h 332493"/>
                <a:gd name="connsiteX19" fmla="*/ 18840 w 208984"/>
                <a:gd name="connsiteY19" fmla="*/ 189021 h 332493"/>
                <a:gd name="connsiteX20" fmla="*/ 38747 w 208984"/>
                <a:gd name="connsiteY20" fmla="*/ 209595 h 332493"/>
                <a:gd name="connsiteX21" fmla="*/ 41224 w 208984"/>
                <a:gd name="connsiteY21" fmla="*/ 209881 h 332493"/>
                <a:gd name="connsiteX22" fmla="*/ 42557 w 208984"/>
                <a:gd name="connsiteY22" fmla="*/ 210072 h 332493"/>
                <a:gd name="connsiteX23" fmla="*/ 43891 w 208984"/>
                <a:gd name="connsiteY23" fmla="*/ 210167 h 332493"/>
                <a:gd name="connsiteX24" fmla="*/ 126949 w 208984"/>
                <a:gd name="connsiteY24" fmla="*/ 210167 h 332493"/>
                <a:gd name="connsiteX25" fmla="*/ 131521 w 208984"/>
                <a:gd name="connsiteY25" fmla="*/ 213501 h 332493"/>
                <a:gd name="connsiteX26" fmla="*/ 162667 w 208984"/>
                <a:gd name="connsiteY26" fmla="*/ 315704 h 332493"/>
                <a:gd name="connsiteX27" fmla="*/ 174193 w 208984"/>
                <a:gd name="connsiteY27" fmla="*/ 329706 h 332493"/>
                <a:gd name="connsiteX28" fmla="*/ 192195 w 208984"/>
                <a:gd name="connsiteY28" fmla="*/ 331420 h 332493"/>
                <a:gd name="connsiteX29" fmla="*/ 206197 w 208984"/>
                <a:gd name="connsiteY29" fmla="*/ 319895 h 332493"/>
                <a:gd name="connsiteX30" fmla="*/ 207911 w 208984"/>
                <a:gd name="connsiteY30" fmla="*/ 301893 h 332493"/>
                <a:gd name="connsiteX31" fmla="*/ 170668 w 208984"/>
                <a:gd name="connsiteY31" fmla="*/ 179401 h 3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984" h="332493">
                  <a:moveTo>
                    <a:pt x="170383" y="179401"/>
                  </a:moveTo>
                  <a:cubicBezTo>
                    <a:pt x="169335" y="176829"/>
                    <a:pt x="166287" y="171210"/>
                    <a:pt x="160000" y="167209"/>
                  </a:cubicBezTo>
                  <a:cubicBezTo>
                    <a:pt x="154381" y="163590"/>
                    <a:pt x="148761" y="162828"/>
                    <a:pt x="145046" y="162828"/>
                  </a:cubicBezTo>
                  <a:lnTo>
                    <a:pt x="85896" y="162828"/>
                  </a:lnTo>
                  <a:cubicBezTo>
                    <a:pt x="83610" y="162828"/>
                    <a:pt x="81610" y="161208"/>
                    <a:pt x="81229" y="158922"/>
                  </a:cubicBezTo>
                  <a:lnTo>
                    <a:pt x="70942" y="105678"/>
                  </a:lnTo>
                  <a:cubicBezTo>
                    <a:pt x="70656" y="104249"/>
                    <a:pt x="71037" y="102725"/>
                    <a:pt x="71989" y="101677"/>
                  </a:cubicBezTo>
                  <a:cubicBezTo>
                    <a:pt x="72942" y="100534"/>
                    <a:pt x="74371" y="99867"/>
                    <a:pt x="75799" y="100058"/>
                  </a:cubicBezTo>
                  <a:cubicBezTo>
                    <a:pt x="75990" y="100058"/>
                    <a:pt x="76657" y="100058"/>
                    <a:pt x="76847" y="100153"/>
                  </a:cubicBezTo>
                  <a:lnTo>
                    <a:pt x="127520" y="100153"/>
                  </a:lnTo>
                  <a:cubicBezTo>
                    <a:pt x="138664" y="100153"/>
                    <a:pt x="147808" y="91104"/>
                    <a:pt x="147808" y="79960"/>
                  </a:cubicBezTo>
                  <a:cubicBezTo>
                    <a:pt x="147808" y="68816"/>
                    <a:pt x="138760" y="59672"/>
                    <a:pt x="127520" y="59672"/>
                  </a:cubicBezTo>
                  <a:lnTo>
                    <a:pt x="80371" y="59672"/>
                  </a:lnTo>
                  <a:cubicBezTo>
                    <a:pt x="78847" y="59672"/>
                    <a:pt x="77419" y="59005"/>
                    <a:pt x="76561" y="57767"/>
                  </a:cubicBezTo>
                  <a:lnTo>
                    <a:pt x="43700" y="13761"/>
                  </a:lnTo>
                  <a:cubicBezTo>
                    <a:pt x="43700" y="13761"/>
                    <a:pt x="43319" y="13285"/>
                    <a:pt x="43129" y="12999"/>
                  </a:cubicBezTo>
                  <a:cubicBezTo>
                    <a:pt x="37509" y="4332"/>
                    <a:pt x="28936" y="-526"/>
                    <a:pt x="20745" y="45"/>
                  </a:cubicBezTo>
                  <a:cubicBezTo>
                    <a:pt x="11791" y="712"/>
                    <a:pt x="5695" y="7951"/>
                    <a:pt x="5124" y="8808"/>
                  </a:cubicBezTo>
                  <a:cubicBezTo>
                    <a:pt x="1219" y="13761"/>
                    <a:pt x="-591" y="19953"/>
                    <a:pt x="171" y="26239"/>
                  </a:cubicBezTo>
                  <a:lnTo>
                    <a:pt x="18840" y="189021"/>
                  </a:lnTo>
                  <a:cubicBezTo>
                    <a:pt x="20078" y="199499"/>
                    <a:pt x="28270" y="207976"/>
                    <a:pt x="38747" y="209595"/>
                  </a:cubicBezTo>
                  <a:cubicBezTo>
                    <a:pt x="39700" y="209786"/>
                    <a:pt x="40462" y="209786"/>
                    <a:pt x="41224" y="209881"/>
                  </a:cubicBezTo>
                  <a:cubicBezTo>
                    <a:pt x="41319" y="209881"/>
                    <a:pt x="42462" y="209976"/>
                    <a:pt x="42557" y="210072"/>
                  </a:cubicBezTo>
                  <a:cubicBezTo>
                    <a:pt x="43033" y="210072"/>
                    <a:pt x="43414" y="210167"/>
                    <a:pt x="43891" y="210167"/>
                  </a:cubicBezTo>
                  <a:lnTo>
                    <a:pt x="126949" y="210167"/>
                  </a:lnTo>
                  <a:cubicBezTo>
                    <a:pt x="129044" y="210167"/>
                    <a:pt x="130854" y="211500"/>
                    <a:pt x="131521" y="213501"/>
                  </a:cubicBezTo>
                  <a:lnTo>
                    <a:pt x="162667" y="315704"/>
                  </a:lnTo>
                  <a:cubicBezTo>
                    <a:pt x="164477" y="321705"/>
                    <a:pt x="168573" y="326753"/>
                    <a:pt x="174193" y="329706"/>
                  </a:cubicBezTo>
                  <a:cubicBezTo>
                    <a:pt x="179812" y="332658"/>
                    <a:pt x="186194" y="333325"/>
                    <a:pt x="192195" y="331420"/>
                  </a:cubicBezTo>
                  <a:cubicBezTo>
                    <a:pt x="198196" y="329610"/>
                    <a:pt x="203244" y="325515"/>
                    <a:pt x="206197" y="319895"/>
                  </a:cubicBezTo>
                  <a:cubicBezTo>
                    <a:pt x="209149" y="314370"/>
                    <a:pt x="209816" y="307893"/>
                    <a:pt x="207911" y="301893"/>
                  </a:cubicBezTo>
                  <a:lnTo>
                    <a:pt x="170668" y="179401"/>
                  </a:lnTo>
                  <a:close/>
                </a:path>
              </a:pathLst>
            </a:custGeom>
            <a:solidFill>
              <a:srgbClr val="FFCD00"/>
            </a:solidFill>
            <a:ln w="9525" cap="flat">
              <a:noFill/>
              <a:prstDash val="solid"/>
              <a:miter/>
            </a:ln>
          </p:spPr>
          <p:txBody>
            <a:bodyPr rtlCol="0" anchor="ctr"/>
            <a:lstStyle/>
            <a:p>
              <a:endParaRPr lang="en-US" dirty="0"/>
            </a:p>
          </p:txBody>
        </p:sp>
        <p:sp>
          <p:nvSpPr>
            <p:cNvPr id="20" name="Freeform: Shape 647">
              <a:extLst>
                <a:ext uri="{FF2B5EF4-FFF2-40B4-BE49-F238E27FC236}">
                  <a16:creationId xmlns:a16="http://schemas.microsoft.com/office/drawing/2014/main" id="{BFC8904F-26FE-0F99-4DE4-562EC4538F78}"/>
                </a:ext>
              </a:extLst>
            </p:cNvPr>
            <p:cNvSpPr/>
            <p:nvPr/>
          </p:nvSpPr>
          <p:spPr>
            <a:xfrm>
              <a:off x="3954868" y="5676649"/>
              <a:ext cx="99440" cy="21240"/>
            </a:xfrm>
            <a:custGeom>
              <a:avLst/>
              <a:gdLst>
                <a:gd name="connsiteX0" fmla="*/ 0 w 99440"/>
                <a:gd name="connsiteY0" fmla="*/ 0 h 21240"/>
                <a:gd name="connsiteX1" fmla="*/ 99441 w 99440"/>
                <a:gd name="connsiteY1" fmla="*/ 0 h 21240"/>
                <a:gd name="connsiteX2" fmla="*/ 99441 w 99440"/>
                <a:gd name="connsiteY2" fmla="*/ 21241 h 21240"/>
                <a:gd name="connsiteX3" fmla="*/ 0 w 99440"/>
                <a:gd name="connsiteY3" fmla="*/ 21241 h 21240"/>
              </a:gdLst>
              <a:ahLst/>
              <a:cxnLst>
                <a:cxn ang="0">
                  <a:pos x="connsiteX0" y="connsiteY0"/>
                </a:cxn>
                <a:cxn ang="0">
                  <a:pos x="connsiteX1" y="connsiteY1"/>
                </a:cxn>
                <a:cxn ang="0">
                  <a:pos x="connsiteX2" y="connsiteY2"/>
                </a:cxn>
                <a:cxn ang="0">
                  <a:pos x="connsiteX3" y="connsiteY3"/>
                </a:cxn>
              </a:cxnLst>
              <a:rect l="l" t="t" r="r" b="b"/>
              <a:pathLst>
                <a:path w="99440" h="21240">
                  <a:moveTo>
                    <a:pt x="0" y="0"/>
                  </a:moveTo>
                  <a:lnTo>
                    <a:pt x="99441" y="0"/>
                  </a:lnTo>
                  <a:lnTo>
                    <a:pt x="99441" y="21241"/>
                  </a:lnTo>
                  <a:lnTo>
                    <a:pt x="0" y="21241"/>
                  </a:lnTo>
                  <a:close/>
                </a:path>
              </a:pathLst>
            </a:custGeom>
            <a:solidFill>
              <a:srgbClr val="FFCD00"/>
            </a:solidFill>
            <a:ln w="9525" cap="flat">
              <a:noFill/>
              <a:prstDash val="solid"/>
              <a:miter/>
            </a:ln>
          </p:spPr>
          <p:txBody>
            <a:bodyPr rtlCol="0" anchor="ctr"/>
            <a:lstStyle/>
            <a:p>
              <a:endParaRPr lang="en-US" dirty="0"/>
            </a:p>
          </p:txBody>
        </p:sp>
        <p:sp>
          <p:nvSpPr>
            <p:cNvPr id="21" name="Freeform: Shape 648">
              <a:extLst>
                <a:ext uri="{FF2B5EF4-FFF2-40B4-BE49-F238E27FC236}">
                  <a16:creationId xmlns:a16="http://schemas.microsoft.com/office/drawing/2014/main" id="{4FCFD16B-BCBD-D7D4-9031-75A34B92B7E4}"/>
                </a:ext>
              </a:extLst>
            </p:cNvPr>
            <p:cNvSpPr/>
            <p:nvPr/>
          </p:nvSpPr>
          <p:spPr>
            <a:xfrm>
              <a:off x="3730795" y="5551032"/>
              <a:ext cx="227905" cy="351454"/>
            </a:xfrm>
            <a:custGeom>
              <a:avLst/>
              <a:gdLst>
                <a:gd name="connsiteX0" fmla="*/ 226454 w 227905"/>
                <a:gd name="connsiteY0" fmla="*/ 308688 h 351454"/>
                <a:gd name="connsiteX1" fmla="*/ 189021 w 227905"/>
                <a:gd name="connsiteY1" fmla="*/ 185815 h 351454"/>
                <a:gd name="connsiteX2" fmla="*/ 174828 w 227905"/>
                <a:gd name="connsiteY2" fmla="*/ 168765 h 351454"/>
                <a:gd name="connsiteX3" fmla="*/ 154731 w 227905"/>
                <a:gd name="connsiteY3" fmla="*/ 162860 h 351454"/>
                <a:gd name="connsiteX4" fmla="*/ 99486 w 227905"/>
                <a:gd name="connsiteY4" fmla="*/ 162860 h 351454"/>
                <a:gd name="connsiteX5" fmla="*/ 91008 w 227905"/>
                <a:gd name="connsiteY5" fmla="*/ 119235 h 351454"/>
                <a:gd name="connsiteX6" fmla="*/ 137109 w 227905"/>
                <a:gd name="connsiteY6" fmla="*/ 119235 h 351454"/>
                <a:gd name="connsiteX7" fmla="*/ 166923 w 227905"/>
                <a:gd name="connsiteY7" fmla="*/ 89422 h 351454"/>
                <a:gd name="connsiteX8" fmla="*/ 137109 w 227905"/>
                <a:gd name="connsiteY8" fmla="*/ 59609 h 351454"/>
                <a:gd name="connsiteX9" fmla="*/ 92342 w 227905"/>
                <a:gd name="connsiteY9" fmla="*/ 59609 h 351454"/>
                <a:gd name="connsiteX10" fmla="*/ 60528 w 227905"/>
                <a:gd name="connsiteY10" fmla="*/ 17032 h 351454"/>
                <a:gd name="connsiteX11" fmla="*/ 60338 w 227905"/>
                <a:gd name="connsiteY11" fmla="*/ 16746 h 351454"/>
                <a:gd name="connsiteX12" fmla="*/ 29572 w 227905"/>
                <a:gd name="connsiteY12" fmla="*/ 78 h 351454"/>
                <a:gd name="connsiteX13" fmla="*/ 7188 w 227905"/>
                <a:gd name="connsiteY13" fmla="*/ 12460 h 351454"/>
                <a:gd name="connsiteX14" fmla="*/ 235 w 227905"/>
                <a:gd name="connsiteY14" fmla="*/ 36844 h 351454"/>
                <a:gd name="connsiteX15" fmla="*/ 18904 w 227905"/>
                <a:gd name="connsiteY15" fmla="*/ 199626 h 351454"/>
                <a:gd name="connsiteX16" fmla="*/ 47193 w 227905"/>
                <a:gd name="connsiteY16" fmla="*/ 228582 h 351454"/>
                <a:gd name="connsiteX17" fmla="*/ 50718 w 227905"/>
                <a:gd name="connsiteY17" fmla="*/ 228963 h 351454"/>
                <a:gd name="connsiteX18" fmla="*/ 53385 w 227905"/>
                <a:gd name="connsiteY18" fmla="*/ 229154 h 351454"/>
                <a:gd name="connsiteX19" fmla="*/ 132918 w 227905"/>
                <a:gd name="connsiteY19" fmla="*/ 229154 h 351454"/>
                <a:gd name="connsiteX20" fmla="*/ 163017 w 227905"/>
                <a:gd name="connsiteY20" fmla="*/ 327928 h 351454"/>
                <a:gd name="connsiteX21" fmla="*/ 179115 w 227905"/>
                <a:gd name="connsiteY21" fmla="*/ 347550 h 351454"/>
                <a:gd name="connsiteX22" fmla="*/ 194640 w 227905"/>
                <a:gd name="connsiteY22" fmla="*/ 351455 h 351454"/>
                <a:gd name="connsiteX23" fmla="*/ 204356 w 227905"/>
                <a:gd name="connsiteY23" fmla="*/ 350026 h 351454"/>
                <a:gd name="connsiteX24" fmla="*/ 223977 w 227905"/>
                <a:gd name="connsiteY24" fmla="*/ 333929 h 351454"/>
                <a:gd name="connsiteX25" fmla="*/ 226454 w 227905"/>
                <a:gd name="connsiteY25" fmla="*/ 308688 h 351454"/>
                <a:gd name="connsiteX26" fmla="*/ 226454 w 227905"/>
                <a:gd name="connsiteY26" fmla="*/ 308688 h 351454"/>
                <a:gd name="connsiteX27" fmla="*/ 215595 w 227905"/>
                <a:gd name="connsiteY27" fmla="*/ 329452 h 351454"/>
                <a:gd name="connsiteX28" fmla="*/ 201594 w 227905"/>
                <a:gd name="connsiteY28" fmla="*/ 340977 h 351454"/>
                <a:gd name="connsiteX29" fmla="*/ 183591 w 227905"/>
                <a:gd name="connsiteY29" fmla="*/ 339263 h 351454"/>
                <a:gd name="connsiteX30" fmla="*/ 172066 w 227905"/>
                <a:gd name="connsiteY30" fmla="*/ 325261 h 351454"/>
                <a:gd name="connsiteX31" fmla="*/ 140919 w 227905"/>
                <a:gd name="connsiteY31" fmla="*/ 223058 h 351454"/>
                <a:gd name="connsiteX32" fmla="*/ 136347 w 227905"/>
                <a:gd name="connsiteY32" fmla="*/ 219724 h 351454"/>
                <a:gd name="connsiteX33" fmla="*/ 53385 w 227905"/>
                <a:gd name="connsiteY33" fmla="*/ 219724 h 351454"/>
                <a:gd name="connsiteX34" fmla="*/ 52051 w 227905"/>
                <a:gd name="connsiteY34" fmla="*/ 219629 h 351454"/>
                <a:gd name="connsiteX35" fmla="*/ 50718 w 227905"/>
                <a:gd name="connsiteY35" fmla="*/ 219438 h 351454"/>
                <a:gd name="connsiteX36" fmla="*/ 48241 w 227905"/>
                <a:gd name="connsiteY36" fmla="*/ 219153 h 351454"/>
                <a:gd name="connsiteX37" fmla="*/ 28334 w 227905"/>
                <a:gd name="connsiteY37" fmla="*/ 198579 h 351454"/>
                <a:gd name="connsiteX38" fmla="*/ 9665 w 227905"/>
                <a:gd name="connsiteY38" fmla="*/ 35796 h 351454"/>
                <a:gd name="connsiteX39" fmla="*/ 14618 w 227905"/>
                <a:gd name="connsiteY39" fmla="*/ 18366 h 351454"/>
                <a:gd name="connsiteX40" fmla="*/ 30239 w 227905"/>
                <a:gd name="connsiteY40" fmla="*/ 9603 h 351454"/>
                <a:gd name="connsiteX41" fmla="*/ 52623 w 227905"/>
                <a:gd name="connsiteY41" fmla="*/ 22557 h 351454"/>
                <a:gd name="connsiteX42" fmla="*/ 53194 w 227905"/>
                <a:gd name="connsiteY42" fmla="*/ 23319 h 351454"/>
                <a:gd name="connsiteX43" fmla="*/ 86055 w 227905"/>
                <a:gd name="connsiteY43" fmla="*/ 67324 h 351454"/>
                <a:gd name="connsiteX44" fmla="*/ 89865 w 227905"/>
                <a:gd name="connsiteY44" fmla="*/ 69229 h 351454"/>
                <a:gd name="connsiteX45" fmla="*/ 137014 w 227905"/>
                <a:gd name="connsiteY45" fmla="*/ 69229 h 351454"/>
                <a:gd name="connsiteX46" fmla="*/ 157302 w 227905"/>
                <a:gd name="connsiteY46" fmla="*/ 89517 h 351454"/>
                <a:gd name="connsiteX47" fmla="*/ 137014 w 227905"/>
                <a:gd name="connsiteY47" fmla="*/ 109806 h 351454"/>
                <a:gd name="connsiteX48" fmla="*/ 86341 w 227905"/>
                <a:gd name="connsiteY48" fmla="*/ 109806 h 351454"/>
                <a:gd name="connsiteX49" fmla="*/ 85293 w 227905"/>
                <a:gd name="connsiteY49" fmla="*/ 109710 h 351454"/>
                <a:gd name="connsiteX50" fmla="*/ 81483 w 227905"/>
                <a:gd name="connsiteY50" fmla="*/ 111330 h 351454"/>
                <a:gd name="connsiteX51" fmla="*/ 80436 w 227905"/>
                <a:gd name="connsiteY51" fmla="*/ 115330 h 351454"/>
                <a:gd name="connsiteX52" fmla="*/ 90723 w 227905"/>
                <a:gd name="connsiteY52" fmla="*/ 168575 h 351454"/>
                <a:gd name="connsiteX53" fmla="*/ 95390 w 227905"/>
                <a:gd name="connsiteY53" fmla="*/ 172480 h 351454"/>
                <a:gd name="connsiteX54" fmla="*/ 154540 w 227905"/>
                <a:gd name="connsiteY54" fmla="*/ 172480 h 351454"/>
                <a:gd name="connsiteX55" fmla="*/ 169494 w 227905"/>
                <a:gd name="connsiteY55" fmla="*/ 176862 h 351454"/>
                <a:gd name="connsiteX56" fmla="*/ 179877 w 227905"/>
                <a:gd name="connsiteY56" fmla="*/ 189054 h 351454"/>
                <a:gd name="connsiteX57" fmla="*/ 217119 w 227905"/>
                <a:gd name="connsiteY57" fmla="*/ 311545 h 351454"/>
                <a:gd name="connsiteX58" fmla="*/ 215405 w 227905"/>
                <a:gd name="connsiteY58" fmla="*/ 329547 h 35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27905" h="351454">
                  <a:moveTo>
                    <a:pt x="226454" y="308688"/>
                  </a:moveTo>
                  <a:lnTo>
                    <a:pt x="189021" y="185815"/>
                  </a:lnTo>
                  <a:cubicBezTo>
                    <a:pt x="187401" y="181815"/>
                    <a:pt x="183306" y="174290"/>
                    <a:pt x="174828" y="168765"/>
                  </a:cubicBezTo>
                  <a:cubicBezTo>
                    <a:pt x="167208" y="163908"/>
                    <a:pt x="159684" y="162860"/>
                    <a:pt x="154731" y="162860"/>
                  </a:cubicBezTo>
                  <a:lnTo>
                    <a:pt x="99486" y="162860"/>
                  </a:lnTo>
                  <a:lnTo>
                    <a:pt x="91008" y="119235"/>
                  </a:lnTo>
                  <a:lnTo>
                    <a:pt x="137109" y="119235"/>
                  </a:lnTo>
                  <a:cubicBezTo>
                    <a:pt x="153492" y="119235"/>
                    <a:pt x="166923" y="105900"/>
                    <a:pt x="166923" y="89422"/>
                  </a:cubicBezTo>
                  <a:cubicBezTo>
                    <a:pt x="166923" y="72944"/>
                    <a:pt x="153588" y="59609"/>
                    <a:pt x="137109" y="59609"/>
                  </a:cubicBezTo>
                  <a:lnTo>
                    <a:pt x="92342" y="59609"/>
                  </a:lnTo>
                  <a:lnTo>
                    <a:pt x="60528" y="17032"/>
                  </a:lnTo>
                  <a:lnTo>
                    <a:pt x="60338" y="16746"/>
                  </a:lnTo>
                  <a:cubicBezTo>
                    <a:pt x="52813" y="5507"/>
                    <a:pt x="41097" y="-780"/>
                    <a:pt x="29572" y="78"/>
                  </a:cubicBezTo>
                  <a:cubicBezTo>
                    <a:pt x="16904" y="1125"/>
                    <a:pt x="8712" y="10555"/>
                    <a:pt x="7188" y="12460"/>
                  </a:cubicBezTo>
                  <a:cubicBezTo>
                    <a:pt x="1664" y="19413"/>
                    <a:pt x="-813" y="28081"/>
                    <a:pt x="235" y="36844"/>
                  </a:cubicBezTo>
                  <a:lnTo>
                    <a:pt x="18904" y="199626"/>
                  </a:lnTo>
                  <a:cubicBezTo>
                    <a:pt x="20619" y="214390"/>
                    <a:pt x="32049" y="226201"/>
                    <a:pt x="47193" y="228582"/>
                  </a:cubicBezTo>
                  <a:cubicBezTo>
                    <a:pt x="48241" y="228678"/>
                    <a:pt x="49194" y="228868"/>
                    <a:pt x="50718" y="228963"/>
                  </a:cubicBezTo>
                  <a:cubicBezTo>
                    <a:pt x="51575" y="229059"/>
                    <a:pt x="52432" y="229154"/>
                    <a:pt x="53385" y="229154"/>
                  </a:cubicBezTo>
                  <a:lnTo>
                    <a:pt x="132918" y="229154"/>
                  </a:lnTo>
                  <a:lnTo>
                    <a:pt x="163017" y="327928"/>
                  </a:lnTo>
                  <a:cubicBezTo>
                    <a:pt x="165589" y="336405"/>
                    <a:pt x="171304" y="343359"/>
                    <a:pt x="179115" y="347550"/>
                  </a:cubicBezTo>
                  <a:cubicBezTo>
                    <a:pt x="183972" y="350121"/>
                    <a:pt x="189306" y="351455"/>
                    <a:pt x="194640" y="351455"/>
                  </a:cubicBezTo>
                  <a:cubicBezTo>
                    <a:pt x="197879" y="351455"/>
                    <a:pt x="201117" y="350979"/>
                    <a:pt x="204356" y="350026"/>
                  </a:cubicBezTo>
                  <a:cubicBezTo>
                    <a:pt x="212833" y="347454"/>
                    <a:pt x="219786" y="341739"/>
                    <a:pt x="223977" y="333929"/>
                  </a:cubicBezTo>
                  <a:cubicBezTo>
                    <a:pt x="228168" y="326118"/>
                    <a:pt x="229026" y="317165"/>
                    <a:pt x="226454" y="308688"/>
                  </a:cubicBezTo>
                  <a:lnTo>
                    <a:pt x="226454" y="308688"/>
                  </a:lnTo>
                  <a:close/>
                  <a:moveTo>
                    <a:pt x="215595" y="329452"/>
                  </a:moveTo>
                  <a:cubicBezTo>
                    <a:pt x="212643" y="334977"/>
                    <a:pt x="207690" y="339072"/>
                    <a:pt x="201594" y="340977"/>
                  </a:cubicBezTo>
                  <a:cubicBezTo>
                    <a:pt x="195593" y="342787"/>
                    <a:pt x="189116" y="342216"/>
                    <a:pt x="183591" y="339263"/>
                  </a:cubicBezTo>
                  <a:cubicBezTo>
                    <a:pt x="178067" y="336310"/>
                    <a:pt x="173971" y="331357"/>
                    <a:pt x="172066" y="325261"/>
                  </a:cubicBezTo>
                  <a:lnTo>
                    <a:pt x="140919" y="223058"/>
                  </a:lnTo>
                  <a:cubicBezTo>
                    <a:pt x="140348" y="221058"/>
                    <a:pt x="138443" y="219724"/>
                    <a:pt x="136347" y="219724"/>
                  </a:cubicBezTo>
                  <a:lnTo>
                    <a:pt x="53385" y="219724"/>
                  </a:lnTo>
                  <a:cubicBezTo>
                    <a:pt x="53385" y="219724"/>
                    <a:pt x="52527" y="219724"/>
                    <a:pt x="52051" y="219629"/>
                  </a:cubicBezTo>
                  <a:cubicBezTo>
                    <a:pt x="51956" y="219629"/>
                    <a:pt x="50813" y="219438"/>
                    <a:pt x="50718" y="219438"/>
                  </a:cubicBezTo>
                  <a:cubicBezTo>
                    <a:pt x="49956" y="219438"/>
                    <a:pt x="49289" y="219343"/>
                    <a:pt x="48241" y="219153"/>
                  </a:cubicBezTo>
                  <a:cubicBezTo>
                    <a:pt x="37764" y="217533"/>
                    <a:pt x="29572" y="209056"/>
                    <a:pt x="28334" y="198579"/>
                  </a:cubicBezTo>
                  <a:lnTo>
                    <a:pt x="9665" y="35796"/>
                  </a:lnTo>
                  <a:cubicBezTo>
                    <a:pt x="8903" y="29510"/>
                    <a:pt x="10713" y="23319"/>
                    <a:pt x="14618" y="18366"/>
                  </a:cubicBezTo>
                  <a:cubicBezTo>
                    <a:pt x="15285" y="17508"/>
                    <a:pt x="21285" y="10269"/>
                    <a:pt x="30239" y="9603"/>
                  </a:cubicBezTo>
                  <a:cubicBezTo>
                    <a:pt x="38430" y="9031"/>
                    <a:pt x="47003" y="13889"/>
                    <a:pt x="52623" y="22557"/>
                  </a:cubicBezTo>
                  <a:cubicBezTo>
                    <a:pt x="52813" y="22842"/>
                    <a:pt x="53004" y="23033"/>
                    <a:pt x="53194" y="23319"/>
                  </a:cubicBezTo>
                  <a:lnTo>
                    <a:pt x="86055" y="67324"/>
                  </a:lnTo>
                  <a:cubicBezTo>
                    <a:pt x="86913" y="68562"/>
                    <a:pt x="88341" y="69229"/>
                    <a:pt x="89865" y="69229"/>
                  </a:cubicBezTo>
                  <a:lnTo>
                    <a:pt x="137014" y="69229"/>
                  </a:lnTo>
                  <a:cubicBezTo>
                    <a:pt x="148158" y="69229"/>
                    <a:pt x="157302" y="78278"/>
                    <a:pt x="157302" y="89517"/>
                  </a:cubicBezTo>
                  <a:cubicBezTo>
                    <a:pt x="157302" y="100757"/>
                    <a:pt x="148254" y="109806"/>
                    <a:pt x="137014" y="109806"/>
                  </a:cubicBezTo>
                  <a:lnTo>
                    <a:pt x="86341" y="109806"/>
                  </a:lnTo>
                  <a:cubicBezTo>
                    <a:pt x="86341" y="109806"/>
                    <a:pt x="85484" y="109710"/>
                    <a:pt x="85293" y="109710"/>
                  </a:cubicBezTo>
                  <a:cubicBezTo>
                    <a:pt x="83865" y="109615"/>
                    <a:pt x="82436" y="110282"/>
                    <a:pt x="81483" y="111330"/>
                  </a:cubicBezTo>
                  <a:cubicBezTo>
                    <a:pt x="80531" y="112473"/>
                    <a:pt x="80150" y="113901"/>
                    <a:pt x="80436" y="115330"/>
                  </a:cubicBezTo>
                  <a:lnTo>
                    <a:pt x="90723" y="168575"/>
                  </a:lnTo>
                  <a:cubicBezTo>
                    <a:pt x="91199" y="170861"/>
                    <a:pt x="93104" y="172480"/>
                    <a:pt x="95390" y="172480"/>
                  </a:cubicBezTo>
                  <a:lnTo>
                    <a:pt x="154540" y="172480"/>
                  </a:lnTo>
                  <a:cubicBezTo>
                    <a:pt x="158255" y="172480"/>
                    <a:pt x="163875" y="173242"/>
                    <a:pt x="169494" y="176862"/>
                  </a:cubicBezTo>
                  <a:cubicBezTo>
                    <a:pt x="175781" y="180957"/>
                    <a:pt x="178829" y="186577"/>
                    <a:pt x="179877" y="189054"/>
                  </a:cubicBezTo>
                  <a:lnTo>
                    <a:pt x="217119" y="311545"/>
                  </a:lnTo>
                  <a:cubicBezTo>
                    <a:pt x="218929" y="317546"/>
                    <a:pt x="218358" y="324023"/>
                    <a:pt x="215405" y="329547"/>
                  </a:cubicBezTo>
                  <a:close/>
                </a:path>
              </a:pathLst>
            </a:custGeom>
            <a:solidFill>
              <a:srgbClr val="000000"/>
            </a:solidFill>
            <a:ln w="9525" cap="flat">
              <a:noFill/>
              <a:prstDash val="solid"/>
              <a:miter/>
            </a:ln>
          </p:spPr>
          <p:txBody>
            <a:bodyPr rtlCol="0" anchor="ctr"/>
            <a:lstStyle/>
            <a:p>
              <a:endParaRPr lang="en-US" dirty="0"/>
            </a:p>
          </p:txBody>
        </p:sp>
        <p:sp>
          <p:nvSpPr>
            <p:cNvPr id="22" name="Freeform: Shape 649">
              <a:extLst>
                <a:ext uri="{FF2B5EF4-FFF2-40B4-BE49-F238E27FC236}">
                  <a16:creationId xmlns:a16="http://schemas.microsoft.com/office/drawing/2014/main" id="{F9A77EB8-E69D-3517-868C-F461CE2E2F3F}"/>
                </a:ext>
              </a:extLst>
            </p:cNvPr>
            <p:cNvSpPr/>
            <p:nvPr/>
          </p:nvSpPr>
          <p:spPr>
            <a:xfrm>
              <a:off x="3851140" y="5483193"/>
              <a:ext cx="223646" cy="207553"/>
            </a:xfrm>
            <a:custGeom>
              <a:avLst/>
              <a:gdLst>
                <a:gd name="connsiteX0" fmla="*/ 218980 w 223646"/>
                <a:gd name="connsiteY0" fmla="*/ 197933 h 207553"/>
                <a:gd name="connsiteX1" fmla="*/ 196025 w 223646"/>
                <a:gd name="connsiteY1" fmla="*/ 197933 h 207553"/>
                <a:gd name="connsiteX2" fmla="*/ 196025 w 223646"/>
                <a:gd name="connsiteY2" fmla="*/ 171930 h 207553"/>
                <a:gd name="connsiteX3" fmla="*/ 191262 w 223646"/>
                <a:gd name="connsiteY3" fmla="*/ 167167 h 207553"/>
                <a:gd name="connsiteX4" fmla="*/ 169355 w 223646"/>
                <a:gd name="connsiteY4" fmla="*/ 167167 h 207553"/>
                <a:gd name="connsiteX5" fmla="*/ 169355 w 223646"/>
                <a:gd name="connsiteY5" fmla="*/ 79823 h 207553"/>
                <a:gd name="connsiteX6" fmla="*/ 166783 w 223646"/>
                <a:gd name="connsiteY6" fmla="*/ 75632 h 207553"/>
                <a:gd name="connsiteX7" fmla="*/ 134112 w 223646"/>
                <a:gd name="connsiteY7" fmla="*/ 58582 h 207553"/>
                <a:gd name="connsiteX8" fmla="*/ 138208 w 223646"/>
                <a:gd name="connsiteY8" fmla="*/ 7433 h 207553"/>
                <a:gd name="connsiteX9" fmla="*/ 137065 w 223646"/>
                <a:gd name="connsiteY9" fmla="*/ 4004 h 207553"/>
                <a:gd name="connsiteX10" fmla="*/ 133826 w 223646"/>
                <a:gd name="connsiteY10" fmla="*/ 2385 h 207553"/>
                <a:gd name="connsiteX11" fmla="*/ 103156 w 223646"/>
                <a:gd name="connsiteY11" fmla="*/ 4 h 207553"/>
                <a:gd name="connsiteX12" fmla="*/ 98012 w 223646"/>
                <a:gd name="connsiteY12" fmla="*/ 4385 h 207553"/>
                <a:gd name="connsiteX13" fmla="*/ 87344 w 223646"/>
                <a:gd name="connsiteY13" fmla="*/ 139164 h 207553"/>
                <a:gd name="connsiteX14" fmla="*/ 88487 w 223646"/>
                <a:gd name="connsiteY14" fmla="*/ 142593 h 207553"/>
                <a:gd name="connsiteX15" fmla="*/ 91726 w 223646"/>
                <a:gd name="connsiteY15" fmla="*/ 144212 h 207553"/>
                <a:gd name="connsiteX16" fmla="*/ 122396 w 223646"/>
                <a:gd name="connsiteY16" fmla="*/ 146593 h 207553"/>
                <a:gd name="connsiteX17" fmla="*/ 122777 w 223646"/>
                <a:gd name="connsiteY17" fmla="*/ 146593 h 207553"/>
                <a:gd name="connsiteX18" fmla="*/ 127540 w 223646"/>
                <a:gd name="connsiteY18" fmla="*/ 142212 h 207553"/>
                <a:gd name="connsiteX19" fmla="*/ 133350 w 223646"/>
                <a:gd name="connsiteY19" fmla="*/ 68965 h 207553"/>
                <a:gd name="connsiteX20" fmla="*/ 159830 w 223646"/>
                <a:gd name="connsiteY20" fmla="*/ 82776 h 207553"/>
                <a:gd name="connsiteX21" fmla="*/ 159830 w 223646"/>
                <a:gd name="connsiteY21" fmla="*/ 167263 h 207553"/>
                <a:gd name="connsiteX22" fmla="*/ 82296 w 223646"/>
                <a:gd name="connsiteY22" fmla="*/ 167263 h 207553"/>
                <a:gd name="connsiteX23" fmla="*/ 77534 w 223646"/>
                <a:gd name="connsiteY23" fmla="*/ 172025 h 207553"/>
                <a:gd name="connsiteX24" fmla="*/ 77534 w 223646"/>
                <a:gd name="connsiteY24" fmla="*/ 198028 h 207553"/>
                <a:gd name="connsiteX25" fmla="*/ 4763 w 223646"/>
                <a:gd name="connsiteY25" fmla="*/ 198028 h 207553"/>
                <a:gd name="connsiteX26" fmla="*/ 0 w 223646"/>
                <a:gd name="connsiteY26" fmla="*/ 202791 h 207553"/>
                <a:gd name="connsiteX27" fmla="*/ 4763 w 223646"/>
                <a:gd name="connsiteY27" fmla="*/ 207553 h 207553"/>
                <a:gd name="connsiteX28" fmla="*/ 218885 w 223646"/>
                <a:gd name="connsiteY28" fmla="*/ 207553 h 207553"/>
                <a:gd name="connsiteX29" fmla="*/ 223647 w 223646"/>
                <a:gd name="connsiteY29" fmla="*/ 202791 h 207553"/>
                <a:gd name="connsiteX30" fmla="*/ 218885 w 223646"/>
                <a:gd name="connsiteY30" fmla="*/ 198028 h 207553"/>
                <a:gd name="connsiteX31" fmla="*/ 118396 w 223646"/>
                <a:gd name="connsiteY31" fmla="*/ 136592 h 207553"/>
                <a:gd name="connsiteX32" fmla="*/ 97250 w 223646"/>
                <a:gd name="connsiteY32" fmla="*/ 134878 h 207553"/>
                <a:gd name="connsiteX33" fmla="*/ 107156 w 223646"/>
                <a:gd name="connsiteY33" fmla="*/ 9624 h 207553"/>
                <a:gd name="connsiteX34" fmla="*/ 128302 w 223646"/>
                <a:gd name="connsiteY34" fmla="*/ 11338 h 207553"/>
                <a:gd name="connsiteX35" fmla="*/ 118396 w 223646"/>
                <a:gd name="connsiteY35" fmla="*/ 136592 h 207553"/>
                <a:gd name="connsiteX36" fmla="*/ 87059 w 223646"/>
                <a:gd name="connsiteY36" fmla="*/ 197933 h 207553"/>
                <a:gd name="connsiteX37" fmla="*/ 87059 w 223646"/>
                <a:gd name="connsiteY37" fmla="*/ 176692 h 207553"/>
                <a:gd name="connsiteX38" fmla="*/ 186500 w 223646"/>
                <a:gd name="connsiteY38" fmla="*/ 176692 h 207553"/>
                <a:gd name="connsiteX39" fmla="*/ 186500 w 223646"/>
                <a:gd name="connsiteY39" fmla="*/ 197933 h 207553"/>
                <a:gd name="connsiteX40" fmla="*/ 87059 w 223646"/>
                <a:gd name="connsiteY40" fmla="*/ 197933 h 20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3646" h="207553">
                  <a:moveTo>
                    <a:pt x="218980" y="197933"/>
                  </a:moveTo>
                  <a:lnTo>
                    <a:pt x="196025" y="197933"/>
                  </a:lnTo>
                  <a:lnTo>
                    <a:pt x="196025" y="171930"/>
                  </a:lnTo>
                  <a:cubicBezTo>
                    <a:pt x="196025" y="169263"/>
                    <a:pt x="193929" y="167167"/>
                    <a:pt x="191262" y="167167"/>
                  </a:cubicBezTo>
                  <a:lnTo>
                    <a:pt x="169355" y="167167"/>
                  </a:lnTo>
                  <a:lnTo>
                    <a:pt x="169355" y="79823"/>
                  </a:lnTo>
                  <a:cubicBezTo>
                    <a:pt x="169355" y="78013"/>
                    <a:pt x="168402" y="76394"/>
                    <a:pt x="166783" y="75632"/>
                  </a:cubicBezTo>
                  <a:lnTo>
                    <a:pt x="134112" y="58582"/>
                  </a:lnTo>
                  <a:lnTo>
                    <a:pt x="138208" y="7433"/>
                  </a:lnTo>
                  <a:cubicBezTo>
                    <a:pt x="138303" y="6195"/>
                    <a:pt x="137922" y="4957"/>
                    <a:pt x="137065" y="4004"/>
                  </a:cubicBezTo>
                  <a:cubicBezTo>
                    <a:pt x="136208" y="3052"/>
                    <a:pt x="135065" y="2480"/>
                    <a:pt x="133826" y="2385"/>
                  </a:cubicBezTo>
                  <a:lnTo>
                    <a:pt x="103156" y="4"/>
                  </a:lnTo>
                  <a:cubicBezTo>
                    <a:pt x="100489" y="-92"/>
                    <a:pt x="98203" y="1718"/>
                    <a:pt x="98012" y="4385"/>
                  </a:cubicBezTo>
                  <a:lnTo>
                    <a:pt x="87344" y="139164"/>
                  </a:lnTo>
                  <a:cubicBezTo>
                    <a:pt x="87249" y="140402"/>
                    <a:pt x="87630" y="141640"/>
                    <a:pt x="88487" y="142593"/>
                  </a:cubicBezTo>
                  <a:cubicBezTo>
                    <a:pt x="89345" y="143545"/>
                    <a:pt x="90488" y="144117"/>
                    <a:pt x="91726" y="144212"/>
                  </a:cubicBezTo>
                  <a:lnTo>
                    <a:pt x="122396" y="146593"/>
                  </a:lnTo>
                  <a:lnTo>
                    <a:pt x="122777" y="146593"/>
                  </a:lnTo>
                  <a:cubicBezTo>
                    <a:pt x="125254" y="146593"/>
                    <a:pt x="127349" y="144688"/>
                    <a:pt x="127540" y="142212"/>
                  </a:cubicBezTo>
                  <a:lnTo>
                    <a:pt x="133350" y="68965"/>
                  </a:lnTo>
                  <a:lnTo>
                    <a:pt x="159830" y="82776"/>
                  </a:lnTo>
                  <a:lnTo>
                    <a:pt x="159830" y="167263"/>
                  </a:lnTo>
                  <a:lnTo>
                    <a:pt x="82296" y="167263"/>
                  </a:lnTo>
                  <a:cubicBezTo>
                    <a:pt x="79629" y="167263"/>
                    <a:pt x="77534" y="169358"/>
                    <a:pt x="77534" y="172025"/>
                  </a:cubicBezTo>
                  <a:lnTo>
                    <a:pt x="77534" y="198028"/>
                  </a:lnTo>
                  <a:lnTo>
                    <a:pt x="4763" y="198028"/>
                  </a:lnTo>
                  <a:cubicBezTo>
                    <a:pt x="2096" y="198028"/>
                    <a:pt x="0" y="200124"/>
                    <a:pt x="0" y="202791"/>
                  </a:cubicBezTo>
                  <a:cubicBezTo>
                    <a:pt x="0" y="205458"/>
                    <a:pt x="2096" y="207553"/>
                    <a:pt x="4763" y="207553"/>
                  </a:cubicBezTo>
                  <a:lnTo>
                    <a:pt x="218885" y="207553"/>
                  </a:lnTo>
                  <a:cubicBezTo>
                    <a:pt x="221552" y="207553"/>
                    <a:pt x="223647" y="205458"/>
                    <a:pt x="223647" y="202791"/>
                  </a:cubicBezTo>
                  <a:cubicBezTo>
                    <a:pt x="223647" y="200124"/>
                    <a:pt x="221552" y="198028"/>
                    <a:pt x="218885" y="198028"/>
                  </a:cubicBezTo>
                  <a:close/>
                  <a:moveTo>
                    <a:pt x="118396" y="136592"/>
                  </a:moveTo>
                  <a:lnTo>
                    <a:pt x="97250" y="134878"/>
                  </a:lnTo>
                  <a:lnTo>
                    <a:pt x="107156" y="9624"/>
                  </a:lnTo>
                  <a:lnTo>
                    <a:pt x="128302" y="11338"/>
                  </a:lnTo>
                  <a:lnTo>
                    <a:pt x="118396" y="136592"/>
                  </a:lnTo>
                  <a:close/>
                  <a:moveTo>
                    <a:pt x="87059" y="197933"/>
                  </a:moveTo>
                  <a:lnTo>
                    <a:pt x="87059" y="176692"/>
                  </a:lnTo>
                  <a:lnTo>
                    <a:pt x="186500" y="176692"/>
                  </a:lnTo>
                  <a:lnTo>
                    <a:pt x="186500" y="197933"/>
                  </a:lnTo>
                  <a:lnTo>
                    <a:pt x="87059" y="197933"/>
                  </a:lnTo>
                  <a:close/>
                </a:path>
              </a:pathLst>
            </a:custGeom>
            <a:solidFill>
              <a:srgbClr val="000000"/>
            </a:solidFill>
            <a:ln w="9525" cap="flat">
              <a:noFill/>
              <a:prstDash val="solid"/>
              <a:miter/>
            </a:ln>
          </p:spPr>
          <p:txBody>
            <a:bodyPr rtlCol="0" anchor="ctr"/>
            <a:lstStyle/>
            <a:p>
              <a:endParaRPr lang="en-US" dirty="0"/>
            </a:p>
          </p:txBody>
        </p:sp>
        <p:sp>
          <p:nvSpPr>
            <p:cNvPr id="23" name="Freeform: Shape 650">
              <a:extLst>
                <a:ext uri="{FF2B5EF4-FFF2-40B4-BE49-F238E27FC236}">
                  <a16:creationId xmlns:a16="http://schemas.microsoft.com/office/drawing/2014/main" id="{156CD6CC-FE70-3C92-A064-01F467565AFA}"/>
                </a:ext>
              </a:extLst>
            </p:cNvPr>
            <p:cNvSpPr/>
            <p:nvPr/>
          </p:nvSpPr>
          <p:spPr>
            <a:xfrm>
              <a:off x="3723791" y="5459479"/>
              <a:ext cx="83057" cy="83058"/>
            </a:xfrm>
            <a:custGeom>
              <a:avLst/>
              <a:gdLst>
                <a:gd name="connsiteX0" fmla="*/ 41529 w 83057"/>
                <a:gd name="connsiteY0" fmla="*/ 83058 h 83058"/>
                <a:gd name="connsiteX1" fmla="*/ 83058 w 83057"/>
                <a:gd name="connsiteY1" fmla="*/ 41529 h 83058"/>
                <a:gd name="connsiteX2" fmla="*/ 41529 w 83057"/>
                <a:gd name="connsiteY2" fmla="*/ 0 h 83058"/>
                <a:gd name="connsiteX3" fmla="*/ 0 w 83057"/>
                <a:gd name="connsiteY3" fmla="*/ 41529 h 83058"/>
                <a:gd name="connsiteX4" fmla="*/ 41529 w 83057"/>
                <a:gd name="connsiteY4" fmla="*/ 83058 h 83058"/>
                <a:gd name="connsiteX5" fmla="*/ 41529 w 83057"/>
                <a:gd name="connsiteY5" fmla="*/ 9620 h 83058"/>
                <a:gd name="connsiteX6" fmla="*/ 73533 w 83057"/>
                <a:gd name="connsiteY6" fmla="*/ 41624 h 83058"/>
                <a:gd name="connsiteX7" fmla="*/ 41529 w 83057"/>
                <a:gd name="connsiteY7" fmla="*/ 73628 h 83058"/>
                <a:gd name="connsiteX8" fmla="*/ 9525 w 83057"/>
                <a:gd name="connsiteY8" fmla="*/ 41624 h 83058"/>
                <a:gd name="connsiteX9" fmla="*/ 41529 w 83057"/>
                <a:gd name="connsiteY9" fmla="*/ 9620 h 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057" h="83058">
                  <a:moveTo>
                    <a:pt x="41529" y="83058"/>
                  </a:moveTo>
                  <a:cubicBezTo>
                    <a:pt x="64389" y="83058"/>
                    <a:pt x="83058" y="64484"/>
                    <a:pt x="83058" y="41529"/>
                  </a:cubicBezTo>
                  <a:cubicBezTo>
                    <a:pt x="83058" y="18574"/>
                    <a:pt x="64389" y="0"/>
                    <a:pt x="41529" y="0"/>
                  </a:cubicBezTo>
                  <a:cubicBezTo>
                    <a:pt x="18669" y="0"/>
                    <a:pt x="0" y="18574"/>
                    <a:pt x="0" y="41529"/>
                  </a:cubicBezTo>
                  <a:cubicBezTo>
                    <a:pt x="0" y="64484"/>
                    <a:pt x="18574" y="83058"/>
                    <a:pt x="41529" y="83058"/>
                  </a:cubicBezTo>
                  <a:close/>
                  <a:moveTo>
                    <a:pt x="41529" y="9620"/>
                  </a:moveTo>
                  <a:cubicBezTo>
                    <a:pt x="59150" y="9620"/>
                    <a:pt x="73533" y="24003"/>
                    <a:pt x="73533" y="41624"/>
                  </a:cubicBezTo>
                  <a:cubicBezTo>
                    <a:pt x="73533" y="59246"/>
                    <a:pt x="59150" y="73628"/>
                    <a:pt x="41529" y="73628"/>
                  </a:cubicBezTo>
                  <a:cubicBezTo>
                    <a:pt x="23908" y="73628"/>
                    <a:pt x="9525" y="59246"/>
                    <a:pt x="9525" y="41624"/>
                  </a:cubicBezTo>
                  <a:cubicBezTo>
                    <a:pt x="9525" y="24003"/>
                    <a:pt x="23908" y="9620"/>
                    <a:pt x="41529" y="9620"/>
                  </a:cubicBezTo>
                  <a:close/>
                </a:path>
              </a:pathLst>
            </a:custGeom>
            <a:solidFill>
              <a:srgbClr val="000000"/>
            </a:solidFill>
            <a:ln w="9525" cap="flat">
              <a:noFill/>
              <a:prstDash val="solid"/>
              <a:miter/>
            </a:ln>
          </p:spPr>
          <p:txBody>
            <a:bodyPr rtlCol="0" anchor="ctr"/>
            <a:lstStyle/>
            <a:p>
              <a:endParaRPr lang="en-US" dirty="0"/>
            </a:p>
          </p:txBody>
        </p:sp>
        <p:sp>
          <p:nvSpPr>
            <p:cNvPr id="24" name="Freeform: Shape 651">
              <a:extLst>
                <a:ext uri="{FF2B5EF4-FFF2-40B4-BE49-F238E27FC236}">
                  <a16:creationId xmlns:a16="http://schemas.microsoft.com/office/drawing/2014/main" id="{DE941552-ACD3-7421-4F33-7156F093494D}"/>
                </a:ext>
              </a:extLst>
            </p:cNvPr>
            <p:cNvSpPr/>
            <p:nvPr/>
          </p:nvSpPr>
          <p:spPr>
            <a:xfrm>
              <a:off x="3700903" y="5582800"/>
              <a:ext cx="145951" cy="327307"/>
            </a:xfrm>
            <a:custGeom>
              <a:avLst/>
              <a:gdLst>
                <a:gd name="connsiteX0" fmla="*/ 141189 w 145951"/>
                <a:gd name="connsiteY0" fmla="*/ 220056 h 327307"/>
                <a:gd name="connsiteX1" fmla="*/ 64703 w 145951"/>
                <a:gd name="connsiteY1" fmla="*/ 218913 h 327307"/>
                <a:gd name="connsiteX2" fmla="*/ 39652 w 145951"/>
                <a:gd name="connsiteY2" fmla="*/ 209293 h 327307"/>
                <a:gd name="connsiteX3" fmla="*/ 29270 w 145951"/>
                <a:gd name="connsiteY3" fmla="*/ 190719 h 327307"/>
                <a:gd name="connsiteX4" fmla="*/ 9458 w 145951"/>
                <a:gd name="connsiteY4" fmla="*/ 4219 h 327307"/>
                <a:gd name="connsiteX5" fmla="*/ 4219 w 145951"/>
                <a:gd name="connsiteY5" fmla="*/ 28 h 327307"/>
                <a:gd name="connsiteX6" fmla="*/ 28 w 145951"/>
                <a:gd name="connsiteY6" fmla="*/ 5267 h 327307"/>
                <a:gd name="connsiteX7" fmla="*/ 19936 w 145951"/>
                <a:gd name="connsiteY7" fmla="*/ 192243 h 327307"/>
                <a:gd name="connsiteX8" fmla="*/ 33175 w 145951"/>
                <a:gd name="connsiteY8" fmla="*/ 216246 h 327307"/>
                <a:gd name="connsiteX9" fmla="*/ 64798 w 145951"/>
                <a:gd name="connsiteY9" fmla="*/ 228533 h 327307"/>
                <a:gd name="connsiteX10" fmla="*/ 81086 w 145951"/>
                <a:gd name="connsiteY10" fmla="*/ 228819 h 327307"/>
                <a:gd name="connsiteX11" fmla="*/ 81086 w 145951"/>
                <a:gd name="connsiteY11" fmla="*/ 317782 h 327307"/>
                <a:gd name="connsiteX12" fmla="*/ 40319 w 145951"/>
                <a:gd name="connsiteY12" fmla="*/ 317782 h 327307"/>
                <a:gd name="connsiteX13" fmla="*/ 35557 w 145951"/>
                <a:gd name="connsiteY13" fmla="*/ 322545 h 327307"/>
                <a:gd name="connsiteX14" fmla="*/ 40319 w 145951"/>
                <a:gd name="connsiteY14" fmla="*/ 327307 h 327307"/>
                <a:gd name="connsiteX15" fmla="*/ 131473 w 145951"/>
                <a:gd name="connsiteY15" fmla="*/ 327307 h 327307"/>
                <a:gd name="connsiteX16" fmla="*/ 136236 w 145951"/>
                <a:gd name="connsiteY16" fmla="*/ 322545 h 327307"/>
                <a:gd name="connsiteX17" fmla="*/ 131473 w 145951"/>
                <a:gd name="connsiteY17" fmla="*/ 317782 h 327307"/>
                <a:gd name="connsiteX18" fmla="*/ 90706 w 145951"/>
                <a:gd name="connsiteY18" fmla="*/ 317782 h 327307"/>
                <a:gd name="connsiteX19" fmla="*/ 90706 w 145951"/>
                <a:gd name="connsiteY19" fmla="*/ 229009 h 327307"/>
                <a:gd name="connsiteX20" fmla="*/ 141189 w 145951"/>
                <a:gd name="connsiteY20" fmla="*/ 229771 h 327307"/>
                <a:gd name="connsiteX21" fmla="*/ 141189 w 145951"/>
                <a:gd name="connsiteY21" fmla="*/ 229771 h 327307"/>
                <a:gd name="connsiteX22" fmla="*/ 145951 w 145951"/>
                <a:gd name="connsiteY22" fmla="*/ 225104 h 327307"/>
                <a:gd name="connsiteX23" fmla="*/ 141284 w 145951"/>
                <a:gd name="connsiteY23" fmla="*/ 220246 h 32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951" h="327307">
                  <a:moveTo>
                    <a:pt x="141189" y="220056"/>
                  </a:moveTo>
                  <a:lnTo>
                    <a:pt x="64703" y="218913"/>
                  </a:lnTo>
                  <a:cubicBezTo>
                    <a:pt x="60322" y="218913"/>
                    <a:pt x="48987" y="218056"/>
                    <a:pt x="39652" y="209293"/>
                  </a:cubicBezTo>
                  <a:cubicBezTo>
                    <a:pt x="32509" y="202625"/>
                    <a:pt x="30032" y="194529"/>
                    <a:pt x="29270" y="190719"/>
                  </a:cubicBezTo>
                  <a:lnTo>
                    <a:pt x="9458" y="4219"/>
                  </a:lnTo>
                  <a:cubicBezTo>
                    <a:pt x="9172" y="1648"/>
                    <a:pt x="6791" y="-257"/>
                    <a:pt x="4219" y="28"/>
                  </a:cubicBezTo>
                  <a:cubicBezTo>
                    <a:pt x="1648" y="314"/>
                    <a:pt x="-257" y="2695"/>
                    <a:pt x="28" y="5267"/>
                  </a:cubicBezTo>
                  <a:lnTo>
                    <a:pt x="19936" y="192243"/>
                  </a:lnTo>
                  <a:cubicBezTo>
                    <a:pt x="20983" y="197577"/>
                    <a:pt x="24127" y="207769"/>
                    <a:pt x="33175" y="216246"/>
                  </a:cubicBezTo>
                  <a:cubicBezTo>
                    <a:pt x="45082" y="227485"/>
                    <a:pt x="59369" y="228533"/>
                    <a:pt x="64798" y="228533"/>
                  </a:cubicBezTo>
                  <a:lnTo>
                    <a:pt x="81086" y="228819"/>
                  </a:lnTo>
                  <a:lnTo>
                    <a:pt x="81086" y="317782"/>
                  </a:lnTo>
                  <a:lnTo>
                    <a:pt x="40319" y="317782"/>
                  </a:lnTo>
                  <a:cubicBezTo>
                    <a:pt x="37652" y="317782"/>
                    <a:pt x="35557" y="319878"/>
                    <a:pt x="35557" y="322545"/>
                  </a:cubicBezTo>
                  <a:cubicBezTo>
                    <a:pt x="35557" y="325212"/>
                    <a:pt x="37652" y="327307"/>
                    <a:pt x="40319" y="327307"/>
                  </a:cubicBezTo>
                  <a:lnTo>
                    <a:pt x="131473" y="327307"/>
                  </a:lnTo>
                  <a:cubicBezTo>
                    <a:pt x="134140" y="327307"/>
                    <a:pt x="136236" y="325212"/>
                    <a:pt x="136236" y="322545"/>
                  </a:cubicBezTo>
                  <a:cubicBezTo>
                    <a:pt x="136236" y="319878"/>
                    <a:pt x="134140" y="317782"/>
                    <a:pt x="131473" y="317782"/>
                  </a:cubicBezTo>
                  <a:lnTo>
                    <a:pt x="90706" y="317782"/>
                  </a:lnTo>
                  <a:lnTo>
                    <a:pt x="90706" y="229009"/>
                  </a:lnTo>
                  <a:lnTo>
                    <a:pt x="141189" y="229771"/>
                  </a:lnTo>
                  <a:lnTo>
                    <a:pt x="141189" y="229771"/>
                  </a:lnTo>
                  <a:cubicBezTo>
                    <a:pt x="143761" y="229771"/>
                    <a:pt x="145951" y="227676"/>
                    <a:pt x="145951" y="225104"/>
                  </a:cubicBezTo>
                  <a:cubicBezTo>
                    <a:pt x="145951" y="222437"/>
                    <a:pt x="143856" y="220342"/>
                    <a:pt x="141284" y="220246"/>
                  </a:cubicBezTo>
                  <a:close/>
                </a:path>
              </a:pathLst>
            </a:custGeom>
            <a:solidFill>
              <a:srgbClr val="000000"/>
            </a:solidFill>
            <a:ln w="9525" cap="flat">
              <a:noFill/>
              <a:prstDash val="solid"/>
              <a:miter/>
            </a:ln>
          </p:spPr>
          <p:txBody>
            <a:bodyPr rtlCol="0" anchor="ctr"/>
            <a:lstStyle/>
            <a:p>
              <a:endParaRPr lang="en-US" dirty="0"/>
            </a:p>
          </p:txBody>
        </p:sp>
      </p:grpSp>
      <p:sp>
        <p:nvSpPr>
          <p:cNvPr id="28" name="Freeform: Shape 246">
            <a:extLst>
              <a:ext uri="{FF2B5EF4-FFF2-40B4-BE49-F238E27FC236}">
                <a16:creationId xmlns:a16="http://schemas.microsoft.com/office/drawing/2014/main" id="{9A9C438A-FAB5-8E51-7755-CD8C9642B0C5}"/>
              </a:ext>
            </a:extLst>
          </p:cNvPr>
          <p:cNvSpPr/>
          <p:nvPr/>
        </p:nvSpPr>
        <p:spPr>
          <a:xfrm>
            <a:off x="5638225" y="2633412"/>
            <a:ext cx="1018777" cy="371805"/>
          </a:xfrm>
          <a:custGeom>
            <a:avLst/>
            <a:gdLst>
              <a:gd name="connsiteX0" fmla="*/ 70866 w 414909"/>
              <a:gd name="connsiteY0" fmla="*/ 91535 h 152971"/>
              <a:gd name="connsiteX1" fmla="*/ 51054 w 414909"/>
              <a:gd name="connsiteY1" fmla="*/ 91535 h 152971"/>
              <a:gd name="connsiteX2" fmla="*/ 46292 w 414909"/>
              <a:gd name="connsiteY2" fmla="*/ 86773 h 152971"/>
              <a:gd name="connsiteX3" fmla="*/ 46292 w 414909"/>
              <a:gd name="connsiteY3" fmla="*/ 44768 h 152971"/>
              <a:gd name="connsiteX4" fmla="*/ 67151 w 414909"/>
              <a:gd name="connsiteY4" fmla="*/ 23908 h 152971"/>
              <a:gd name="connsiteX5" fmla="*/ 371570 w 414909"/>
              <a:gd name="connsiteY5" fmla="*/ 23908 h 152971"/>
              <a:gd name="connsiteX6" fmla="*/ 392430 w 414909"/>
              <a:gd name="connsiteY6" fmla="*/ 44768 h 152971"/>
              <a:gd name="connsiteX7" fmla="*/ 392430 w 414909"/>
              <a:gd name="connsiteY7" fmla="*/ 82010 h 152971"/>
              <a:gd name="connsiteX8" fmla="*/ 414909 w 414909"/>
              <a:gd name="connsiteY8" fmla="*/ 82010 h 152971"/>
              <a:gd name="connsiteX9" fmla="*/ 414909 w 414909"/>
              <a:gd name="connsiteY9" fmla="*/ 26765 h 152971"/>
              <a:gd name="connsiteX10" fmla="*/ 388144 w 414909"/>
              <a:gd name="connsiteY10" fmla="*/ 0 h 152971"/>
              <a:gd name="connsiteX11" fmla="*/ 50578 w 414909"/>
              <a:gd name="connsiteY11" fmla="*/ 0 h 152971"/>
              <a:gd name="connsiteX12" fmla="*/ 23812 w 414909"/>
              <a:gd name="connsiteY12" fmla="*/ 26765 h 152971"/>
              <a:gd name="connsiteX13" fmla="*/ 23812 w 414909"/>
              <a:gd name="connsiteY13" fmla="*/ 86773 h 152971"/>
              <a:gd name="connsiteX14" fmla="*/ 19050 w 414909"/>
              <a:gd name="connsiteY14" fmla="*/ 91535 h 152971"/>
              <a:gd name="connsiteX15" fmla="*/ 0 w 414909"/>
              <a:gd name="connsiteY15" fmla="*/ 91535 h 152971"/>
              <a:gd name="connsiteX16" fmla="*/ 35433 w 414909"/>
              <a:gd name="connsiteY16" fmla="*/ 152972 h 152971"/>
              <a:gd name="connsiteX17" fmla="*/ 70866 w 414909"/>
              <a:gd name="connsiteY17" fmla="*/ 91535 h 1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4909" h="152971">
                <a:moveTo>
                  <a:pt x="70866" y="91535"/>
                </a:moveTo>
                <a:lnTo>
                  <a:pt x="51054" y="91535"/>
                </a:lnTo>
                <a:cubicBezTo>
                  <a:pt x="48387" y="91535"/>
                  <a:pt x="46292" y="89440"/>
                  <a:pt x="46292" y="86773"/>
                </a:cubicBezTo>
                <a:lnTo>
                  <a:pt x="46292" y="44768"/>
                </a:lnTo>
                <a:cubicBezTo>
                  <a:pt x="46292" y="33242"/>
                  <a:pt x="55626" y="23908"/>
                  <a:pt x="67151" y="23908"/>
                </a:cubicBezTo>
                <a:lnTo>
                  <a:pt x="371570" y="23908"/>
                </a:lnTo>
                <a:cubicBezTo>
                  <a:pt x="383096" y="23908"/>
                  <a:pt x="392430" y="33242"/>
                  <a:pt x="392430" y="44768"/>
                </a:cubicBezTo>
                <a:lnTo>
                  <a:pt x="392430" y="82010"/>
                </a:lnTo>
                <a:lnTo>
                  <a:pt x="414909" y="82010"/>
                </a:lnTo>
                <a:lnTo>
                  <a:pt x="414909" y="26765"/>
                </a:lnTo>
                <a:cubicBezTo>
                  <a:pt x="414909" y="12001"/>
                  <a:pt x="402908" y="0"/>
                  <a:pt x="388144" y="0"/>
                </a:cubicBezTo>
                <a:lnTo>
                  <a:pt x="50578" y="0"/>
                </a:lnTo>
                <a:cubicBezTo>
                  <a:pt x="35814" y="0"/>
                  <a:pt x="23812" y="12001"/>
                  <a:pt x="23812" y="26765"/>
                </a:cubicBezTo>
                <a:lnTo>
                  <a:pt x="23812" y="86773"/>
                </a:lnTo>
                <a:cubicBezTo>
                  <a:pt x="23812" y="89440"/>
                  <a:pt x="21717" y="91535"/>
                  <a:pt x="19050" y="91535"/>
                </a:cubicBezTo>
                <a:lnTo>
                  <a:pt x="0" y="91535"/>
                </a:lnTo>
                <a:lnTo>
                  <a:pt x="35433" y="152972"/>
                </a:lnTo>
                <a:lnTo>
                  <a:pt x="70866" y="91535"/>
                </a:lnTo>
                <a:close/>
              </a:path>
            </a:pathLst>
          </a:custGeom>
          <a:solidFill>
            <a:srgbClr val="FFCD00"/>
          </a:solidFill>
          <a:ln w="9525" cap="flat">
            <a:noFill/>
            <a:prstDash val="solid"/>
            <a:miter/>
          </a:ln>
        </p:spPr>
        <p:txBody>
          <a:bodyPr rtlCol="0" anchor="ctr"/>
          <a:lstStyle/>
          <a:p>
            <a:endParaRPr lang="en-US" dirty="0"/>
          </a:p>
        </p:txBody>
      </p:sp>
      <p:sp>
        <p:nvSpPr>
          <p:cNvPr id="29" name="Freeform: Shape 247">
            <a:extLst>
              <a:ext uri="{FF2B5EF4-FFF2-40B4-BE49-F238E27FC236}">
                <a16:creationId xmlns:a16="http://schemas.microsoft.com/office/drawing/2014/main" id="{028D16FB-81C3-E232-362F-23F1C2F02A53}"/>
              </a:ext>
            </a:extLst>
          </p:cNvPr>
          <p:cNvSpPr/>
          <p:nvPr/>
        </p:nvSpPr>
        <p:spPr>
          <a:xfrm>
            <a:off x="5630428" y="2840635"/>
            <a:ext cx="1019010" cy="371805"/>
          </a:xfrm>
          <a:custGeom>
            <a:avLst/>
            <a:gdLst>
              <a:gd name="connsiteX0" fmla="*/ 344043 w 415004"/>
              <a:gd name="connsiteY0" fmla="*/ 61436 h 152971"/>
              <a:gd name="connsiteX1" fmla="*/ 363855 w 415004"/>
              <a:gd name="connsiteY1" fmla="*/ 61436 h 152971"/>
              <a:gd name="connsiteX2" fmla="*/ 368618 w 415004"/>
              <a:gd name="connsiteY2" fmla="*/ 66199 h 152971"/>
              <a:gd name="connsiteX3" fmla="*/ 368618 w 415004"/>
              <a:gd name="connsiteY3" fmla="*/ 108204 h 152971"/>
              <a:gd name="connsiteX4" fmla="*/ 347758 w 415004"/>
              <a:gd name="connsiteY4" fmla="*/ 129064 h 152971"/>
              <a:gd name="connsiteX5" fmla="*/ 43339 w 415004"/>
              <a:gd name="connsiteY5" fmla="*/ 129064 h 152971"/>
              <a:gd name="connsiteX6" fmla="*/ 22479 w 415004"/>
              <a:gd name="connsiteY6" fmla="*/ 108204 h 152971"/>
              <a:gd name="connsiteX7" fmla="*/ 22479 w 415004"/>
              <a:gd name="connsiteY7" fmla="*/ 70961 h 152971"/>
              <a:gd name="connsiteX8" fmla="*/ 0 w 415004"/>
              <a:gd name="connsiteY8" fmla="*/ 70961 h 152971"/>
              <a:gd name="connsiteX9" fmla="*/ 0 w 415004"/>
              <a:gd name="connsiteY9" fmla="*/ 126206 h 152971"/>
              <a:gd name="connsiteX10" fmla="*/ 26765 w 415004"/>
              <a:gd name="connsiteY10" fmla="*/ 152972 h 152971"/>
              <a:gd name="connsiteX11" fmla="*/ 364427 w 415004"/>
              <a:gd name="connsiteY11" fmla="*/ 152972 h 152971"/>
              <a:gd name="connsiteX12" fmla="*/ 391192 w 415004"/>
              <a:gd name="connsiteY12" fmla="*/ 126206 h 152971"/>
              <a:gd name="connsiteX13" fmla="*/ 391192 w 415004"/>
              <a:gd name="connsiteY13" fmla="*/ 66199 h 152971"/>
              <a:gd name="connsiteX14" fmla="*/ 395954 w 415004"/>
              <a:gd name="connsiteY14" fmla="*/ 61436 h 152971"/>
              <a:gd name="connsiteX15" fmla="*/ 415004 w 415004"/>
              <a:gd name="connsiteY15" fmla="*/ 61436 h 152971"/>
              <a:gd name="connsiteX16" fmla="*/ 379571 w 415004"/>
              <a:gd name="connsiteY16" fmla="*/ 0 h 152971"/>
              <a:gd name="connsiteX17" fmla="*/ 344138 w 415004"/>
              <a:gd name="connsiteY17" fmla="*/ 61436 h 1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004" h="152971">
                <a:moveTo>
                  <a:pt x="344043" y="61436"/>
                </a:moveTo>
                <a:lnTo>
                  <a:pt x="363855" y="61436"/>
                </a:lnTo>
                <a:cubicBezTo>
                  <a:pt x="366522" y="61436"/>
                  <a:pt x="368618" y="63532"/>
                  <a:pt x="368618" y="66199"/>
                </a:cubicBezTo>
                <a:lnTo>
                  <a:pt x="368618" y="108204"/>
                </a:lnTo>
                <a:cubicBezTo>
                  <a:pt x="368618" y="119729"/>
                  <a:pt x="359283" y="129064"/>
                  <a:pt x="347758" y="129064"/>
                </a:cubicBezTo>
                <a:lnTo>
                  <a:pt x="43339" y="129064"/>
                </a:lnTo>
                <a:cubicBezTo>
                  <a:pt x="31814" y="129064"/>
                  <a:pt x="22479" y="119729"/>
                  <a:pt x="22479" y="108204"/>
                </a:cubicBezTo>
                <a:lnTo>
                  <a:pt x="22479" y="70961"/>
                </a:lnTo>
                <a:lnTo>
                  <a:pt x="0" y="70961"/>
                </a:lnTo>
                <a:lnTo>
                  <a:pt x="0" y="126206"/>
                </a:lnTo>
                <a:cubicBezTo>
                  <a:pt x="0" y="140970"/>
                  <a:pt x="12002" y="152972"/>
                  <a:pt x="26765" y="152972"/>
                </a:cubicBezTo>
                <a:lnTo>
                  <a:pt x="364427" y="152972"/>
                </a:lnTo>
                <a:cubicBezTo>
                  <a:pt x="379190" y="152972"/>
                  <a:pt x="391192" y="140970"/>
                  <a:pt x="391192" y="126206"/>
                </a:cubicBezTo>
                <a:lnTo>
                  <a:pt x="391192" y="66199"/>
                </a:lnTo>
                <a:cubicBezTo>
                  <a:pt x="391192" y="63532"/>
                  <a:pt x="393287" y="61436"/>
                  <a:pt x="395954" y="61436"/>
                </a:cubicBezTo>
                <a:lnTo>
                  <a:pt x="415004" y="61436"/>
                </a:lnTo>
                <a:lnTo>
                  <a:pt x="379571" y="0"/>
                </a:lnTo>
                <a:lnTo>
                  <a:pt x="344138" y="61436"/>
                </a:lnTo>
                <a:close/>
              </a:path>
            </a:pathLst>
          </a:custGeom>
          <a:solidFill>
            <a:srgbClr val="FFCD00"/>
          </a:solidFill>
          <a:ln w="9525" cap="flat">
            <a:noFill/>
            <a:prstDash val="solid"/>
            <a:miter/>
          </a:ln>
        </p:spPr>
        <p:txBody>
          <a:bodyPr rtlCol="0" anchor="ctr"/>
          <a:lstStyle/>
          <a:p>
            <a:endParaRPr lang="en-US" dirty="0"/>
          </a:p>
        </p:txBody>
      </p:sp>
      <p:grpSp>
        <p:nvGrpSpPr>
          <p:cNvPr id="30" name="Graphic 54">
            <a:extLst>
              <a:ext uri="{FF2B5EF4-FFF2-40B4-BE49-F238E27FC236}">
                <a16:creationId xmlns:a16="http://schemas.microsoft.com/office/drawing/2014/main" id="{F7E35F94-0B03-378E-FAFC-A0B11E90683E}"/>
              </a:ext>
            </a:extLst>
          </p:cNvPr>
          <p:cNvGrpSpPr/>
          <p:nvPr/>
        </p:nvGrpSpPr>
        <p:grpSpPr>
          <a:xfrm>
            <a:off x="5571957" y="2549690"/>
            <a:ext cx="1075082" cy="662750"/>
            <a:chOff x="9979817" y="2923941"/>
            <a:chExt cx="465724" cy="306514"/>
          </a:xfrm>
          <a:solidFill>
            <a:srgbClr val="000000"/>
          </a:solidFill>
        </p:grpSpPr>
        <p:sp>
          <p:nvSpPr>
            <p:cNvPr id="31" name="Freeform: Shape 249">
              <a:extLst>
                <a:ext uri="{FF2B5EF4-FFF2-40B4-BE49-F238E27FC236}">
                  <a16:creationId xmlns:a16="http://schemas.microsoft.com/office/drawing/2014/main" id="{16D9AB90-AFC6-EAA5-8D74-FC36127A91F8}"/>
                </a:ext>
              </a:extLst>
            </p:cNvPr>
            <p:cNvSpPr/>
            <p:nvPr/>
          </p:nvSpPr>
          <p:spPr>
            <a:xfrm>
              <a:off x="9979817" y="2923941"/>
              <a:ext cx="438411" cy="177165"/>
            </a:xfrm>
            <a:custGeom>
              <a:avLst/>
              <a:gdLst>
                <a:gd name="connsiteX0" fmla="*/ 48554 w 438411"/>
                <a:gd name="connsiteY0" fmla="*/ 177165 h 177165"/>
                <a:gd name="connsiteX1" fmla="*/ 52649 w 438411"/>
                <a:gd name="connsiteY1" fmla="*/ 174784 h 177165"/>
                <a:gd name="connsiteX2" fmla="*/ 96464 w 438411"/>
                <a:gd name="connsiteY2" fmla="*/ 98965 h 177165"/>
                <a:gd name="connsiteX3" fmla="*/ 96464 w 438411"/>
                <a:gd name="connsiteY3" fmla="*/ 94202 h 177165"/>
                <a:gd name="connsiteX4" fmla="*/ 92369 w 438411"/>
                <a:gd name="connsiteY4" fmla="*/ 91821 h 177165"/>
                <a:gd name="connsiteX5" fmla="*/ 69032 w 438411"/>
                <a:gd name="connsiteY5" fmla="*/ 91821 h 177165"/>
                <a:gd name="connsiteX6" fmla="*/ 69032 w 438411"/>
                <a:gd name="connsiteY6" fmla="*/ 54483 h 177165"/>
                <a:gd name="connsiteX7" fmla="*/ 80367 w 438411"/>
                <a:gd name="connsiteY7" fmla="*/ 43148 h 177165"/>
                <a:gd name="connsiteX8" fmla="*/ 385453 w 438411"/>
                <a:gd name="connsiteY8" fmla="*/ 43148 h 177165"/>
                <a:gd name="connsiteX9" fmla="*/ 396788 w 438411"/>
                <a:gd name="connsiteY9" fmla="*/ 54483 h 177165"/>
                <a:gd name="connsiteX10" fmla="*/ 396788 w 438411"/>
                <a:gd name="connsiteY10" fmla="*/ 96583 h 177165"/>
                <a:gd name="connsiteX11" fmla="*/ 401550 w 438411"/>
                <a:gd name="connsiteY11" fmla="*/ 101346 h 177165"/>
                <a:gd name="connsiteX12" fmla="*/ 433649 w 438411"/>
                <a:gd name="connsiteY12" fmla="*/ 101346 h 177165"/>
                <a:gd name="connsiteX13" fmla="*/ 438412 w 438411"/>
                <a:gd name="connsiteY13" fmla="*/ 96583 h 177165"/>
                <a:gd name="connsiteX14" fmla="*/ 438412 w 438411"/>
                <a:gd name="connsiteY14" fmla="*/ 36385 h 177165"/>
                <a:gd name="connsiteX15" fmla="*/ 402026 w 438411"/>
                <a:gd name="connsiteY15" fmla="*/ 0 h 177165"/>
                <a:gd name="connsiteX16" fmla="*/ 63698 w 438411"/>
                <a:gd name="connsiteY16" fmla="*/ 0 h 177165"/>
                <a:gd name="connsiteX17" fmla="*/ 27313 w 438411"/>
                <a:gd name="connsiteY17" fmla="*/ 36385 h 177165"/>
                <a:gd name="connsiteX18" fmla="*/ 27313 w 438411"/>
                <a:gd name="connsiteY18" fmla="*/ 91821 h 177165"/>
                <a:gd name="connsiteX19" fmla="*/ 4739 w 438411"/>
                <a:gd name="connsiteY19" fmla="*/ 91821 h 177165"/>
                <a:gd name="connsiteX20" fmla="*/ 643 w 438411"/>
                <a:gd name="connsiteY20" fmla="*/ 94202 h 177165"/>
                <a:gd name="connsiteX21" fmla="*/ 643 w 438411"/>
                <a:gd name="connsiteY21" fmla="*/ 98965 h 177165"/>
                <a:gd name="connsiteX22" fmla="*/ 44458 w 438411"/>
                <a:gd name="connsiteY22" fmla="*/ 174784 h 177165"/>
                <a:gd name="connsiteX23" fmla="*/ 48554 w 438411"/>
                <a:gd name="connsiteY23" fmla="*/ 177165 h 177165"/>
                <a:gd name="connsiteX24" fmla="*/ 32075 w 438411"/>
                <a:gd name="connsiteY24" fmla="*/ 101346 h 177165"/>
                <a:gd name="connsiteX25" fmla="*/ 36838 w 438411"/>
                <a:gd name="connsiteY25" fmla="*/ 96583 h 177165"/>
                <a:gd name="connsiteX26" fmla="*/ 36838 w 438411"/>
                <a:gd name="connsiteY26" fmla="*/ 36385 h 177165"/>
                <a:gd name="connsiteX27" fmla="*/ 63698 w 438411"/>
                <a:gd name="connsiteY27" fmla="*/ 9525 h 177165"/>
                <a:gd name="connsiteX28" fmla="*/ 402026 w 438411"/>
                <a:gd name="connsiteY28" fmla="*/ 9525 h 177165"/>
                <a:gd name="connsiteX29" fmla="*/ 428887 w 438411"/>
                <a:gd name="connsiteY29" fmla="*/ 36385 h 177165"/>
                <a:gd name="connsiteX30" fmla="*/ 428887 w 438411"/>
                <a:gd name="connsiteY30" fmla="*/ 91821 h 177165"/>
                <a:gd name="connsiteX31" fmla="*/ 406313 w 438411"/>
                <a:gd name="connsiteY31" fmla="*/ 91821 h 177165"/>
                <a:gd name="connsiteX32" fmla="*/ 406313 w 438411"/>
                <a:gd name="connsiteY32" fmla="*/ 54483 h 177165"/>
                <a:gd name="connsiteX33" fmla="*/ 385453 w 438411"/>
                <a:gd name="connsiteY33" fmla="*/ 33623 h 177165"/>
                <a:gd name="connsiteX34" fmla="*/ 80367 w 438411"/>
                <a:gd name="connsiteY34" fmla="*/ 33623 h 177165"/>
                <a:gd name="connsiteX35" fmla="*/ 59507 w 438411"/>
                <a:gd name="connsiteY35" fmla="*/ 54483 h 177165"/>
                <a:gd name="connsiteX36" fmla="*/ 59507 w 438411"/>
                <a:gd name="connsiteY36" fmla="*/ 96583 h 177165"/>
                <a:gd name="connsiteX37" fmla="*/ 64270 w 438411"/>
                <a:gd name="connsiteY37" fmla="*/ 101346 h 177165"/>
                <a:gd name="connsiteX38" fmla="*/ 84177 w 438411"/>
                <a:gd name="connsiteY38" fmla="*/ 101346 h 177165"/>
                <a:gd name="connsiteX39" fmla="*/ 48649 w 438411"/>
                <a:gd name="connsiteY39" fmla="*/ 162878 h 177165"/>
                <a:gd name="connsiteX40" fmla="*/ 13121 w 438411"/>
                <a:gd name="connsiteY40" fmla="*/ 101346 h 177165"/>
                <a:gd name="connsiteX41" fmla="*/ 32075 w 438411"/>
                <a:gd name="connsiteY41" fmla="*/ 101346 h 1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8411" h="177165">
                  <a:moveTo>
                    <a:pt x="48554" y="177165"/>
                  </a:moveTo>
                  <a:cubicBezTo>
                    <a:pt x="50268" y="177165"/>
                    <a:pt x="51792" y="176213"/>
                    <a:pt x="52649" y="174784"/>
                  </a:cubicBezTo>
                  <a:lnTo>
                    <a:pt x="96464" y="98965"/>
                  </a:lnTo>
                  <a:cubicBezTo>
                    <a:pt x="97322" y="97536"/>
                    <a:pt x="97322" y="95631"/>
                    <a:pt x="96464" y="94202"/>
                  </a:cubicBezTo>
                  <a:cubicBezTo>
                    <a:pt x="95607" y="92774"/>
                    <a:pt x="94083" y="91821"/>
                    <a:pt x="92369" y="91821"/>
                  </a:cubicBezTo>
                  <a:lnTo>
                    <a:pt x="69032" y="91821"/>
                  </a:lnTo>
                  <a:lnTo>
                    <a:pt x="69032" y="54483"/>
                  </a:lnTo>
                  <a:cubicBezTo>
                    <a:pt x="69032" y="48196"/>
                    <a:pt x="74176" y="43148"/>
                    <a:pt x="80367" y="43148"/>
                  </a:cubicBezTo>
                  <a:lnTo>
                    <a:pt x="385453" y="43148"/>
                  </a:lnTo>
                  <a:cubicBezTo>
                    <a:pt x="391739" y="43148"/>
                    <a:pt x="396788" y="48292"/>
                    <a:pt x="396788" y="54483"/>
                  </a:cubicBezTo>
                  <a:lnTo>
                    <a:pt x="396788" y="96583"/>
                  </a:lnTo>
                  <a:cubicBezTo>
                    <a:pt x="396788" y="99251"/>
                    <a:pt x="398883" y="101346"/>
                    <a:pt x="401550" y="101346"/>
                  </a:cubicBezTo>
                  <a:lnTo>
                    <a:pt x="433649" y="101346"/>
                  </a:lnTo>
                  <a:cubicBezTo>
                    <a:pt x="436316" y="101346"/>
                    <a:pt x="438412" y="99251"/>
                    <a:pt x="438412" y="96583"/>
                  </a:cubicBezTo>
                  <a:lnTo>
                    <a:pt x="438412" y="36385"/>
                  </a:lnTo>
                  <a:cubicBezTo>
                    <a:pt x="438412" y="16383"/>
                    <a:pt x="422124" y="0"/>
                    <a:pt x="402026" y="0"/>
                  </a:cubicBezTo>
                  <a:lnTo>
                    <a:pt x="63698" y="0"/>
                  </a:lnTo>
                  <a:cubicBezTo>
                    <a:pt x="43696" y="0"/>
                    <a:pt x="27313" y="16288"/>
                    <a:pt x="27313" y="36385"/>
                  </a:cubicBezTo>
                  <a:lnTo>
                    <a:pt x="27313" y="91821"/>
                  </a:lnTo>
                  <a:lnTo>
                    <a:pt x="4739" y="91821"/>
                  </a:lnTo>
                  <a:cubicBezTo>
                    <a:pt x="3024" y="91821"/>
                    <a:pt x="1500" y="92774"/>
                    <a:pt x="643" y="94202"/>
                  </a:cubicBezTo>
                  <a:cubicBezTo>
                    <a:pt x="-214" y="95631"/>
                    <a:pt x="-214" y="97536"/>
                    <a:pt x="643" y="98965"/>
                  </a:cubicBezTo>
                  <a:lnTo>
                    <a:pt x="44458" y="174784"/>
                  </a:lnTo>
                  <a:cubicBezTo>
                    <a:pt x="45315" y="176213"/>
                    <a:pt x="46839" y="177165"/>
                    <a:pt x="48554" y="177165"/>
                  </a:cubicBezTo>
                  <a:close/>
                  <a:moveTo>
                    <a:pt x="32075" y="101346"/>
                  </a:moveTo>
                  <a:cubicBezTo>
                    <a:pt x="34742" y="101346"/>
                    <a:pt x="36838" y="99251"/>
                    <a:pt x="36838" y="96583"/>
                  </a:cubicBezTo>
                  <a:lnTo>
                    <a:pt x="36838" y="36385"/>
                  </a:lnTo>
                  <a:cubicBezTo>
                    <a:pt x="36838" y="21622"/>
                    <a:pt x="48839" y="9525"/>
                    <a:pt x="63698" y="9525"/>
                  </a:cubicBezTo>
                  <a:lnTo>
                    <a:pt x="402026" y="9525"/>
                  </a:lnTo>
                  <a:cubicBezTo>
                    <a:pt x="416790" y="9525"/>
                    <a:pt x="428887" y="21526"/>
                    <a:pt x="428887" y="36385"/>
                  </a:cubicBezTo>
                  <a:lnTo>
                    <a:pt x="428887" y="91821"/>
                  </a:lnTo>
                  <a:lnTo>
                    <a:pt x="406313" y="91821"/>
                  </a:lnTo>
                  <a:lnTo>
                    <a:pt x="406313" y="54483"/>
                  </a:lnTo>
                  <a:cubicBezTo>
                    <a:pt x="406313" y="42958"/>
                    <a:pt x="396978" y="33623"/>
                    <a:pt x="385453" y="33623"/>
                  </a:cubicBezTo>
                  <a:lnTo>
                    <a:pt x="80367" y="33623"/>
                  </a:lnTo>
                  <a:cubicBezTo>
                    <a:pt x="68842" y="33623"/>
                    <a:pt x="59507" y="42958"/>
                    <a:pt x="59507" y="54483"/>
                  </a:cubicBezTo>
                  <a:lnTo>
                    <a:pt x="59507" y="96583"/>
                  </a:lnTo>
                  <a:cubicBezTo>
                    <a:pt x="59507" y="99251"/>
                    <a:pt x="61603" y="101346"/>
                    <a:pt x="64270" y="101346"/>
                  </a:cubicBezTo>
                  <a:lnTo>
                    <a:pt x="84177" y="101346"/>
                  </a:lnTo>
                  <a:lnTo>
                    <a:pt x="48649" y="162878"/>
                  </a:lnTo>
                  <a:lnTo>
                    <a:pt x="13121" y="101346"/>
                  </a:lnTo>
                  <a:lnTo>
                    <a:pt x="32075" y="101346"/>
                  </a:lnTo>
                  <a:close/>
                </a:path>
              </a:pathLst>
            </a:custGeom>
            <a:solidFill>
              <a:srgbClr val="000000"/>
            </a:solidFill>
            <a:ln w="9525" cap="flat">
              <a:noFill/>
              <a:prstDash val="solid"/>
              <a:miter/>
            </a:ln>
          </p:spPr>
          <p:txBody>
            <a:bodyPr rtlCol="0" anchor="ctr"/>
            <a:lstStyle/>
            <a:p>
              <a:endParaRPr lang="en-US" dirty="0"/>
            </a:p>
          </p:txBody>
        </p:sp>
        <p:sp>
          <p:nvSpPr>
            <p:cNvPr id="96" name="Freeform: Shape 250">
              <a:extLst>
                <a:ext uri="{FF2B5EF4-FFF2-40B4-BE49-F238E27FC236}">
                  <a16:creationId xmlns:a16="http://schemas.microsoft.com/office/drawing/2014/main" id="{B3A202FA-8D69-BCDE-0A05-BDAB896965AC}"/>
                </a:ext>
              </a:extLst>
            </p:cNvPr>
            <p:cNvSpPr/>
            <p:nvPr/>
          </p:nvSpPr>
          <p:spPr>
            <a:xfrm>
              <a:off x="10007130" y="3053457"/>
              <a:ext cx="438411" cy="176998"/>
            </a:xfrm>
            <a:custGeom>
              <a:avLst/>
              <a:gdLst>
                <a:gd name="connsiteX0" fmla="*/ 437864 w 438411"/>
                <a:gd name="connsiteY0" fmla="*/ 78034 h 176998"/>
                <a:gd name="connsiteX1" fmla="*/ 394049 w 438411"/>
                <a:gd name="connsiteY1" fmla="*/ 2215 h 176998"/>
                <a:gd name="connsiteX2" fmla="*/ 385763 w 438411"/>
                <a:gd name="connsiteY2" fmla="*/ 2215 h 176998"/>
                <a:gd name="connsiteX3" fmla="*/ 341948 w 438411"/>
                <a:gd name="connsiteY3" fmla="*/ 78034 h 176998"/>
                <a:gd name="connsiteX4" fmla="*/ 341948 w 438411"/>
                <a:gd name="connsiteY4" fmla="*/ 82796 h 176998"/>
                <a:gd name="connsiteX5" fmla="*/ 346043 w 438411"/>
                <a:gd name="connsiteY5" fmla="*/ 85177 h 176998"/>
                <a:gd name="connsiteX6" fmla="*/ 369380 w 438411"/>
                <a:gd name="connsiteY6" fmla="*/ 85177 h 176998"/>
                <a:gd name="connsiteX7" fmla="*/ 369380 w 438411"/>
                <a:gd name="connsiteY7" fmla="*/ 122515 h 176998"/>
                <a:gd name="connsiteX8" fmla="*/ 358045 w 438411"/>
                <a:gd name="connsiteY8" fmla="*/ 133850 h 176998"/>
                <a:gd name="connsiteX9" fmla="*/ 53054 w 438411"/>
                <a:gd name="connsiteY9" fmla="*/ 133850 h 176998"/>
                <a:gd name="connsiteX10" fmla="*/ 41720 w 438411"/>
                <a:gd name="connsiteY10" fmla="*/ 122515 h 176998"/>
                <a:gd name="connsiteX11" fmla="*/ 41720 w 438411"/>
                <a:gd name="connsiteY11" fmla="*/ 80415 h 176998"/>
                <a:gd name="connsiteX12" fmla="*/ 36957 w 438411"/>
                <a:gd name="connsiteY12" fmla="*/ 75652 h 176998"/>
                <a:gd name="connsiteX13" fmla="*/ 4763 w 438411"/>
                <a:gd name="connsiteY13" fmla="*/ 75652 h 176998"/>
                <a:gd name="connsiteX14" fmla="*/ 0 w 438411"/>
                <a:gd name="connsiteY14" fmla="*/ 80415 h 176998"/>
                <a:gd name="connsiteX15" fmla="*/ 0 w 438411"/>
                <a:gd name="connsiteY15" fmla="*/ 140613 h 176998"/>
                <a:gd name="connsiteX16" fmla="*/ 36386 w 438411"/>
                <a:gd name="connsiteY16" fmla="*/ 176998 h 176998"/>
                <a:gd name="connsiteX17" fmla="*/ 374714 w 438411"/>
                <a:gd name="connsiteY17" fmla="*/ 176998 h 176998"/>
                <a:gd name="connsiteX18" fmla="*/ 411099 w 438411"/>
                <a:gd name="connsiteY18" fmla="*/ 140613 h 176998"/>
                <a:gd name="connsiteX19" fmla="*/ 411099 w 438411"/>
                <a:gd name="connsiteY19" fmla="*/ 85177 h 176998"/>
                <a:gd name="connsiteX20" fmla="*/ 433673 w 438411"/>
                <a:gd name="connsiteY20" fmla="*/ 85177 h 176998"/>
                <a:gd name="connsiteX21" fmla="*/ 437769 w 438411"/>
                <a:gd name="connsiteY21" fmla="*/ 82796 h 176998"/>
                <a:gd name="connsiteX22" fmla="*/ 437769 w 438411"/>
                <a:gd name="connsiteY22" fmla="*/ 78034 h 176998"/>
                <a:gd name="connsiteX23" fmla="*/ 406337 w 438411"/>
                <a:gd name="connsiteY23" fmla="*/ 75652 h 176998"/>
                <a:gd name="connsiteX24" fmla="*/ 401574 w 438411"/>
                <a:gd name="connsiteY24" fmla="*/ 80415 h 176998"/>
                <a:gd name="connsiteX25" fmla="*/ 401574 w 438411"/>
                <a:gd name="connsiteY25" fmla="*/ 140613 h 176998"/>
                <a:gd name="connsiteX26" fmla="*/ 374714 w 438411"/>
                <a:gd name="connsiteY26" fmla="*/ 167473 h 176998"/>
                <a:gd name="connsiteX27" fmla="*/ 36386 w 438411"/>
                <a:gd name="connsiteY27" fmla="*/ 167473 h 176998"/>
                <a:gd name="connsiteX28" fmla="*/ 9525 w 438411"/>
                <a:gd name="connsiteY28" fmla="*/ 140613 h 176998"/>
                <a:gd name="connsiteX29" fmla="*/ 9525 w 438411"/>
                <a:gd name="connsiteY29" fmla="*/ 85177 h 176998"/>
                <a:gd name="connsiteX30" fmla="*/ 32099 w 438411"/>
                <a:gd name="connsiteY30" fmla="*/ 85177 h 176998"/>
                <a:gd name="connsiteX31" fmla="*/ 32099 w 438411"/>
                <a:gd name="connsiteY31" fmla="*/ 122515 h 176998"/>
                <a:gd name="connsiteX32" fmla="*/ 52959 w 438411"/>
                <a:gd name="connsiteY32" fmla="*/ 143375 h 176998"/>
                <a:gd name="connsiteX33" fmla="*/ 358140 w 438411"/>
                <a:gd name="connsiteY33" fmla="*/ 143375 h 176998"/>
                <a:gd name="connsiteX34" fmla="*/ 379000 w 438411"/>
                <a:gd name="connsiteY34" fmla="*/ 122515 h 176998"/>
                <a:gd name="connsiteX35" fmla="*/ 379000 w 438411"/>
                <a:gd name="connsiteY35" fmla="*/ 80415 h 176998"/>
                <a:gd name="connsiteX36" fmla="*/ 374237 w 438411"/>
                <a:gd name="connsiteY36" fmla="*/ 75652 h 176998"/>
                <a:gd name="connsiteX37" fmla="*/ 354330 w 438411"/>
                <a:gd name="connsiteY37" fmla="*/ 75652 h 176998"/>
                <a:gd name="connsiteX38" fmla="*/ 389858 w 438411"/>
                <a:gd name="connsiteY38" fmla="*/ 14121 h 176998"/>
                <a:gd name="connsiteX39" fmla="*/ 425387 w 438411"/>
                <a:gd name="connsiteY39" fmla="*/ 75652 h 176998"/>
                <a:gd name="connsiteX40" fmla="*/ 406241 w 438411"/>
                <a:gd name="connsiteY40" fmla="*/ 75652 h 17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411" h="176998">
                  <a:moveTo>
                    <a:pt x="437864" y="78034"/>
                  </a:moveTo>
                  <a:lnTo>
                    <a:pt x="394049" y="2215"/>
                  </a:lnTo>
                  <a:cubicBezTo>
                    <a:pt x="392335" y="-738"/>
                    <a:pt x="387477" y="-738"/>
                    <a:pt x="385763" y="2215"/>
                  </a:cubicBezTo>
                  <a:lnTo>
                    <a:pt x="341948" y="78034"/>
                  </a:lnTo>
                  <a:cubicBezTo>
                    <a:pt x="341090" y="79462"/>
                    <a:pt x="341090" y="81367"/>
                    <a:pt x="341948" y="82796"/>
                  </a:cubicBezTo>
                  <a:cubicBezTo>
                    <a:pt x="342805" y="84225"/>
                    <a:pt x="344329" y="85177"/>
                    <a:pt x="346043" y="85177"/>
                  </a:cubicBezTo>
                  <a:lnTo>
                    <a:pt x="369380" y="85177"/>
                  </a:lnTo>
                  <a:lnTo>
                    <a:pt x="369380" y="122515"/>
                  </a:lnTo>
                  <a:cubicBezTo>
                    <a:pt x="369380" y="128802"/>
                    <a:pt x="364236" y="133850"/>
                    <a:pt x="358045" y="133850"/>
                  </a:cubicBezTo>
                  <a:lnTo>
                    <a:pt x="53054" y="133850"/>
                  </a:lnTo>
                  <a:cubicBezTo>
                    <a:pt x="46768" y="133850"/>
                    <a:pt x="41720" y="128707"/>
                    <a:pt x="41720" y="122515"/>
                  </a:cubicBezTo>
                  <a:lnTo>
                    <a:pt x="41720" y="80415"/>
                  </a:lnTo>
                  <a:cubicBezTo>
                    <a:pt x="41720" y="77748"/>
                    <a:pt x="39624" y="75652"/>
                    <a:pt x="36957" y="75652"/>
                  </a:cubicBezTo>
                  <a:lnTo>
                    <a:pt x="4763" y="75652"/>
                  </a:lnTo>
                  <a:cubicBezTo>
                    <a:pt x="2096" y="75652"/>
                    <a:pt x="0" y="77748"/>
                    <a:pt x="0" y="80415"/>
                  </a:cubicBezTo>
                  <a:lnTo>
                    <a:pt x="0" y="140613"/>
                  </a:lnTo>
                  <a:cubicBezTo>
                    <a:pt x="0" y="160615"/>
                    <a:pt x="16288" y="176998"/>
                    <a:pt x="36386" y="176998"/>
                  </a:cubicBezTo>
                  <a:lnTo>
                    <a:pt x="374714" y="176998"/>
                  </a:lnTo>
                  <a:cubicBezTo>
                    <a:pt x="394716" y="176998"/>
                    <a:pt x="411099" y="160711"/>
                    <a:pt x="411099" y="140613"/>
                  </a:cubicBezTo>
                  <a:lnTo>
                    <a:pt x="411099" y="85177"/>
                  </a:lnTo>
                  <a:lnTo>
                    <a:pt x="433673" y="85177"/>
                  </a:lnTo>
                  <a:cubicBezTo>
                    <a:pt x="435388" y="85177"/>
                    <a:pt x="436912" y="84225"/>
                    <a:pt x="437769" y="82796"/>
                  </a:cubicBezTo>
                  <a:cubicBezTo>
                    <a:pt x="438626" y="81367"/>
                    <a:pt x="438626" y="79462"/>
                    <a:pt x="437769" y="78034"/>
                  </a:cubicBezTo>
                  <a:close/>
                  <a:moveTo>
                    <a:pt x="406337" y="75652"/>
                  </a:moveTo>
                  <a:cubicBezTo>
                    <a:pt x="403670" y="75652"/>
                    <a:pt x="401574" y="77748"/>
                    <a:pt x="401574" y="80415"/>
                  </a:cubicBezTo>
                  <a:lnTo>
                    <a:pt x="401574" y="140613"/>
                  </a:lnTo>
                  <a:cubicBezTo>
                    <a:pt x="401574" y="155377"/>
                    <a:pt x="389573" y="167473"/>
                    <a:pt x="374714" y="167473"/>
                  </a:cubicBezTo>
                  <a:lnTo>
                    <a:pt x="36386" y="167473"/>
                  </a:lnTo>
                  <a:cubicBezTo>
                    <a:pt x="21622" y="167473"/>
                    <a:pt x="9525" y="155472"/>
                    <a:pt x="9525" y="140613"/>
                  </a:cubicBezTo>
                  <a:lnTo>
                    <a:pt x="9525" y="85177"/>
                  </a:lnTo>
                  <a:lnTo>
                    <a:pt x="32099" y="85177"/>
                  </a:lnTo>
                  <a:lnTo>
                    <a:pt x="32099" y="122515"/>
                  </a:lnTo>
                  <a:cubicBezTo>
                    <a:pt x="32099" y="134041"/>
                    <a:pt x="41434" y="143375"/>
                    <a:pt x="52959" y="143375"/>
                  </a:cubicBezTo>
                  <a:lnTo>
                    <a:pt x="358140" y="143375"/>
                  </a:lnTo>
                  <a:cubicBezTo>
                    <a:pt x="369665" y="143375"/>
                    <a:pt x="379000" y="134041"/>
                    <a:pt x="379000" y="122515"/>
                  </a:cubicBezTo>
                  <a:lnTo>
                    <a:pt x="379000" y="80415"/>
                  </a:lnTo>
                  <a:cubicBezTo>
                    <a:pt x="379000" y="77748"/>
                    <a:pt x="376904" y="75652"/>
                    <a:pt x="374237" y="75652"/>
                  </a:cubicBezTo>
                  <a:lnTo>
                    <a:pt x="354330" y="75652"/>
                  </a:lnTo>
                  <a:lnTo>
                    <a:pt x="389858" y="14121"/>
                  </a:lnTo>
                  <a:lnTo>
                    <a:pt x="425387" y="75652"/>
                  </a:lnTo>
                  <a:lnTo>
                    <a:pt x="406241" y="75652"/>
                  </a:lnTo>
                  <a:close/>
                </a:path>
              </a:pathLst>
            </a:custGeom>
            <a:solidFill>
              <a:srgbClr val="000000"/>
            </a:solidFill>
            <a:ln w="9525" cap="flat">
              <a:noFill/>
              <a:prstDash val="solid"/>
              <a:miter/>
            </a:ln>
          </p:spPr>
          <p:txBody>
            <a:bodyPr rtlCol="0" anchor="ctr"/>
            <a:lstStyle/>
            <a:p>
              <a:endParaRPr lang="en-US" dirty="0"/>
            </a:p>
          </p:txBody>
        </p:sp>
      </p:grpSp>
      <p:pic>
        <p:nvPicPr>
          <p:cNvPr id="4" name="Picture 3">
            <a:extLst>
              <a:ext uri="{FF2B5EF4-FFF2-40B4-BE49-F238E27FC236}">
                <a16:creationId xmlns:a16="http://schemas.microsoft.com/office/drawing/2014/main" id="{181E41EC-E194-2629-90A0-98420AA7F285}"/>
              </a:ext>
            </a:extLst>
          </p:cNvPr>
          <p:cNvPicPr>
            <a:picLocks noChangeAspect="1"/>
          </p:cNvPicPr>
          <p:nvPr/>
        </p:nvPicPr>
        <p:blipFill>
          <a:blip r:embed="rId3"/>
          <a:stretch>
            <a:fillRect/>
          </a:stretch>
        </p:blipFill>
        <p:spPr>
          <a:xfrm>
            <a:off x="2037929" y="2337251"/>
            <a:ext cx="990600" cy="990600"/>
          </a:xfrm>
          <a:prstGeom prst="rect">
            <a:avLst/>
          </a:prstGeom>
        </p:spPr>
      </p:pic>
    </p:spTree>
    <p:extLst>
      <p:ext uri="{BB962C8B-B14F-4D97-AF65-F5344CB8AC3E}">
        <p14:creationId xmlns:p14="http://schemas.microsoft.com/office/powerpoint/2010/main" val="409827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CD502A-E016-A367-599B-9448E7179861}"/>
              </a:ext>
            </a:extLst>
          </p:cNvPr>
          <p:cNvSpPr>
            <a:spLocks noGrp="1"/>
          </p:cNvSpPr>
          <p:nvPr>
            <p:ph type="title"/>
          </p:nvPr>
        </p:nvSpPr>
        <p:spPr/>
        <p:txBody>
          <a:bodyPr/>
          <a:lstStyle/>
          <a:p>
            <a:r>
              <a:rPr lang="en-US" dirty="0">
                <a:latin typeface="Roboto"/>
                <a:ea typeface="Roboto"/>
                <a:cs typeface="Arial"/>
              </a:rPr>
              <a:t>Listening to others </a:t>
            </a:r>
          </a:p>
        </p:txBody>
      </p:sp>
      <p:pic>
        <p:nvPicPr>
          <p:cNvPr id="1026" name="Picture 2">
            <a:extLst>
              <a:ext uri="{FF2B5EF4-FFF2-40B4-BE49-F238E27FC236}">
                <a16:creationId xmlns:a16="http://schemas.microsoft.com/office/drawing/2014/main" id="{51EC8ED4-5F1B-8E13-F469-EFAAF4260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2" y="2733005"/>
            <a:ext cx="4933950" cy="345757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419;p3">
            <a:extLst>
              <a:ext uri="{FF2B5EF4-FFF2-40B4-BE49-F238E27FC236}">
                <a16:creationId xmlns:a16="http://schemas.microsoft.com/office/drawing/2014/main" id="{6F22AB9F-9CAD-B082-F3B2-E06894F0F239}"/>
              </a:ext>
            </a:extLst>
          </p:cNvPr>
          <p:cNvSpPr txBox="1"/>
          <p:nvPr/>
        </p:nvSpPr>
        <p:spPr>
          <a:xfrm>
            <a:off x="145814" y="1455749"/>
            <a:ext cx="6145625" cy="1231076"/>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sz="3000" b="1" dirty="0">
                <a:latin typeface="Roboto"/>
                <a:ea typeface="Roboto"/>
                <a:cs typeface="Roboto"/>
                <a:sym typeface="Roboto"/>
              </a:rPr>
              <a:t>More than 1,000</a:t>
            </a:r>
            <a:endParaRPr sz="3000" b="1" dirty="0">
              <a:latin typeface="Roboto"/>
              <a:ea typeface="Roboto"/>
              <a:cs typeface="Roboto"/>
              <a:sym typeface="Roboto"/>
            </a:endParaRPr>
          </a:p>
          <a:p>
            <a:pPr algn="ctr"/>
            <a:r>
              <a:rPr lang="en-US" sz="1900" dirty="0">
                <a:latin typeface="Roboto"/>
                <a:ea typeface="Roboto"/>
                <a:cs typeface="Roboto"/>
                <a:sym typeface="Roboto"/>
              </a:rPr>
              <a:t>interviews, surveys, and one-on-one discussions with employees about </a:t>
            </a:r>
            <a:r>
              <a:rPr lang="en-US" sz="1900" i="1" dirty="0">
                <a:latin typeface="Roboto"/>
                <a:ea typeface="Roboto"/>
                <a:cs typeface="Roboto"/>
                <a:sym typeface="Roboto"/>
              </a:rPr>
              <a:t>The Loop, The Point, and Drupal</a:t>
            </a:r>
            <a:endParaRPr sz="1900" i="1" dirty="0">
              <a:latin typeface="Roboto"/>
              <a:ea typeface="Roboto"/>
              <a:cs typeface="Roboto"/>
              <a:sym typeface="Roboto"/>
            </a:endParaRPr>
          </a:p>
        </p:txBody>
      </p:sp>
      <p:sp>
        <p:nvSpPr>
          <p:cNvPr id="9" name="Google Shape;418;p3">
            <a:extLst>
              <a:ext uri="{FF2B5EF4-FFF2-40B4-BE49-F238E27FC236}">
                <a16:creationId xmlns:a16="http://schemas.microsoft.com/office/drawing/2014/main" id="{6CB17A23-44CC-1C9E-725E-A496736380A0}"/>
              </a:ext>
            </a:extLst>
          </p:cNvPr>
          <p:cNvSpPr txBox="1"/>
          <p:nvPr/>
        </p:nvSpPr>
        <p:spPr>
          <a:xfrm>
            <a:off x="5756499" y="2353093"/>
            <a:ext cx="6191888" cy="463199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4300" b="1" dirty="0">
                <a:solidFill>
                  <a:schemeClr val="accent1"/>
                </a:solidFill>
                <a:latin typeface="Roboto"/>
                <a:ea typeface="Roboto"/>
                <a:cs typeface="Roboto"/>
                <a:sym typeface="Roboto"/>
              </a:rPr>
              <a:t>WHAT WE HEARD</a:t>
            </a:r>
            <a:endParaRPr lang="en-US" sz="4300" b="1" dirty="0">
              <a:solidFill>
                <a:schemeClr val="accent1"/>
              </a:solidFill>
              <a:latin typeface="Roboto"/>
              <a:ea typeface="Roboto"/>
              <a:cs typeface="Roboto"/>
            </a:endParaRPr>
          </a:p>
          <a:p>
            <a:pPr marL="457200" indent="-381000">
              <a:lnSpc>
                <a:spcPct val="150000"/>
              </a:lnSpc>
              <a:buClr>
                <a:schemeClr val="dk1"/>
              </a:buClr>
              <a:buSzPts val="2400"/>
              <a:buFont typeface="Arial"/>
              <a:buChar char="●"/>
            </a:pPr>
            <a:r>
              <a:rPr lang="en-US" sz="2400" dirty="0">
                <a:solidFill>
                  <a:schemeClr val="dk1"/>
                </a:solidFill>
                <a:latin typeface="Roboto"/>
                <a:ea typeface="Roboto"/>
                <a:cs typeface="Roboto"/>
              </a:rPr>
              <a:t>No easy way to limit/personalize content for health care needs</a:t>
            </a:r>
            <a:endParaRPr lang="en-US" sz="2400" dirty="0">
              <a:solidFill>
                <a:schemeClr val="dk1"/>
              </a:solidFill>
              <a:latin typeface="Roboto"/>
              <a:ea typeface="Roboto"/>
              <a:cs typeface="Roboto"/>
              <a:sym typeface="Roboto"/>
            </a:endParaRPr>
          </a:p>
          <a:p>
            <a:pPr marL="457200" indent="-381000">
              <a:lnSpc>
                <a:spcPct val="150000"/>
              </a:lnSpc>
              <a:buClr>
                <a:schemeClr val="dk1"/>
              </a:buClr>
              <a:buSzPts val="2400"/>
              <a:buFont typeface="Arial"/>
              <a:buChar char="●"/>
            </a:pPr>
            <a:r>
              <a:rPr lang="en-US" sz="2400" dirty="0">
                <a:solidFill>
                  <a:schemeClr val="dk1"/>
                </a:solidFill>
                <a:latin typeface="Roboto"/>
                <a:ea typeface="Roboto"/>
                <a:cs typeface="Roboto"/>
                <a:sym typeface="Roboto"/>
              </a:rPr>
              <a:t>H</a:t>
            </a:r>
            <a:r>
              <a:rPr lang="en-US" sz="2400" b="0" i="0" u="none" strike="noStrike" cap="none" dirty="0">
                <a:solidFill>
                  <a:schemeClr val="dk1"/>
                </a:solidFill>
                <a:latin typeface="Roboto"/>
                <a:ea typeface="Roboto"/>
                <a:cs typeface="Roboto"/>
                <a:sym typeface="Roboto"/>
              </a:rPr>
              <a:t>ard to navigate</a:t>
            </a:r>
            <a:r>
              <a:rPr lang="en-US" sz="2400" dirty="0">
                <a:solidFill>
                  <a:schemeClr val="dk1"/>
                </a:solidFill>
                <a:latin typeface="Roboto"/>
                <a:ea typeface="Roboto"/>
                <a:cs typeface="Roboto"/>
                <a:sym typeface="Roboto"/>
              </a:rPr>
              <a:t> and</a:t>
            </a:r>
            <a:r>
              <a:rPr lang="en-US" sz="2400" b="0" i="0" u="none" strike="noStrike" cap="none" dirty="0">
                <a:solidFill>
                  <a:schemeClr val="dk1"/>
                </a:solidFill>
                <a:latin typeface="Roboto"/>
                <a:ea typeface="Roboto"/>
                <a:cs typeface="Roboto"/>
                <a:sym typeface="Roboto"/>
              </a:rPr>
              <a:t> find </a:t>
            </a:r>
            <a:r>
              <a:rPr lang="en-US" sz="2400" dirty="0">
                <a:solidFill>
                  <a:schemeClr val="dk1"/>
                </a:solidFill>
                <a:latin typeface="Roboto"/>
                <a:ea typeface="Roboto"/>
                <a:cs typeface="Roboto"/>
                <a:sym typeface="Roboto"/>
              </a:rPr>
              <a:t>info quickly</a:t>
            </a:r>
            <a:endParaRPr sz="2400" b="0" i="0" u="none" strike="noStrike" cap="none" dirty="0">
              <a:solidFill>
                <a:schemeClr val="dk1"/>
              </a:solidFill>
              <a:latin typeface="Roboto"/>
              <a:ea typeface="Roboto"/>
              <a:cs typeface="Roboto"/>
            </a:endParaRPr>
          </a:p>
          <a:p>
            <a:pPr marL="914400" marR="0" lvl="1" indent="-381000" algn="l" rtl="0">
              <a:lnSpc>
                <a:spcPct val="150000"/>
              </a:lnSpc>
              <a:spcBef>
                <a:spcPts val="0"/>
              </a:spcBef>
              <a:spcAft>
                <a:spcPts val="0"/>
              </a:spcAft>
              <a:buClr>
                <a:schemeClr val="dk1"/>
              </a:buClr>
              <a:buSzPts val="2400"/>
              <a:buFont typeface="Courier New"/>
              <a:buChar char="o"/>
            </a:pPr>
            <a:r>
              <a:rPr lang="en-US" sz="2400" dirty="0">
                <a:solidFill>
                  <a:schemeClr val="dk1"/>
                </a:solidFill>
                <a:latin typeface="Roboto"/>
                <a:ea typeface="Roboto"/>
                <a:cs typeface="Roboto"/>
                <a:sym typeface="Roboto"/>
              </a:rPr>
              <a:t>Poor </a:t>
            </a:r>
            <a:r>
              <a:rPr lang="en-US" sz="2400" b="0" i="0" u="none" strike="noStrike" cap="none" dirty="0">
                <a:solidFill>
                  <a:schemeClr val="dk1"/>
                </a:solidFill>
                <a:latin typeface="Roboto"/>
                <a:ea typeface="Roboto"/>
                <a:cs typeface="Roboto"/>
                <a:sym typeface="Roboto"/>
              </a:rPr>
              <a:t>search functionality</a:t>
            </a:r>
            <a:endParaRPr sz="2400" b="0" i="0" u="none" strike="noStrike" cap="none" dirty="0">
              <a:solidFill>
                <a:schemeClr val="dk1"/>
              </a:solidFill>
              <a:latin typeface="Roboto"/>
              <a:ea typeface="Roboto"/>
              <a:cs typeface="Roboto"/>
            </a:endParaRPr>
          </a:p>
          <a:p>
            <a:pPr marL="914400" lvl="1" indent="-381000">
              <a:lnSpc>
                <a:spcPct val="150000"/>
              </a:lnSpc>
              <a:buClr>
                <a:schemeClr val="dk1"/>
              </a:buClr>
              <a:buSzPts val="2400"/>
              <a:buFont typeface="Courier New"/>
              <a:buChar char="o"/>
            </a:pPr>
            <a:r>
              <a:rPr lang="en-US" sz="2400" dirty="0">
                <a:solidFill>
                  <a:schemeClr val="dk1"/>
                </a:solidFill>
                <a:latin typeface="Roboto"/>
                <a:ea typeface="Roboto"/>
                <a:cs typeface="Roboto"/>
              </a:rPr>
              <a:t>No mobile functionality</a:t>
            </a:r>
            <a:endParaRPr lang="en-US" sz="2400" dirty="0">
              <a:solidFill>
                <a:schemeClr val="dk1"/>
              </a:solidFill>
              <a:latin typeface="Roboto"/>
              <a:ea typeface="Roboto"/>
              <a:cs typeface="Roboto"/>
              <a:sym typeface="Roboto"/>
            </a:endParaRPr>
          </a:p>
          <a:p>
            <a:pPr marL="457200" indent="-381000">
              <a:lnSpc>
                <a:spcPct val="150000"/>
              </a:lnSpc>
              <a:buClr>
                <a:schemeClr val="dk1"/>
              </a:buClr>
              <a:buSzPts val="2400"/>
              <a:buFont typeface="Arial"/>
              <a:buChar char="●"/>
            </a:pPr>
            <a:r>
              <a:rPr lang="en-US" sz="2400" dirty="0">
                <a:solidFill>
                  <a:schemeClr val="dk1"/>
                </a:solidFill>
                <a:latin typeface="Roboto"/>
                <a:ea typeface="Roboto"/>
                <a:cs typeface="Roboto"/>
                <a:sym typeface="Roboto"/>
              </a:rPr>
              <a:t>No employee </a:t>
            </a:r>
            <a:r>
              <a:rPr lang="en-US" sz="2400" b="0" i="0" u="none" strike="noStrike" cap="none" dirty="0">
                <a:solidFill>
                  <a:schemeClr val="dk1"/>
                </a:solidFill>
                <a:latin typeface="Roboto"/>
                <a:ea typeface="Roboto"/>
                <a:cs typeface="Roboto"/>
                <a:sym typeface="Roboto"/>
              </a:rPr>
              <a:t>collaboration</a:t>
            </a:r>
            <a:r>
              <a:rPr lang="en-US" sz="2400" dirty="0">
                <a:solidFill>
                  <a:schemeClr val="dk1"/>
                </a:solidFill>
                <a:latin typeface="Roboto"/>
                <a:ea typeface="Roboto"/>
                <a:cs typeface="Roboto"/>
                <a:sym typeface="Roboto"/>
              </a:rPr>
              <a:t> functionality</a:t>
            </a:r>
            <a:endParaRPr sz="2400" b="0" i="0" u="none" strike="noStrike" cap="none" dirty="0">
              <a:solidFill>
                <a:schemeClr val="dk1"/>
              </a:solidFill>
              <a:latin typeface="Roboto"/>
              <a:ea typeface="Roboto"/>
              <a:cs typeface="Roboto"/>
              <a:sym typeface="Roboto"/>
            </a:endParaRPr>
          </a:p>
          <a:p>
            <a:pPr marL="457200" marR="0" lvl="0" indent="-381000" algn="l" rtl="0">
              <a:lnSpc>
                <a:spcPct val="150000"/>
              </a:lnSpc>
              <a:spcBef>
                <a:spcPts val="0"/>
              </a:spcBef>
              <a:spcAft>
                <a:spcPts val="0"/>
              </a:spcAft>
              <a:buClr>
                <a:schemeClr val="dk1"/>
              </a:buClr>
              <a:buSzPts val="2400"/>
              <a:buFont typeface="Roboto"/>
              <a:buChar char="●"/>
            </a:pPr>
            <a:endParaRPr lang="en-US" sz="2400" dirty="0">
              <a:solidFill>
                <a:schemeClr val="dk1"/>
              </a:solidFill>
              <a:latin typeface="Roboto"/>
              <a:ea typeface="Roboto"/>
              <a:cs typeface="Roboto"/>
            </a:endParaRPr>
          </a:p>
        </p:txBody>
      </p:sp>
      <p:cxnSp>
        <p:nvCxnSpPr>
          <p:cNvPr id="10" name="Google Shape;420;p3">
            <a:extLst>
              <a:ext uri="{FF2B5EF4-FFF2-40B4-BE49-F238E27FC236}">
                <a16:creationId xmlns:a16="http://schemas.microsoft.com/office/drawing/2014/main" id="{241F8D8F-D07B-7BE3-4735-41E8B2238CD4}"/>
              </a:ext>
            </a:extLst>
          </p:cNvPr>
          <p:cNvCxnSpPr/>
          <p:nvPr/>
        </p:nvCxnSpPr>
        <p:spPr>
          <a:xfrm>
            <a:off x="5573743" y="1824253"/>
            <a:ext cx="3278700" cy="430800"/>
          </a:xfrm>
          <a:prstGeom prst="bentConnector3">
            <a:avLst>
              <a:gd name="adj1" fmla="val 100044"/>
            </a:avLst>
          </a:prstGeom>
          <a:noFill/>
          <a:ln w="19050" cap="flat" cmpd="sng">
            <a:solidFill>
              <a:schemeClr val="dk2"/>
            </a:solidFill>
            <a:prstDash val="solid"/>
            <a:round/>
            <a:headEnd type="diamond" w="med" len="med"/>
            <a:tailEnd type="triangle" w="med" len="med"/>
          </a:ln>
        </p:spPr>
      </p:cxnSp>
    </p:spTree>
    <p:extLst>
      <p:ext uri="{BB962C8B-B14F-4D97-AF65-F5344CB8AC3E}">
        <p14:creationId xmlns:p14="http://schemas.microsoft.com/office/powerpoint/2010/main" val="2858200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B75814-CA78-4990-B92F-D58A9492E46A}"/>
              </a:ext>
            </a:extLst>
          </p:cNvPr>
          <p:cNvSpPr>
            <a:spLocks noGrp="1"/>
          </p:cNvSpPr>
          <p:nvPr>
            <p:ph idx="1"/>
          </p:nvPr>
        </p:nvSpPr>
        <p:spPr>
          <a:xfrm>
            <a:off x="800269" y="3537679"/>
            <a:ext cx="3166740" cy="754602"/>
          </a:xfrm>
        </p:spPr>
        <p:txBody>
          <a:bodyPr vert="horz" lIns="0" tIns="0" rIns="0" bIns="0" rtlCol="0" anchor="t">
            <a:normAutofit/>
          </a:bodyPr>
          <a:lstStyle/>
          <a:p>
            <a:pPr algn="ctr"/>
            <a:r>
              <a:rPr lang="en-US" dirty="0">
                <a:latin typeface="Roboto"/>
                <a:ea typeface="Roboto"/>
                <a:cs typeface="Arial"/>
              </a:rPr>
              <a:t>Recommendation for health care</a:t>
            </a:r>
            <a:endParaRPr lang="en-US" dirty="0"/>
          </a:p>
        </p:txBody>
      </p:sp>
      <p:sp>
        <p:nvSpPr>
          <p:cNvPr id="3" name="Content Placeholder 2">
            <a:extLst>
              <a:ext uri="{FF2B5EF4-FFF2-40B4-BE49-F238E27FC236}">
                <a16:creationId xmlns:a16="http://schemas.microsoft.com/office/drawing/2014/main" id="{7623F6F3-D3DF-4279-86A3-7F8CB799918C}"/>
              </a:ext>
            </a:extLst>
          </p:cNvPr>
          <p:cNvSpPr>
            <a:spLocks noGrp="1"/>
          </p:cNvSpPr>
          <p:nvPr>
            <p:ph idx="10"/>
          </p:nvPr>
        </p:nvSpPr>
        <p:spPr>
          <a:xfrm>
            <a:off x="800269" y="4535127"/>
            <a:ext cx="3319309" cy="1408471"/>
          </a:xfrm>
        </p:spPr>
        <p:txBody>
          <a:bodyPr vert="horz" lIns="0" tIns="0" rIns="0" bIns="0" rtlCol="0" anchor="t">
            <a:noAutofit/>
          </a:bodyPr>
          <a:lstStyle/>
          <a:p>
            <a:r>
              <a:rPr lang="en-US" sz="1600" dirty="0">
                <a:latin typeface="Roboto"/>
                <a:ea typeface="Roboto"/>
                <a:cs typeface="Arial"/>
              </a:rPr>
              <a:t>Out-of-the box intranet solution from a vendor with health care experience</a:t>
            </a:r>
            <a:br>
              <a:rPr lang="en-US" sz="1600" dirty="0"/>
            </a:br>
            <a:br>
              <a:rPr lang="en-US" sz="1600" dirty="0"/>
            </a:br>
            <a:r>
              <a:rPr lang="en-US" sz="1600" dirty="0">
                <a:latin typeface="Roboto"/>
                <a:ea typeface="Roboto"/>
                <a:cs typeface="Arial"/>
              </a:rPr>
              <a:t>Hire an internal intranet team within Marketing and Communications to build and manage site</a:t>
            </a:r>
            <a:endParaRPr lang="en-US" sz="1600" dirty="0"/>
          </a:p>
        </p:txBody>
      </p:sp>
      <p:sp>
        <p:nvSpPr>
          <p:cNvPr id="4" name="Content Placeholder 3">
            <a:extLst>
              <a:ext uri="{FF2B5EF4-FFF2-40B4-BE49-F238E27FC236}">
                <a16:creationId xmlns:a16="http://schemas.microsoft.com/office/drawing/2014/main" id="{EB4D859F-8AAA-4CD2-B46F-EC628FBC80FB}"/>
              </a:ext>
            </a:extLst>
          </p:cNvPr>
          <p:cNvSpPr>
            <a:spLocks noGrp="1"/>
          </p:cNvSpPr>
          <p:nvPr>
            <p:ph idx="11"/>
          </p:nvPr>
        </p:nvSpPr>
        <p:spPr>
          <a:xfrm>
            <a:off x="4712818" y="3532058"/>
            <a:ext cx="2973372" cy="754602"/>
          </a:xfrm>
        </p:spPr>
        <p:txBody>
          <a:bodyPr/>
          <a:lstStyle/>
          <a:p>
            <a:pPr algn="ctr"/>
            <a:r>
              <a:rPr lang="en-US" dirty="0"/>
              <a:t>Vendor selection</a:t>
            </a:r>
          </a:p>
          <a:p>
            <a:endParaRPr lang="en-US" dirty="0"/>
          </a:p>
        </p:txBody>
      </p:sp>
      <p:sp>
        <p:nvSpPr>
          <p:cNvPr id="5" name="Content Placeholder 4">
            <a:extLst>
              <a:ext uri="{FF2B5EF4-FFF2-40B4-BE49-F238E27FC236}">
                <a16:creationId xmlns:a16="http://schemas.microsoft.com/office/drawing/2014/main" id="{CB3307FC-8F50-4F47-A294-FED5621237BA}"/>
              </a:ext>
            </a:extLst>
          </p:cNvPr>
          <p:cNvSpPr>
            <a:spLocks noGrp="1"/>
          </p:cNvSpPr>
          <p:nvPr>
            <p:ph idx="12"/>
          </p:nvPr>
        </p:nvSpPr>
        <p:spPr/>
        <p:txBody>
          <a:bodyPr vert="horz" lIns="0" tIns="0" rIns="0" bIns="0" rtlCol="0" anchor="t">
            <a:normAutofit/>
          </a:bodyPr>
          <a:lstStyle/>
          <a:p>
            <a:r>
              <a:rPr lang="en-US" sz="1600" dirty="0">
                <a:latin typeface="Roboto"/>
                <a:ea typeface="Roboto"/>
                <a:cs typeface="Arial"/>
              </a:rPr>
              <a:t>Outlined needs and requirements and began the RFP process</a:t>
            </a:r>
          </a:p>
          <a:p>
            <a:endParaRPr lang="en-US" dirty="0"/>
          </a:p>
        </p:txBody>
      </p:sp>
      <p:sp>
        <p:nvSpPr>
          <p:cNvPr id="6" name="Content Placeholder 5">
            <a:extLst>
              <a:ext uri="{FF2B5EF4-FFF2-40B4-BE49-F238E27FC236}">
                <a16:creationId xmlns:a16="http://schemas.microsoft.com/office/drawing/2014/main" id="{BA39EB02-FDF3-4647-81D9-E19EDEFB2BA5}"/>
              </a:ext>
            </a:extLst>
          </p:cNvPr>
          <p:cNvSpPr>
            <a:spLocks noGrp="1"/>
          </p:cNvSpPr>
          <p:nvPr>
            <p:ph idx="13"/>
          </p:nvPr>
        </p:nvSpPr>
        <p:spPr>
          <a:xfrm>
            <a:off x="8224992" y="3532058"/>
            <a:ext cx="3462090" cy="754602"/>
          </a:xfrm>
        </p:spPr>
        <p:txBody>
          <a:bodyPr/>
          <a:lstStyle/>
          <a:p>
            <a:pPr algn="ctr"/>
            <a:r>
              <a:rPr lang="en-US" dirty="0"/>
              <a:t>Interact</a:t>
            </a:r>
          </a:p>
        </p:txBody>
      </p:sp>
      <p:sp>
        <p:nvSpPr>
          <p:cNvPr id="7" name="Content Placeholder 6">
            <a:extLst>
              <a:ext uri="{FF2B5EF4-FFF2-40B4-BE49-F238E27FC236}">
                <a16:creationId xmlns:a16="http://schemas.microsoft.com/office/drawing/2014/main" id="{75330018-79E4-41FB-A265-8C0D9891AAA3}"/>
              </a:ext>
            </a:extLst>
          </p:cNvPr>
          <p:cNvSpPr>
            <a:spLocks noGrp="1"/>
          </p:cNvSpPr>
          <p:nvPr>
            <p:ph idx="14"/>
          </p:nvPr>
        </p:nvSpPr>
        <p:spPr>
          <a:xfrm>
            <a:off x="8224991" y="4535128"/>
            <a:ext cx="3462090" cy="1770915"/>
          </a:xfrm>
        </p:spPr>
        <p:txBody>
          <a:bodyPr vert="horz" lIns="0" tIns="0" rIns="0" bIns="0" rtlCol="0" anchor="t">
            <a:normAutofit/>
          </a:bodyPr>
          <a:lstStyle/>
          <a:p>
            <a:r>
              <a:rPr lang="en-US" sz="1600" dirty="0">
                <a:latin typeface="Roboto"/>
                <a:ea typeface="Roboto"/>
                <a:cs typeface="Arial"/>
              </a:rPr>
              <a:t>The team chose Interact; a company experienced in implementing health care intranets with options for </a:t>
            </a:r>
            <a:r>
              <a:rPr lang="en-US" sz="1600" dirty="0">
                <a:latin typeface="Roboto"/>
                <a:ea typeface="Calibri"/>
                <a:cs typeface="Calibri"/>
              </a:rPr>
              <a:t>personalized, targeted communications</a:t>
            </a:r>
            <a:endParaRPr lang="en-US" sz="1600" dirty="0">
              <a:latin typeface="Roboto"/>
            </a:endParaRPr>
          </a:p>
        </p:txBody>
      </p:sp>
      <p:sp>
        <p:nvSpPr>
          <p:cNvPr id="9" name="Title 8">
            <a:extLst>
              <a:ext uri="{FF2B5EF4-FFF2-40B4-BE49-F238E27FC236}">
                <a16:creationId xmlns:a16="http://schemas.microsoft.com/office/drawing/2014/main" id="{51FD1423-EF69-4C43-9403-3B2C2334DA10}"/>
              </a:ext>
            </a:extLst>
          </p:cNvPr>
          <p:cNvSpPr>
            <a:spLocks noGrp="1"/>
          </p:cNvSpPr>
          <p:nvPr>
            <p:ph type="title"/>
          </p:nvPr>
        </p:nvSpPr>
        <p:spPr/>
        <p:txBody>
          <a:bodyPr/>
          <a:lstStyle/>
          <a:p>
            <a:r>
              <a:rPr lang="en-US" dirty="0"/>
              <a:t>Finding the right solution</a:t>
            </a:r>
          </a:p>
        </p:txBody>
      </p:sp>
      <p:pic>
        <p:nvPicPr>
          <p:cNvPr id="37" name="Picture Placeholder 36">
            <a:extLst>
              <a:ext uri="{FF2B5EF4-FFF2-40B4-BE49-F238E27FC236}">
                <a16:creationId xmlns:a16="http://schemas.microsoft.com/office/drawing/2014/main" id="{97ECE69F-47AC-881B-1945-92ECC5CAE411}"/>
              </a:ext>
            </a:extLst>
          </p:cNvPr>
          <p:cNvPicPr>
            <a:picLocks noGrp="1" noChangeAspect="1"/>
          </p:cNvPicPr>
          <p:nvPr>
            <p:ph type="pic" sz="quarter" idx="16"/>
          </p:nvPr>
        </p:nvPicPr>
        <p:blipFill>
          <a:blip r:embed="rId3"/>
          <a:srcRect t="6599" b="6599"/>
          <a:stretch/>
        </p:blipFill>
        <p:spPr>
          <a:xfrm>
            <a:off x="8224991" y="1644334"/>
            <a:ext cx="3462090" cy="1770915"/>
          </a:xfrm>
          <a:prstGeom prst="rect">
            <a:avLst/>
          </a:prstGeom>
          <a:ln>
            <a:noFill/>
          </a:ln>
          <a:effectLst>
            <a:outerShdw blurRad="292100" dist="139700" dir="2700000" algn="tl" rotWithShape="0">
              <a:srgbClr val="333333">
                <a:alpha val="65000"/>
              </a:srgbClr>
            </a:outerShdw>
          </a:effectLst>
        </p:spPr>
      </p:pic>
      <p:pic>
        <p:nvPicPr>
          <p:cNvPr id="2050" name="Picture 2" descr="A person in a white coat working on a computer&#10;&#10;Description automatically generated">
            <a:extLst>
              <a:ext uri="{FF2B5EF4-FFF2-40B4-BE49-F238E27FC236}">
                <a16:creationId xmlns:a16="http://schemas.microsoft.com/office/drawing/2014/main" id="{99D7A810-6239-9AF1-7760-3A6CC86292E3}"/>
              </a:ext>
            </a:extLst>
          </p:cNvPr>
          <p:cNvPicPr>
            <a:picLocks noChangeAspect="1" noChangeArrowheads="1"/>
          </p:cNvPicPr>
          <p:nvPr/>
        </p:nvPicPr>
        <p:blipFill>
          <a:blip r:embed="rId4"/>
          <a:srcRect/>
          <a:stretch>
            <a:fillRect/>
          </a:stretch>
        </p:blipFill>
        <p:spPr bwMode="auto">
          <a:xfrm>
            <a:off x="1116756" y="1617350"/>
            <a:ext cx="2627112" cy="1748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Team meeting online conference call">
            <a:extLst>
              <a:ext uri="{FF2B5EF4-FFF2-40B4-BE49-F238E27FC236}">
                <a16:creationId xmlns:a16="http://schemas.microsoft.com/office/drawing/2014/main" id="{3405ECC5-0FE4-F901-E604-457E820F3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213" y="1614022"/>
            <a:ext cx="2508129" cy="177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2" name="Group 41">
            <a:extLst>
              <a:ext uri="{FF2B5EF4-FFF2-40B4-BE49-F238E27FC236}">
                <a16:creationId xmlns:a16="http://schemas.microsoft.com/office/drawing/2014/main" id="{3D7CC284-5C2E-7014-024F-2A530317D3F6}"/>
              </a:ext>
            </a:extLst>
          </p:cNvPr>
          <p:cNvGrpSpPr/>
          <p:nvPr/>
        </p:nvGrpSpPr>
        <p:grpSpPr>
          <a:xfrm>
            <a:off x="8327024" y="1644718"/>
            <a:ext cx="3258026" cy="1609156"/>
            <a:chOff x="8092068" y="1498696"/>
            <a:chExt cx="3258026" cy="1609156"/>
          </a:xfrm>
        </p:grpSpPr>
        <p:pic>
          <p:nvPicPr>
            <p:cNvPr id="39" name="Picture 38">
              <a:extLst>
                <a:ext uri="{FF2B5EF4-FFF2-40B4-BE49-F238E27FC236}">
                  <a16:creationId xmlns:a16="http://schemas.microsoft.com/office/drawing/2014/main" id="{79D1E65E-B26C-F315-D903-A038FFA8DE2A}"/>
                </a:ext>
              </a:extLst>
            </p:cNvPr>
            <p:cNvPicPr>
              <a:picLocks noChangeAspect="1"/>
            </p:cNvPicPr>
            <p:nvPr/>
          </p:nvPicPr>
          <p:blipFill>
            <a:blip r:embed="rId6"/>
            <a:stretch>
              <a:fillRect/>
            </a:stretch>
          </p:blipFill>
          <p:spPr>
            <a:xfrm>
              <a:off x="8092068" y="1498696"/>
              <a:ext cx="902230" cy="267495"/>
            </a:xfrm>
            <a:prstGeom prst="rect">
              <a:avLst/>
            </a:prstGeom>
          </p:spPr>
        </p:pic>
        <p:pic>
          <p:nvPicPr>
            <p:cNvPr id="41" name="Picture 40">
              <a:extLst>
                <a:ext uri="{FF2B5EF4-FFF2-40B4-BE49-F238E27FC236}">
                  <a16:creationId xmlns:a16="http://schemas.microsoft.com/office/drawing/2014/main" id="{EE9510F4-27EB-D7B0-976E-5639D30BAE6A}"/>
                </a:ext>
              </a:extLst>
            </p:cNvPr>
            <p:cNvPicPr>
              <a:picLocks noChangeAspect="1"/>
            </p:cNvPicPr>
            <p:nvPr/>
          </p:nvPicPr>
          <p:blipFill>
            <a:blip r:embed="rId7"/>
            <a:stretch>
              <a:fillRect/>
            </a:stretch>
          </p:blipFill>
          <p:spPr>
            <a:xfrm>
              <a:off x="8092068" y="2910242"/>
              <a:ext cx="3258026" cy="197610"/>
            </a:xfrm>
            <a:prstGeom prst="rect">
              <a:avLst/>
            </a:prstGeom>
          </p:spPr>
        </p:pic>
      </p:grpSp>
    </p:spTree>
    <p:extLst>
      <p:ext uri="{BB962C8B-B14F-4D97-AF65-F5344CB8AC3E}">
        <p14:creationId xmlns:p14="http://schemas.microsoft.com/office/powerpoint/2010/main" val="290261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36F702-10A0-6A43-AC03-54B0B945CFC8}"/>
              </a:ext>
            </a:extLst>
          </p:cNvPr>
          <p:cNvSpPr>
            <a:spLocks noGrp="1"/>
          </p:cNvSpPr>
          <p:nvPr>
            <p:ph type="ctrTitle"/>
          </p:nvPr>
        </p:nvSpPr>
        <p:spPr>
          <a:xfrm>
            <a:off x="952500" y="2777386"/>
            <a:ext cx="10286999" cy="823064"/>
          </a:xfrm>
        </p:spPr>
        <p:txBody>
          <a:bodyPr>
            <a:normAutofit fontScale="90000"/>
          </a:bodyPr>
          <a:lstStyle/>
          <a:p>
            <a:r>
              <a:rPr lang="en-US" sz="5100" dirty="0"/>
              <a:t>Implementing the intranet</a:t>
            </a:r>
            <a:br>
              <a:rPr lang="en-US" sz="5100" dirty="0"/>
            </a:br>
            <a:br>
              <a:rPr lang="en-US" sz="3300" dirty="0"/>
            </a:br>
            <a:endParaRPr lang="en-US" sz="3300" dirty="0"/>
          </a:p>
        </p:txBody>
      </p:sp>
      <p:sp>
        <p:nvSpPr>
          <p:cNvPr id="6" name="Title 3">
            <a:extLst>
              <a:ext uri="{FF2B5EF4-FFF2-40B4-BE49-F238E27FC236}">
                <a16:creationId xmlns:a16="http://schemas.microsoft.com/office/drawing/2014/main" id="{C088CB8D-D657-CEAC-097E-38522C889717}"/>
              </a:ext>
            </a:extLst>
          </p:cNvPr>
          <p:cNvSpPr txBox="1">
            <a:spLocks/>
          </p:cNvSpPr>
          <p:nvPr/>
        </p:nvSpPr>
        <p:spPr>
          <a:xfrm>
            <a:off x="1143000" y="3600450"/>
            <a:ext cx="10286999" cy="992326"/>
          </a:xfrm>
          <a:prstGeom prst="rect">
            <a:avLst/>
          </a:prstGeom>
        </p:spPr>
        <p:txBody>
          <a:bodyPr vert="horz" lIns="0" tIns="0" rIns="0" bIns="0" rtlCol="0" anchor="t" anchorCtr="0">
            <a:normAutofit fontScale="25000" lnSpcReduction="20000"/>
          </a:bodyPr>
          <a:lstStyle>
            <a:lvl1pPr algn="l" defTabSz="914400" rtl="0" eaLnBrk="1" latinLnBrk="0" hangingPunct="1">
              <a:lnSpc>
                <a:spcPct val="90000"/>
              </a:lnSpc>
              <a:spcBef>
                <a:spcPct val="0"/>
              </a:spcBef>
              <a:buNone/>
              <a:defRPr sz="6000" b="1" kern="1200">
                <a:solidFill>
                  <a:schemeClr val="tx1"/>
                </a:solidFill>
                <a:latin typeface="+mj-lt"/>
                <a:ea typeface="Roboto Black" panose="02000000000000000000" pitchFamily="2" charset="0"/>
                <a:cs typeface="Arial" panose="020B0604020202020204" pitchFamily="34" charset="0"/>
              </a:defRPr>
            </a:lvl1pPr>
          </a:lstStyle>
          <a:p>
            <a:pPr marL="228600" indent="-228600">
              <a:buFont typeface="Arial" panose="020B0604020202020204" pitchFamily="34" charset="0"/>
              <a:buChar char="•"/>
            </a:pPr>
            <a:r>
              <a:rPr lang="en-US" sz="12000" b="0" dirty="0"/>
              <a:t>Process</a:t>
            </a:r>
            <a:br>
              <a:rPr lang="en-US" sz="12000" b="0" dirty="0"/>
            </a:br>
            <a:endParaRPr lang="en-US" sz="12000" b="0" dirty="0"/>
          </a:p>
          <a:p>
            <a:pPr marL="228600" indent="-228600">
              <a:buFont typeface="Arial" panose="020B0604020202020204" pitchFamily="34" charset="0"/>
              <a:buChar char="•"/>
            </a:pPr>
            <a:r>
              <a:rPr lang="en-US" sz="12000" b="0" dirty="0"/>
              <a:t>Features</a:t>
            </a:r>
          </a:p>
          <a:p>
            <a:pPr marL="228600" indent="-228600">
              <a:buFont typeface="Arial" panose="020B0604020202020204" pitchFamily="34" charset="0"/>
              <a:buChar char="•"/>
            </a:pPr>
            <a:endParaRPr lang="en-US" sz="12000" b="0" dirty="0"/>
          </a:p>
          <a:p>
            <a:pPr marL="228600" indent="-228600">
              <a:buFont typeface="Arial" panose="020B0604020202020204" pitchFamily="34" charset="0"/>
              <a:buChar char="•"/>
            </a:pPr>
            <a:r>
              <a:rPr lang="en-US" sz="12000" b="0" dirty="0"/>
              <a:t>Next steps</a:t>
            </a:r>
            <a:br>
              <a:rPr lang="en-US" sz="12000" dirty="0"/>
            </a:br>
            <a:br>
              <a:rPr lang="en-US" dirty="0"/>
            </a:br>
            <a:endParaRPr lang="en-US" sz="3300" dirty="0"/>
          </a:p>
        </p:txBody>
      </p:sp>
    </p:spTree>
    <p:extLst>
      <p:ext uri="{BB962C8B-B14F-4D97-AF65-F5344CB8AC3E}">
        <p14:creationId xmlns:p14="http://schemas.microsoft.com/office/powerpoint/2010/main" val="170560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F5F8-E96B-74F1-6626-AF4FA50CF9AC}"/>
              </a:ext>
            </a:extLst>
          </p:cNvPr>
          <p:cNvSpPr>
            <a:spLocks noGrp="1"/>
          </p:cNvSpPr>
          <p:nvPr>
            <p:ph type="title"/>
          </p:nvPr>
        </p:nvSpPr>
        <p:spPr/>
        <p:txBody>
          <a:bodyPr/>
          <a:lstStyle/>
          <a:p>
            <a:r>
              <a:rPr lang="en-US" dirty="0"/>
              <a:t>Managing the scope</a:t>
            </a:r>
          </a:p>
        </p:txBody>
      </p:sp>
      <p:sp>
        <p:nvSpPr>
          <p:cNvPr id="6" name="TextBox 4">
            <a:extLst>
              <a:ext uri="{FF2B5EF4-FFF2-40B4-BE49-F238E27FC236}">
                <a16:creationId xmlns:a16="http://schemas.microsoft.com/office/drawing/2014/main" id="{EDF1DF13-D20C-8FDF-6FEA-E0BFCC1AFE03}"/>
              </a:ext>
            </a:extLst>
          </p:cNvPr>
          <p:cNvSpPr txBox="1"/>
          <p:nvPr/>
        </p:nvSpPr>
        <p:spPr>
          <a:xfrm>
            <a:off x="952499" y="1602288"/>
            <a:ext cx="10793260" cy="86177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dirty="0">
                <a:solidFill>
                  <a:schemeClr val="dk1"/>
                </a:solidFill>
                <a:highlight>
                  <a:srgbClr val="FFFFFF"/>
                </a:highlight>
                <a:latin typeface="Roboto"/>
                <a:ea typeface="Roboto"/>
                <a:cs typeface="Roboto"/>
                <a:sym typeface="Roboto"/>
              </a:rPr>
              <a:t>We divided implementation into two primary projects so that we could launch the new site faster. </a:t>
            </a:r>
          </a:p>
        </p:txBody>
      </p:sp>
      <p:sp>
        <p:nvSpPr>
          <p:cNvPr id="7" name="Rectangle 6">
            <a:extLst>
              <a:ext uri="{FF2B5EF4-FFF2-40B4-BE49-F238E27FC236}">
                <a16:creationId xmlns:a16="http://schemas.microsoft.com/office/drawing/2014/main" id="{954B6A2B-5D22-FA0F-5DAF-E592120693F7}"/>
              </a:ext>
            </a:extLst>
          </p:cNvPr>
          <p:cNvSpPr/>
          <p:nvPr/>
        </p:nvSpPr>
        <p:spPr>
          <a:xfrm>
            <a:off x="1543833" y="2868721"/>
            <a:ext cx="4154465" cy="27870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2500" b="1" dirty="0">
                <a:solidFill>
                  <a:schemeClr val="tx1"/>
                </a:solidFill>
                <a:ea typeface="Roboto"/>
                <a:cs typeface="Roboto"/>
              </a:rPr>
              <a:t>Project One</a:t>
            </a:r>
            <a:br>
              <a:rPr lang="en-US" sz="2500" dirty="0">
                <a:solidFill>
                  <a:schemeClr val="tx1"/>
                </a:solidFill>
                <a:ea typeface="Roboto"/>
                <a:cs typeface="Roboto"/>
              </a:rPr>
            </a:br>
            <a:r>
              <a:rPr lang="en-US" sz="2500" i="1" dirty="0">
                <a:solidFill>
                  <a:schemeClr val="tx1"/>
                </a:solidFill>
                <a:ea typeface="Roboto"/>
                <a:cs typeface="Roboto"/>
              </a:rPr>
              <a:t>The Loop</a:t>
            </a:r>
            <a:r>
              <a:rPr lang="en-US" sz="2500" dirty="0">
                <a:solidFill>
                  <a:schemeClr val="tx1"/>
                </a:solidFill>
                <a:ea typeface="Roboto"/>
                <a:cs typeface="Roboto"/>
              </a:rPr>
              <a:t> upgrade</a:t>
            </a:r>
          </a:p>
          <a:p>
            <a:pPr algn="ctr"/>
            <a:endParaRPr lang="en-US" sz="2500" dirty="0">
              <a:solidFill>
                <a:schemeClr val="tx1"/>
              </a:solidFill>
              <a:ea typeface="Roboto"/>
              <a:cs typeface="Roboto"/>
            </a:endParaRPr>
          </a:p>
          <a:p>
            <a:pPr algn="ctr"/>
            <a:r>
              <a:rPr lang="en-US" sz="2500" i="1" dirty="0">
                <a:solidFill>
                  <a:schemeClr val="tx1"/>
                </a:solidFill>
                <a:ea typeface="Roboto"/>
                <a:cs typeface="Roboto"/>
              </a:rPr>
              <a:t>Began Feb. 2023</a:t>
            </a:r>
          </a:p>
          <a:p>
            <a:pPr algn="ctr"/>
            <a:r>
              <a:rPr lang="en-US" sz="2500" i="1" dirty="0">
                <a:solidFill>
                  <a:schemeClr val="tx1"/>
                </a:solidFill>
                <a:ea typeface="Roboto"/>
                <a:cs typeface="Roboto"/>
              </a:rPr>
              <a:t>Launched Dec. 13, 2023</a:t>
            </a:r>
          </a:p>
        </p:txBody>
      </p:sp>
      <p:sp>
        <p:nvSpPr>
          <p:cNvPr id="8" name="Rectangle 7">
            <a:extLst>
              <a:ext uri="{FF2B5EF4-FFF2-40B4-BE49-F238E27FC236}">
                <a16:creationId xmlns:a16="http://schemas.microsoft.com/office/drawing/2014/main" id="{36A1035E-6FF8-A0BA-83B7-CAE4DB6598D9}"/>
              </a:ext>
            </a:extLst>
          </p:cNvPr>
          <p:cNvSpPr/>
          <p:nvPr/>
        </p:nvSpPr>
        <p:spPr>
          <a:xfrm>
            <a:off x="6272407" y="2868721"/>
            <a:ext cx="4154465" cy="27870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br>
              <a:rPr lang="en-US" sz="2500" b="1" dirty="0">
                <a:solidFill>
                  <a:schemeClr val="tx1"/>
                </a:solidFill>
                <a:ea typeface="Roboto"/>
                <a:cs typeface="Roboto"/>
              </a:rPr>
            </a:br>
            <a:r>
              <a:rPr lang="en-US" sz="2500" b="1" dirty="0">
                <a:solidFill>
                  <a:schemeClr val="tx1"/>
                </a:solidFill>
                <a:ea typeface="Roboto"/>
                <a:cs typeface="Roboto"/>
              </a:rPr>
              <a:t>Project Two</a:t>
            </a:r>
            <a:br>
              <a:rPr lang="en-US" sz="2500" dirty="0">
                <a:solidFill>
                  <a:schemeClr val="tx1"/>
                </a:solidFill>
                <a:ea typeface="Roboto"/>
                <a:cs typeface="Roboto"/>
              </a:rPr>
            </a:br>
            <a:r>
              <a:rPr lang="en-US" sz="2500" dirty="0">
                <a:solidFill>
                  <a:schemeClr val="tx1"/>
                </a:solidFill>
                <a:ea typeface="Roboto"/>
                <a:cs typeface="Roboto"/>
              </a:rPr>
              <a:t>Departmental content and </a:t>
            </a:r>
            <a:r>
              <a:rPr lang="en-US" sz="2500" i="1" dirty="0">
                <a:solidFill>
                  <a:schemeClr val="tx1"/>
                </a:solidFill>
                <a:ea typeface="Roboto"/>
                <a:cs typeface="Roboto"/>
              </a:rPr>
              <a:t>The Point</a:t>
            </a:r>
            <a:r>
              <a:rPr lang="en-US" sz="2500" dirty="0">
                <a:solidFill>
                  <a:schemeClr val="tx1"/>
                </a:solidFill>
                <a:ea typeface="Roboto"/>
                <a:cs typeface="Roboto"/>
              </a:rPr>
              <a:t> transition</a:t>
            </a:r>
            <a:br>
              <a:rPr lang="en-US" sz="2500" dirty="0">
                <a:solidFill>
                  <a:schemeClr val="tx1"/>
                </a:solidFill>
                <a:ea typeface="Roboto"/>
                <a:cs typeface="Roboto"/>
              </a:rPr>
            </a:br>
            <a:endParaRPr lang="en-US" sz="2500" dirty="0">
              <a:solidFill>
                <a:schemeClr val="tx1"/>
              </a:solidFill>
              <a:ea typeface="Roboto"/>
              <a:cs typeface="Roboto"/>
            </a:endParaRPr>
          </a:p>
          <a:p>
            <a:pPr algn="ctr"/>
            <a:r>
              <a:rPr lang="en-US" sz="2500" i="1" dirty="0">
                <a:solidFill>
                  <a:schemeClr val="tx1"/>
                </a:solidFill>
                <a:ea typeface="Roboto"/>
                <a:cs typeface="Roboto"/>
              </a:rPr>
              <a:t>Began Feb. 2024 </a:t>
            </a:r>
          </a:p>
          <a:p>
            <a:pPr algn="ctr"/>
            <a:r>
              <a:rPr lang="en-US" sz="2500" i="1" dirty="0">
                <a:solidFill>
                  <a:schemeClr val="tx1"/>
                </a:solidFill>
                <a:ea typeface="Roboto"/>
                <a:cs typeface="Roboto"/>
              </a:rPr>
              <a:t>Ongoing</a:t>
            </a:r>
          </a:p>
          <a:p>
            <a:pPr algn="ctr"/>
            <a:endParaRPr lang="en-US" sz="2500" b="1" dirty="0">
              <a:solidFill>
                <a:schemeClr val="tx1"/>
              </a:solidFill>
              <a:ea typeface="Roboto"/>
              <a:cs typeface="Roboto"/>
            </a:endParaRPr>
          </a:p>
        </p:txBody>
      </p:sp>
    </p:spTree>
    <p:extLst>
      <p:ext uri="{BB962C8B-B14F-4D97-AF65-F5344CB8AC3E}">
        <p14:creationId xmlns:p14="http://schemas.microsoft.com/office/powerpoint/2010/main" val="41091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32414E-AC0E-4E48-A4CB-5FDE70FE2A1B}"/>
              </a:ext>
            </a:extLst>
          </p:cNvPr>
          <p:cNvSpPr>
            <a:spLocks noGrp="1"/>
          </p:cNvSpPr>
          <p:nvPr>
            <p:ph idx="1"/>
          </p:nvPr>
        </p:nvSpPr>
        <p:spPr>
          <a:xfrm>
            <a:off x="952500" y="3452046"/>
            <a:ext cx="1835088" cy="754602"/>
          </a:xfrm>
        </p:spPr>
        <p:txBody>
          <a:bodyPr>
            <a:normAutofit/>
          </a:bodyPr>
          <a:lstStyle/>
          <a:p>
            <a:pPr algn="ctr">
              <a:lnSpc>
                <a:spcPct val="80000"/>
              </a:lnSpc>
            </a:pPr>
            <a:r>
              <a:rPr lang="en-US" sz="2200" dirty="0"/>
              <a:t>Technical integrations</a:t>
            </a:r>
          </a:p>
        </p:txBody>
      </p:sp>
      <p:sp>
        <p:nvSpPr>
          <p:cNvPr id="3" name="Content Placeholder 2">
            <a:extLst>
              <a:ext uri="{FF2B5EF4-FFF2-40B4-BE49-F238E27FC236}">
                <a16:creationId xmlns:a16="http://schemas.microsoft.com/office/drawing/2014/main" id="{7EF699C1-AEC3-4D43-BE32-79C01BD23820}"/>
              </a:ext>
            </a:extLst>
          </p:cNvPr>
          <p:cNvSpPr>
            <a:spLocks noGrp="1"/>
          </p:cNvSpPr>
          <p:nvPr>
            <p:ph idx="10"/>
          </p:nvPr>
        </p:nvSpPr>
        <p:spPr>
          <a:xfrm>
            <a:off x="952908" y="4291169"/>
            <a:ext cx="1835088" cy="1644178"/>
          </a:xfrm>
        </p:spPr>
        <p:txBody>
          <a:bodyPr>
            <a:noAutofit/>
          </a:bodyPr>
          <a:lstStyle/>
          <a:p>
            <a:pPr>
              <a:lnSpc>
                <a:spcPct val="80000"/>
              </a:lnSpc>
            </a:pPr>
            <a:r>
              <a:rPr lang="en-US" dirty="0"/>
              <a:t>Support from HCIS and ITS:</a:t>
            </a:r>
          </a:p>
          <a:p>
            <a:pPr marL="285750" indent="-285750">
              <a:lnSpc>
                <a:spcPct val="80000"/>
              </a:lnSpc>
              <a:buFont typeface="Arial" panose="020B0604020202020204" pitchFamily="34" charset="0"/>
              <a:buChar char="•"/>
            </a:pPr>
            <a:r>
              <a:rPr lang="en-US" dirty="0"/>
              <a:t>Email</a:t>
            </a:r>
          </a:p>
          <a:p>
            <a:pPr marL="285750" indent="-285750">
              <a:lnSpc>
                <a:spcPct val="80000"/>
              </a:lnSpc>
              <a:buFont typeface="Arial" panose="020B0604020202020204" pitchFamily="34" charset="0"/>
              <a:buChar char="•"/>
            </a:pPr>
            <a:r>
              <a:rPr lang="en-US" dirty="0"/>
              <a:t>Employee data configurations</a:t>
            </a:r>
          </a:p>
          <a:p>
            <a:pPr marL="285750" indent="-285750">
              <a:lnSpc>
                <a:spcPct val="80000"/>
              </a:lnSpc>
              <a:buFont typeface="Arial" panose="020B0604020202020204" pitchFamily="34" charset="0"/>
              <a:buChar char="•"/>
            </a:pPr>
            <a:r>
              <a:rPr lang="en-US" dirty="0"/>
              <a:t>HawkID login</a:t>
            </a:r>
          </a:p>
          <a:p>
            <a:pPr marL="285750" indent="-285750">
              <a:lnSpc>
                <a:spcPct val="80000"/>
              </a:lnSpc>
              <a:buFont typeface="Arial" panose="020B0604020202020204" pitchFamily="34" charset="0"/>
              <a:buChar char="•"/>
            </a:pPr>
            <a:r>
              <a:rPr lang="en-US" dirty="0"/>
              <a:t>MS O365</a:t>
            </a:r>
          </a:p>
        </p:txBody>
      </p:sp>
      <p:sp>
        <p:nvSpPr>
          <p:cNvPr id="4" name="Content Placeholder 3">
            <a:extLst>
              <a:ext uri="{FF2B5EF4-FFF2-40B4-BE49-F238E27FC236}">
                <a16:creationId xmlns:a16="http://schemas.microsoft.com/office/drawing/2014/main" id="{5D92C7D8-50F4-4594-87C6-32A991763D91}"/>
              </a:ext>
            </a:extLst>
          </p:cNvPr>
          <p:cNvSpPr>
            <a:spLocks noGrp="1"/>
          </p:cNvSpPr>
          <p:nvPr>
            <p:ph idx="11"/>
          </p:nvPr>
        </p:nvSpPr>
        <p:spPr>
          <a:xfrm>
            <a:off x="3225428" y="3452046"/>
            <a:ext cx="1617954" cy="754602"/>
          </a:xfrm>
        </p:spPr>
        <p:txBody>
          <a:bodyPr>
            <a:normAutofit/>
          </a:bodyPr>
          <a:lstStyle/>
          <a:p>
            <a:pPr algn="ctr">
              <a:lnSpc>
                <a:spcPct val="80000"/>
              </a:lnSpc>
            </a:pPr>
            <a:r>
              <a:rPr lang="en-US" sz="2200" dirty="0"/>
              <a:t>Strategy</a:t>
            </a:r>
            <a:endParaRPr lang="en-US" dirty="0"/>
          </a:p>
        </p:txBody>
      </p:sp>
      <p:sp>
        <p:nvSpPr>
          <p:cNvPr id="5" name="Content Placeholder 4">
            <a:extLst>
              <a:ext uri="{FF2B5EF4-FFF2-40B4-BE49-F238E27FC236}">
                <a16:creationId xmlns:a16="http://schemas.microsoft.com/office/drawing/2014/main" id="{4ECB0F91-263D-4D69-BD59-72C6DACDB785}"/>
              </a:ext>
            </a:extLst>
          </p:cNvPr>
          <p:cNvSpPr>
            <a:spLocks noGrp="1"/>
          </p:cNvSpPr>
          <p:nvPr>
            <p:ph idx="12"/>
          </p:nvPr>
        </p:nvSpPr>
        <p:spPr>
          <a:xfrm>
            <a:off x="3237223" y="4289467"/>
            <a:ext cx="1617953" cy="1479666"/>
          </a:xfrm>
        </p:spPr>
        <p:txBody>
          <a:bodyPr>
            <a:normAutofit/>
          </a:bodyPr>
          <a:lstStyle/>
          <a:p>
            <a:pPr marL="285750" indent="-285750">
              <a:lnSpc>
                <a:spcPct val="80000"/>
              </a:lnSpc>
              <a:buFont typeface="Arial" panose="020B0604020202020204" pitchFamily="34" charset="0"/>
              <a:buChar char="•"/>
            </a:pPr>
            <a:r>
              <a:rPr lang="en-US" dirty="0"/>
              <a:t>Governance</a:t>
            </a:r>
          </a:p>
          <a:p>
            <a:pPr marL="285750" indent="-285750">
              <a:lnSpc>
                <a:spcPct val="80000"/>
              </a:lnSpc>
              <a:buFont typeface="Arial" panose="020B0604020202020204" pitchFamily="34" charset="0"/>
              <a:buChar char="•"/>
            </a:pPr>
            <a:r>
              <a:rPr lang="en-US" dirty="0"/>
              <a:t>Compliance</a:t>
            </a:r>
          </a:p>
          <a:p>
            <a:pPr marL="285750" indent="-285750">
              <a:lnSpc>
                <a:spcPct val="80000"/>
              </a:lnSpc>
              <a:buFont typeface="Arial" panose="020B0604020202020204" pitchFamily="34" charset="0"/>
              <a:buChar char="•"/>
            </a:pPr>
            <a:r>
              <a:rPr lang="en-US" dirty="0"/>
              <a:t>Mobile</a:t>
            </a:r>
          </a:p>
          <a:p>
            <a:pPr marL="285750" indent="-285750">
              <a:lnSpc>
                <a:spcPct val="80000"/>
              </a:lnSpc>
              <a:buFont typeface="Arial" panose="020B0604020202020204" pitchFamily="34" charset="0"/>
              <a:buChar char="•"/>
            </a:pPr>
            <a:r>
              <a:rPr lang="en-US" dirty="0"/>
              <a:t>Metrics and analytics</a:t>
            </a:r>
          </a:p>
          <a:p>
            <a:endParaRPr lang="en-US" dirty="0"/>
          </a:p>
        </p:txBody>
      </p:sp>
      <p:sp>
        <p:nvSpPr>
          <p:cNvPr id="6" name="Content Placeholder 5">
            <a:extLst>
              <a:ext uri="{FF2B5EF4-FFF2-40B4-BE49-F238E27FC236}">
                <a16:creationId xmlns:a16="http://schemas.microsoft.com/office/drawing/2014/main" id="{9E3BC740-2B9A-48E4-BB45-40D7FF936884}"/>
              </a:ext>
            </a:extLst>
          </p:cNvPr>
          <p:cNvSpPr>
            <a:spLocks noGrp="1"/>
          </p:cNvSpPr>
          <p:nvPr>
            <p:ph idx="13"/>
          </p:nvPr>
        </p:nvSpPr>
        <p:spPr>
          <a:xfrm>
            <a:off x="5281223" y="3434756"/>
            <a:ext cx="1617953" cy="754602"/>
          </a:xfrm>
        </p:spPr>
        <p:txBody>
          <a:bodyPr>
            <a:normAutofit/>
          </a:bodyPr>
          <a:lstStyle/>
          <a:p>
            <a:pPr algn="ctr">
              <a:lnSpc>
                <a:spcPct val="80000"/>
              </a:lnSpc>
            </a:pPr>
            <a:r>
              <a:rPr lang="en-US" sz="2200" dirty="0"/>
              <a:t>Framework and design</a:t>
            </a:r>
          </a:p>
        </p:txBody>
      </p:sp>
      <p:sp>
        <p:nvSpPr>
          <p:cNvPr id="7" name="Content Placeholder 6">
            <a:extLst>
              <a:ext uri="{FF2B5EF4-FFF2-40B4-BE49-F238E27FC236}">
                <a16:creationId xmlns:a16="http://schemas.microsoft.com/office/drawing/2014/main" id="{A3871E02-CC8B-473D-9D15-93481D5C4F9D}"/>
              </a:ext>
            </a:extLst>
          </p:cNvPr>
          <p:cNvSpPr>
            <a:spLocks noGrp="1"/>
          </p:cNvSpPr>
          <p:nvPr>
            <p:ph idx="14"/>
          </p:nvPr>
        </p:nvSpPr>
        <p:spPr>
          <a:xfrm>
            <a:off x="5255224" y="4294133"/>
            <a:ext cx="1700601" cy="1839558"/>
          </a:xfrm>
        </p:spPr>
        <p:txBody>
          <a:bodyPr>
            <a:noAutofit/>
          </a:bodyPr>
          <a:lstStyle/>
          <a:p>
            <a:pPr marL="285750" indent="-285750">
              <a:lnSpc>
                <a:spcPct val="80000"/>
              </a:lnSpc>
              <a:buFont typeface="Arial" panose="020B0604020202020204" pitchFamily="34" charset="0"/>
              <a:buChar char="•"/>
            </a:pPr>
            <a:r>
              <a:rPr lang="en-US" dirty="0"/>
              <a:t>Navigation</a:t>
            </a:r>
          </a:p>
          <a:p>
            <a:pPr marL="285750" indent="-285750">
              <a:lnSpc>
                <a:spcPct val="80000"/>
              </a:lnSpc>
              <a:buFont typeface="Arial" panose="020B0604020202020204" pitchFamily="34" charset="0"/>
              <a:buChar char="•"/>
            </a:pPr>
            <a:r>
              <a:rPr lang="en-US" dirty="0"/>
              <a:t>Brand</a:t>
            </a:r>
          </a:p>
          <a:p>
            <a:pPr marL="285750" indent="-285750">
              <a:lnSpc>
                <a:spcPct val="80000"/>
              </a:lnSpc>
              <a:buFont typeface="Arial" panose="020B0604020202020204" pitchFamily="34" charset="0"/>
              <a:buChar char="•"/>
            </a:pPr>
            <a:r>
              <a:rPr lang="en-US" dirty="0"/>
              <a:t>Collaboration features and notifications</a:t>
            </a:r>
          </a:p>
          <a:p>
            <a:pPr marL="285750" indent="-285750">
              <a:lnSpc>
                <a:spcPct val="80000"/>
              </a:lnSpc>
              <a:buFont typeface="Arial" panose="020B0604020202020204" pitchFamily="34" charset="0"/>
              <a:buChar char="•"/>
            </a:pPr>
            <a:r>
              <a:rPr lang="en-US" dirty="0"/>
              <a:t>Calendar and directories</a:t>
            </a:r>
          </a:p>
        </p:txBody>
      </p:sp>
      <p:sp>
        <p:nvSpPr>
          <p:cNvPr id="8" name="Content Placeholder 7">
            <a:extLst>
              <a:ext uri="{FF2B5EF4-FFF2-40B4-BE49-F238E27FC236}">
                <a16:creationId xmlns:a16="http://schemas.microsoft.com/office/drawing/2014/main" id="{71DEB03A-1E13-47CF-A43E-298A1C52C0AC}"/>
              </a:ext>
            </a:extLst>
          </p:cNvPr>
          <p:cNvSpPr>
            <a:spLocks noGrp="1"/>
          </p:cNvSpPr>
          <p:nvPr>
            <p:ph idx="15"/>
          </p:nvPr>
        </p:nvSpPr>
        <p:spPr>
          <a:xfrm>
            <a:off x="7210907" y="3449759"/>
            <a:ext cx="1918808" cy="754602"/>
          </a:xfrm>
        </p:spPr>
        <p:txBody>
          <a:bodyPr>
            <a:noAutofit/>
          </a:bodyPr>
          <a:lstStyle/>
          <a:p>
            <a:pPr algn="ctr">
              <a:lnSpc>
                <a:spcPct val="80000"/>
              </a:lnSpc>
            </a:pPr>
            <a:r>
              <a:rPr lang="en-US" sz="2200" dirty="0"/>
              <a:t>Content review and build</a:t>
            </a:r>
          </a:p>
        </p:txBody>
      </p:sp>
      <p:sp>
        <p:nvSpPr>
          <p:cNvPr id="9" name="Content Placeholder 8">
            <a:extLst>
              <a:ext uri="{FF2B5EF4-FFF2-40B4-BE49-F238E27FC236}">
                <a16:creationId xmlns:a16="http://schemas.microsoft.com/office/drawing/2014/main" id="{A60AE417-C822-4240-AF2E-1E9864DD1D51}"/>
              </a:ext>
            </a:extLst>
          </p:cNvPr>
          <p:cNvSpPr>
            <a:spLocks noGrp="1"/>
          </p:cNvSpPr>
          <p:nvPr>
            <p:ph idx="16"/>
          </p:nvPr>
        </p:nvSpPr>
        <p:spPr>
          <a:xfrm>
            <a:off x="7371185" y="4294133"/>
            <a:ext cx="1617953" cy="1850584"/>
          </a:xfrm>
        </p:spPr>
        <p:txBody>
          <a:bodyPr/>
          <a:lstStyle/>
          <a:p>
            <a:pPr marL="285750" indent="-285750">
              <a:lnSpc>
                <a:spcPct val="80000"/>
              </a:lnSpc>
              <a:buFont typeface="Arial" panose="020B0604020202020204" pitchFamily="34" charset="0"/>
              <a:buChar char="•"/>
            </a:pPr>
            <a:r>
              <a:rPr lang="en-US" dirty="0"/>
              <a:t>Transferred six months of news content</a:t>
            </a:r>
          </a:p>
          <a:p>
            <a:pPr marL="285750" indent="-285750">
              <a:lnSpc>
                <a:spcPct val="80000"/>
              </a:lnSpc>
              <a:buFont typeface="Arial" panose="020B0604020202020204" pitchFamily="34" charset="0"/>
              <a:buChar char="•"/>
            </a:pPr>
            <a:r>
              <a:rPr lang="en-US" dirty="0"/>
              <a:t>Other relevant information</a:t>
            </a:r>
          </a:p>
          <a:p>
            <a:pPr marL="285750" indent="-285750">
              <a:lnSpc>
                <a:spcPct val="80000"/>
              </a:lnSpc>
              <a:buFont typeface="Arial" panose="020B0604020202020204" pitchFamily="34" charset="0"/>
              <a:buChar char="•"/>
            </a:pPr>
            <a:r>
              <a:rPr lang="en-US" dirty="0"/>
              <a:t>Created Using the Loop site</a:t>
            </a:r>
          </a:p>
          <a:p>
            <a:pPr marL="285750" indent="-285750">
              <a:lnSpc>
                <a:spcPct val="80000"/>
              </a:lnSpc>
              <a:buFont typeface="Arial" panose="020B0604020202020204" pitchFamily="34" charset="0"/>
              <a:buChar char="•"/>
            </a:pPr>
            <a:endParaRPr lang="en-US" sz="1800" dirty="0"/>
          </a:p>
          <a:p>
            <a:endParaRPr lang="en-US" dirty="0"/>
          </a:p>
        </p:txBody>
      </p:sp>
      <p:sp>
        <p:nvSpPr>
          <p:cNvPr id="10" name="Content Placeholder 9">
            <a:extLst>
              <a:ext uri="{FF2B5EF4-FFF2-40B4-BE49-F238E27FC236}">
                <a16:creationId xmlns:a16="http://schemas.microsoft.com/office/drawing/2014/main" id="{5CC9C77B-FF22-4038-8226-94C8CE49E960}"/>
              </a:ext>
            </a:extLst>
          </p:cNvPr>
          <p:cNvSpPr>
            <a:spLocks noGrp="1"/>
          </p:cNvSpPr>
          <p:nvPr>
            <p:ph idx="17"/>
          </p:nvPr>
        </p:nvSpPr>
        <p:spPr>
          <a:xfrm>
            <a:off x="9409392" y="3402134"/>
            <a:ext cx="1994409" cy="754602"/>
          </a:xfrm>
        </p:spPr>
        <p:txBody>
          <a:bodyPr>
            <a:normAutofit/>
          </a:bodyPr>
          <a:lstStyle/>
          <a:p>
            <a:pPr algn="ctr"/>
            <a:r>
              <a:rPr lang="en-US" sz="2200" dirty="0"/>
              <a:t>Communication</a:t>
            </a:r>
          </a:p>
          <a:p>
            <a:endParaRPr lang="en-US" dirty="0"/>
          </a:p>
        </p:txBody>
      </p:sp>
      <p:sp>
        <p:nvSpPr>
          <p:cNvPr id="11" name="Content Placeholder 10">
            <a:extLst>
              <a:ext uri="{FF2B5EF4-FFF2-40B4-BE49-F238E27FC236}">
                <a16:creationId xmlns:a16="http://schemas.microsoft.com/office/drawing/2014/main" id="{FFA16BD0-BB41-4414-9DC8-2810D510A3BA}"/>
              </a:ext>
            </a:extLst>
          </p:cNvPr>
          <p:cNvSpPr>
            <a:spLocks noGrp="1"/>
          </p:cNvSpPr>
          <p:nvPr>
            <p:ph idx="18"/>
          </p:nvPr>
        </p:nvSpPr>
        <p:spPr>
          <a:xfrm>
            <a:off x="9401267" y="4294133"/>
            <a:ext cx="1951555" cy="1839558"/>
          </a:xfrm>
        </p:spPr>
        <p:txBody>
          <a:bodyPr>
            <a:normAutofit/>
          </a:bodyPr>
          <a:lstStyle/>
          <a:p>
            <a:pPr marL="285750" indent="-285750">
              <a:lnSpc>
                <a:spcPct val="80000"/>
              </a:lnSpc>
              <a:buFont typeface="Arial" panose="020B0604020202020204" pitchFamily="34" charset="0"/>
              <a:buChar char="•"/>
            </a:pPr>
            <a:r>
              <a:rPr lang="en-US" dirty="0"/>
              <a:t>Presentations</a:t>
            </a:r>
          </a:p>
          <a:p>
            <a:pPr marL="285750" indent="-285750">
              <a:lnSpc>
                <a:spcPct val="80000"/>
              </a:lnSpc>
              <a:buFont typeface="Arial" panose="020B0604020202020204" pitchFamily="34" charset="0"/>
              <a:buChar char="•"/>
            </a:pPr>
            <a:r>
              <a:rPr lang="en-US" dirty="0"/>
              <a:t>Leader emails</a:t>
            </a:r>
          </a:p>
          <a:p>
            <a:pPr marL="285750" indent="-285750">
              <a:lnSpc>
                <a:spcPct val="80000"/>
              </a:lnSpc>
              <a:buFont typeface="Arial" panose="020B0604020202020204" pitchFamily="34" charset="0"/>
              <a:buChar char="•"/>
            </a:pPr>
            <a:r>
              <a:rPr lang="en-US" dirty="0"/>
              <a:t>Loop articles</a:t>
            </a:r>
            <a:br>
              <a:rPr lang="en-US" dirty="0"/>
            </a:br>
            <a:r>
              <a:rPr lang="en-US" dirty="0"/>
              <a:t>(old site)</a:t>
            </a:r>
          </a:p>
          <a:p>
            <a:pPr marL="285750" indent="-285750">
              <a:lnSpc>
                <a:spcPct val="80000"/>
              </a:lnSpc>
              <a:buFont typeface="Arial" panose="020B0604020202020204" pitchFamily="34" charset="0"/>
              <a:buChar char="•"/>
            </a:pPr>
            <a:r>
              <a:rPr lang="en-US" dirty="0"/>
              <a:t>Graphic countdowns</a:t>
            </a:r>
            <a:endParaRPr lang="en-US" sz="1800" dirty="0"/>
          </a:p>
        </p:txBody>
      </p:sp>
      <p:sp>
        <p:nvSpPr>
          <p:cNvPr id="13" name="Title 12">
            <a:extLst>
              <a:ext uri="{FF2B5EF4-FFF2-40B4-BE49-F238E27FC236}">
                <a16:creationId xmlns:a16="http://schemas.microsoft.com/office/drawing/2014/main" id="{E3741B05-B622-4E9E-A332-974EE870348E}"/>
              </a:ext>
            </a:extLst>
          </p:cNvPr>
          <p:cNvSpPr>
            <a:spLocks noGrp="1"/>
          </p:cNvSpPr>
          <p:nvPr>
            <p:ph type="title"/>
          </p:nvPr>
        </p:nvSpPr>
        <p:spPr>
          <a:xfrm>
            <a:off x="990600" y="526777"/>
            <a:ext cx="10248900" cy="869089"/>
          </a:xfrm>
        </p:spPr>
        <p:txBody>
          <a:bodyPr>
            <a:normAutofit/>
          </a:bodyPr>
          <a:lstStyle/>
          <a:p>
            <a:r>
              <a:rPr lang="en-US" dirty="0"/>
              <a:t>Project 1: Launching the new </a:t>
            </a:r>
            <a:r>
              <a:rPr lang="en-US" i="1" dirty="0"/>
              <a:t>Loop</a:t>
            </a:r>
          </a:p>
        </p:txBody>
      </p:sp>
      <p:pic>
        <p:nvPicPr>
          <p:cNvPr id="29" name="Picture Placeholder 28">
            <a:extLst>
              <a:ext uri="{FF2B5EF4-FFF2-40B4-BE49-F238E27FC236}">
                <a16:creationId xmlns:a16="http://schemas.microsoft.com/office/drawing/2014/main" id="{99427141-A941-F427-0876-4183B6B27B91}"/>
              </a:ext>
            </a:extLst>
          </p:cNvPr>
          <p:cNvPicPr>
            <a:picLocks noGrp="1" noChangeAspect="1"/>
          </p:cNvPicPr>
          <p:nvPr>
            <p:ph type="pic" sz="quarter" idx="25"/>
          </p:nvPr>
        </p:nvPicPr>
        <p:blipFill>
          <a:blip r:embed="rId3"/>
          <a:srcRect l="11622" r="11622"/>
          <a:stretch/>
        </p:blipFill>
        <p:spPr>
          <a:xfrm>
            <a:off x="9394653" y="1620084"/>
            <a:ext cx="1958169" cy="1645011"/>
          </a:xfrm>
          <a:ln>
            <a:solidFill>
              <a:schemeClr val="accent1">
                <a:shade val="15000"/>
              </a:schemeClr>
            </a:solidFill>
          </a:ln>
        </p:spPr>
      </p:pic>
      <p:pic>
        <p:nvPicPr>
          <p:cNvPr id="25" name="Picture 24">
            <a:extLst>
              <a:ext uri="{FF2B5EF4-FFF2-40B4-BE49-F238E27FC236}">
                <a16:creationId xmlns:a16="http://schemas.microsoft.com/office/drawing/2014/main" id="{8B8C899F-A762-4B0A-1CB7-AA6A487714C5}"/>
              </a:ext>
            </a:extLst>
          </p:cNvPr>
          <p:cNvPicPr>
            <a:picLocks noChangeAspect="1"/>
          </p:cNvPicPr>
          <p:nvPr/>
        </p:nvPicPr>
        <p:blipFill>
          <a:blip r:embed="rId4"/>
          <a:stretch>
            <a:fillRect/>
          </a:stretch>
        </p:blipFill>
        <p:spPr>
          <a:xfrm>
            <a:off x="3233113" y="1620917"/>
            <a:ext cx="1617955" cy="1644178"/>
          </a:xfrm>
          <a:prstGeom prst="rect">
            <a:avLst/>
          </a:prstGeom>
          <a:ln w="6350">
            <a:noFill/>
          </a:ln>
        </p:spPr>
      </p:pic>
      <p:grpSp>
        <p:nvGrpSpPr>
          <p:cNvPr id="110" name="Group 109">
            <a:extLst>
              <a:ext uri="{FF2B5EF4-FFF2-40B4-BE49-F238E27FC236}">
                <a16:creationId xmlns:a16="http://schemas.microsoft.com/office/drawing/2014/main" id="{EF60D21B-1ABB-EC61-EB24-D36B598E0529}"/>
              </a:ext>
            </a:extLst>
          </p:cNvPr>
          <p:cNvGrpSpPr/>
          <p:nvPr/>
        </p:nvGrpSpPr>
        <p:grpSpPr>
          <a:xfrm>
            <a:off x="5157686" y="1583060"/>
            <a:ext cx="1876804" cy="1662985"/>
            <a:chOff x="5157686" y="1668785"/>
            <a:chExt cx="1876804" cy="1662985"/>
          </a:xfrm>
        </p:grpSpPr>
        <p:pic>
          <p:nvPicPr>
            <p:cNvPr id="83" name="Picture 82">
              <a:extLst>
                <a:ext uri="{FF2B5EF4-FFF2-40B4-BE49-F238E27FC236}">
                  <a16:creationId xmlns:a16="http://schemas.microsoft.com/office/drawing/2014/main" id="{55EB1322-0A50-4806-2B79-FC5B3B109FBD}"/>
                </a:ext>
              </a:extLst>
            </p:cNvPr>
            <p:cNvPicPr>
              <a:picLocks noChangeAspect="1"/>
            </p:cNvPicPr>
            <p:nvPr/>
          </p:nvPicPr>
          <p:blipFill>
            <a:blip r:embed="rId5"/>
            <a:stretch>
              <a:fillRect/>
            </a:stretch>
          </p:blipFill>
          <p:spPr>
            <a:xfrm>
              <a:off x="5184008" y="1668785"/>
              <a:ext cx="1850481" cy="375460"/>
            </a:xfrm>
            <a:prstGeom prst="rect">
              <a:avLst/>
            </a:prstGeom>
          </p:spPr>
        </p:pic>
        <p:pic>
          <p:nvPicPr>
            <p:cNvPr id="91" name="Picture 90">
              <a:extLst>
                <a:ext uri="{FF2B5EF4-FFF2-40B4-BE49-F238E27FC236}">
                  <a16:creationId xmlns:a16="http://schemas.microsoft.com/office/drawing/2014/main" id="{49CCB8AC-980A-9341-7828-A3A77324A2C4}"/>
                </a:ext>
              </a:extLst>
            </p:cNvPr>
            <p:cNvPicPr>
              <a:picLocks noChangeAspect="1"/>
            </p:cNvPicPr>
            <p:nvPr/>
          </p:nvPicPr>
          <p:blipFill>
            <a:blip r:embed="rId6"/>
            <a:stretch>
              <a:fillRect/>
            </a:stretch>
          </p:blipFill>
          <p:spPr>
            <a:xfrm>
              <a:off x="5167546" y="2028587"/>
              <a:ext cx="1857418" cy="593732"/>
            </a:xfrm>
            <a:prstGeom prst="rect">
              <a:avLst/>
            </a:prstGeom>
          </p:spPr>
        </p:pic>
        <p:pic>
          <p:nvPicPr>
            <p:cNvPr id="93" name="Picture 92">
              <a:extLst>
                <a:ext uri="{FF2B5EF4-FFF2-40B4-BE49-F238E27FC236}">
                  <a16:creationId xmlns:a16="http://schemas.microsoft.com/office/drawing/2014/main" id="{E88762F2-6DA0-E87E-D4FF-4638A81436C5}"/>
                </a:ext>
              </a:extLst>
            </p:cNvPr>
            <p:cNvPicPr>
              <a:picLocks noChangeAspect="1"/>
            </p:cNvPicPr>
            <p:nvPr/>
          </p:nvPicPr>
          <p:blipFill>
            <a:blip r:embed="rId7"/>
            <a:stretch>
              <a:fillRect/>
            </a:stretch>
          </p:blipFill>
          <p:spPr>
            <a:xfrm>
              <a:off x="5174483" y="2561913"/>
              <a:ext cx="1793655" cy="593733"/>
            </a:xfrm>
            <a:prstGeom prst="rect">
              <a:avLst/>
            </a:prstGeom>
          </p:spPr>
        </p:pic>
        <p:sp>
          <p:nvSpPr>
            <p:cNvPr id="94" name="Rectangle 93">
              <a:extLst>
                <a:ext uri="{FF2B5EF4-FFF2-40B4-BE49-F238E27FC236}">
                  <a16:creationId xmlns:a16="http://schemas.microsoft.com/office/drawing/2014/main" id="{35FF51D7-A796-9B6C-1BA3-4E2A14D2EDD6}"/>
                </a:ext>
              </a:extLst>
            </p:cNvPr>
            <p:cNvSpPr/>
            <p:nvPr/>
          </p:nvSpPr>
          <p:spPr>
            <a:xfrm>
              <a:off x="5157686" y="1686758"/>
              <a:ext cx="1876804" cy="16450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bg1"/>
                </a:solidFill>
              </a:endParaRPr>
            </a:p>
          </p:txBody>
        </p:sp>
      </p:grpSp>
      <p:grpSp>
        <p:nvGrpSpPr>
          <p:cNvPr id="111" name="Group 110">
            <a:extLst>
              <a:ext uri="{FF2B5EF4-FFF2-40B4-BE49-F238E27FC236}">
                <a16:creationId xmlns:a16="http://schemas.microsoft.com/office/drawing/2014/main" id="{BE8C9A32-B44C-2967-24A2-9A64E22E3E1C}"/>
              </a:ext>
            </a:extLst>
          </p:cNvPr>
          <p:cNvGrpSpPr/>
          <p:nvPr/>
        </p:nvGrpSpPr>
        <p:grpSpPr>
          <a:xfrm>
            <a:off x="7184167" y="1601867"/>
            <a:ext cx="1983974" cy="1644178"/>
            <a:chOff x="7184167" y="1687592"/>
            <a:chExt cx="1983974" cy="1644178"/>
          </a:xfrm>
        </p:grpSpPr>
        <p:pic>
          <p:nvPicPr>
            <p:cNvPr id="98" name="Picture 97">
              <a:extLst>
                <a:ext uri="{FF2B5EF4-FFF2-40B4-BE49-F238E27FC236}">
                  <a16:creationId xmlns:a16="http://schemas.microsoft.com/office/drawing/2014/main" id="{81EE382E-7AA3-DE1F-3E41-0003F98CDF77}"/>
                </a:ext>
              </a:extLst>
            </p:cNvPr>
            <p:cNvPicPr>
              <a:picLocks noChangeAspect="1"/>
            </p:cNvPicPr>
            <p:nvPr/>
          </p:nvPicPr>
          <p:blipFill>
            <a:blip r:embed="rId8"/>
            <a:stretch>
              <a:fillRect/>
            </a:stretch>
          </p:blipFill>
          <p:spPr>
            <a:xfrm>
              <a:off x="7230281" y="2766985"/>
              <a:ext cx="1778469" cy="520100"/>
            </a:xfrm>
            <a:prstGeom prst="rect">
              <a:avLst/>
            </a:prstGeom>
          </p:spPr>
        </p:pic>
        <p:pic>
          <p:nvPicPr>
            <p:cNvPr id="100" name="Picture 99">
              <a:extLst>
                <a:ext uri="{FF2B5EF4-FFF2-40B4-BE49-F238E27FC236}">
                  <a16:creationId xmlns:a16="http://schemas.microsoft.com/office/drawing/2014/main" id="{BF2CFC3D-A898-CD9F-4A92-CCC8BF43A75E}"/>
                </a:ext>
              </a:extLst>
            </p:cNvPr>
            <p:cNvPicPr>
              <a:picLocks noChangeAspect="1"/>
            </p:cNvPicPr>
            <p:nvPr/>
          </p:nvPicPr>
          <p:blipFill>
            <a:blip r:embed="rId9"/>
            <a:stretch>
              <a:fillRect/>
            </a:stretch>
          </p:blipFill>
          <p:spPr>
            <a:xfrm>
              <a:off x="7249333" y="2236986"/>
              <a:ext cx="1918808" cy="501374"/>
            </a:xfrm>
            <a:prstGeom prst="rect">
              <a:avLst/>
            </a:prstGeom>
          </p:spPr>
        </p:pic>
        <p:pic>
          <p:nvPicPr>
            <p:cNvPr id="102" name="Picture 101">
              <a:extLst>
                <a:ext uri="{FF2B5EF4-FFF2-40B4-BE49-F238E27FC236}">
                  <a16:creationId xmlns:a16="http://schemas.microsoft.com/office/drawing/2014/main" id="{C58B7F42-58BC-4A53-9E76-4B5386B21A6B}"/>
                </a:ext>
              </a:extLst>
            </p:cNvPr>
            <p:cNvPicPr>
              <a:picLocks noChangeAspect="1"/>
            </p:cNvPicPr>
            <p:nvPr/>
          </p:nvPicPr>
          <p:blipFill>
            <a:blip r:embed="rId10"/>
            <a:stretch>
              <a:fillRect/>
            </a:stretch>
          </p:blipFill>
          <p:spPr>
            <a:xfrm>
              <a:off x="7249333" y="1743966"/>
              <a:ext cx="1844846" cy="459329"/>
            </a:xfrm>
            <a:prstGeom prst="rect">
              <a:avLst/>
            </a:prstGeom>
          </p:spPr>
        </p:pic>
        <p:sp>
          <p:nvSpPr>
            <p:cNvPr id="103" name="Rectangle 102">
              <a:extLst>
                <a:ext uri="{FF2B5EF4-FFF2-40B4-BE49-F238E27FC236}">
                  <a16:creationId xmlns:a16="http://schemas.microsoft.com/office/drawing/2014/main" id="{4466B673-7F64-67B5-DBA4-462EEEF3E1AA}"/>
                </a:ext>
              </a:extLst>
            </p:cNvPr>
            <p:cNvSpPr/>
            <p:nvPr/>
          </p:nvSpPr>
          <p:spPr>
            <a:xfrm>
              <a:off x="7184167" y="1687592"/>
              <a:ext cx="1958169" cy="16441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bg1"/>
                </a:solidFill>
              </a:endParaRPr>
            </a:p>
          </p:txBody>
        </p:sp>
      </p:grpSp>
      <p:pic>
        <p:nvPicPr>
          <p:cNvPr id="105" name="Picture 104">
            <a:extLst>
              <a:ext uri="{FF2B5EF4-FFF2-40B4-BE49-F238E27FC236}">
                <a16:creationId xmlns:a16="http://schemas.microsoft.com/office/drawing/2014/main" id="{04068113-AD34-740A-F19F-568554450581}"/>
              </a:ext>
            </a:extLst>
          </p:cNvPr>
          <p:cNvPicPr>
            <a:picLocks noChangeAspect="1"/>
          </p:cNvPicPr>
          <p:nvPr/>
        </p:nvPicPr>
        <p:blipFill>
          <a:blip r:embed="rId11"/>
          <a:stretch>
            <a:fillRect/>
          </a:stretch>
        </p:blipFill>
        <p:spPr>
          <a:xfrm>
            <a:off x="952500" y="1659685"/>
            <a:ext cx="1825971" cy="1136376"/>
          </a:xfrm>
          <a:prstGeom prst="rect">
            <a:avLst/>
          </a:prstGeom>
        </p:spPr>
      </p:pic>
      <p:pic>
        <p:nvPicPr>
          <p:cNvPr id="107" name="Picture 106">
            <a:extLst>
              <a:ext uri="{FF2B5EF4-FFF2-40B4-BE49-F238E27FC236}">
                <a16:creationId xmlns:a16="http://schemas.microsoft.com/office/drawing/2014/main" id="{4C7B796C-C0E8-AF4F-4DEE-9E529F274B69}"/>
              </a:ext>
            </a:extLst>
          </p:cNvPr>
          <p:cNvPicPr>
            <a:picLocks noChangeAspect="1"/>
          </p:cNvPicPr>
          <p:nvPr/>
        </p:nvPicPr>
        <p:blipFill>
          <a:blip r:embed="rId12"/>
          <a:stretch>
            <a:fillRect/>
          </a:stretch>
        </p:blipFill>
        <p:spPr>
          <a:xfrm>
            <a:off x="1000298" y="2796061"/>
            <a:ext cx="1722587" cy="329651"/>
          </a:xfrm>
          <a:prstGeom prst="rect">
            <a:avLst/>
          </a:prstGeom>
        </p:spPr>
      </p:pic>
      <p:sp>
        <p:nvSpPr>
          <p:cNvPr id="108" name="Rectangle 107">
            <a:extLst>
              <a:ext uri="{FF2B5EF4-FFF2-40B4-BE49-F238E27FC236}">
                <a16:creationId xmlns:a16="http://schemas.microsoft.com/office/drawing/2014/main" id="{BB5BA99E-F14E-6D5A-EE9B-2875C269551C}"/>
              </a:ext>
            </a:extLst>
          </p:cNvPr>
          <p:cNvSpPr/>
          <p:nvPr/>
        </p:nvSpPr>
        <p:spPr>
          <a:xfrm>
            <a:off x="3112155" y="1601867"/>
            <a:ext cx="1876804" cy="16441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111577E3-A050-C748-E5EF-E86D6C3F2E78}"/>
              </a:ext>
            </a:extLst>
          </p:cNvPr>
          <p:cNvSpPr/>
          <p:nvPr/>
        </p:nvSpPr>
        <p:spPr>
          <a:xfrm>
            <a:off x="944048" y="1611392"/>
            <a:ext cx="1876805" cy="16441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016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5CBB2-F610-40B4-A124-363EF63EBDD4}"/>
              </a:ext>
            </a:extLst>
          </p:cNvPr>
          <p:cNvSpPr>
            <a:spLocks noGrp="1"/>
          </p:cNvSpPr>
          <p:nvPr>
            <p:ph type="title"/>
          </p:nvPr>
        </p:nvSpPr>
        <p:spPr>
          <a:xfrm>
            <a:off x="1036559" y="788576"/>
            <a:ext cx="10287001" cy="869089"/>
          </a:xfrm>
        </p:spPr>
        <p:txBody>
          <a:bodyPr>
            <a:normAutofit fontScale="90000"/>
          </a:bodyPr>
          <a:lstStyle/>
          <a:p>
            <a:r>
              <a:rPr lang="en-US" sz="4400" b="1" dirty="0"/>
              <a:t>Accessibility</a:t>
            </a:r>
            <a:br>
              <a:rPr lang="en-US" sz="4000" b="1" dirty="0"/>
            </a:br>
            <a:endParaRPr lang="en-US" dirty="0"/>
          </a:p>
        </p:txBody>
      </p:sp>
      <p:sp>
        <p:nvSpPr>
          <p:cNvPr id="6" name="Google Shape;441;g244f7f9dfe1_0_53">
            <a:extLst>
              <a:ext uri="{FF2B5EF4-FFF2-40B4-BE49-F238E27FC236}">
                <a16:creationId xmlns:a16="http://schemas.microsoft.com/office/drawing/2014/main" id="{49E887B7-0FCE-6DB2-6BC6-217BDB9D0442}"/>
              </a:ext>
            </a:extLst>
          </p:cNvPr>
          <p:cNvSpPr txBox="1">
            <a:spLocks noGrp="1"/>
          </p:cNvSpPr>
          <p:nvPr/>
        </p:nvSpPr>
        <p:spPr>
          <a:xfrm>
            <a:off x="941250" y="1505249"/>
            <a:ext cx="4036936" cy="298122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1000"/>
              </a:spcBef>
              <a:spcAft>
                <a:spcPts val="0"/>
              </a:spcAft>
              <a:buClr>
                <a:schemeClr val="dk1"/>
              </a:buClr>
              <a:buSzPts val="2800"/>
              <a:buFont typeface="Arial"/>
              <a:buChar char="•"/>
              <a:defRPr sz="28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500"/>
              </a:spcBef>
              <a:spcAft>
                <a:spcPts val="0"/>
              </a:spcAft>
              <a:buClr>
                <a:schemeClr val="dk1"/>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9pPr>
          </a:lstStyle>
          <a:p>
            <a:pPr algn="l" rtl="0" fontAlgn="base">
              <a:buFont typeface="Arial" panose="020B0604020202020204" pitchFamily="34" charset="0"/>
              <a:buChar char="•"/>
            </a:pPr>
            <a:r>
              <a:rPr lang="en-US" sz="2400" b="0" i="0" u="none" strike="noStrike" dirty="0">
                <a:solidFill>
                  <a:srgbClr val="000000"/>
                </a:solidFill>
                <a:effectLst/>
                <a:latin typeface="+mn-lt"/>
              </a:rPr>
              <a:t>Accessible, usable, and friendly on phone or tablet; can access critical information from any device</a:t>
            </a:r>
          </a:p>
          <a:p>
            <a:pPr fontAlgn="base">
              <a:buFont typeface="Arial" panose="020B0604020202020204" pitchFamily="34" charset="0"/>
              <a:buChar char="•"/>
            </a:pPr>
            <a:r>
              <a:rPr lang="en-US" sz="2400" b="0" i="0" u="none" strike="noStrike" dirty="0">
                <a:solidFill>
                  <a:srgbClr val="000000"/>
                </a:solidFill>
                <a:effectLst/>
                <a:latin typeface="+mn-lt"/>
              </a:rPr>
              <a:t>Works with all current, modern browsers</a:t>
            </a:r>
          </a:p>
        </p:txBody>
      </p:sp>
      <p:pic>
        <p:nvPicPr>
          <p:cNvPr id="15" name="Picture 14">
            <a:extLst>
              <a:ext uri="{FF2B5EF4-FFF2-40B4-BE49-F238E27FC236}">
                <a16:creationId xmlns:a16="http://schemas.microsoft.com/office/drawing/2014/main" id="{F16EDA89-3E6A-3C0A-1D3F-17485EAE5CC3}"/>
              </a:ext>
            </a:extLst>
          </p:cNvPr>
          <p:cNvPicPr>
            <a:picLocks noChangeAspect="1"/>
          </p:cNvPicPr>
          <p:nvPr/>
        </p:nvPicPr>
        <p:blipFill>
          <a:blip r:embed="rId3"/>
          <a:stretch>
            <a:fillRect/>
          </a:stretch>
        </p:blipFill>
        <p:spPr>
          <a:xfrm>
            <a:off x="5416631" y="507685"/>
            <a:ext cx="5940473" cy="2981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8" name="Picture 16" descr="Graphical user interface, text, application, chat or text message&#10;&#10;Description automatically generated">
            <a:extLst>
              <a:ext uri="{FF2B5EF4-FFF2-40B4-BE49-F238E27FC236}">
                <a16:creationId xmlns:a16="http://schemas.microsoft.com/office/drawing/2014/main" id="{0D543BB7-6635-CB76-8CAA-3666A48BA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5881">
            <a:off x="8662565" y="2480332"/>
            <a:ext cx="2446260" cy="39980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60C0B41-B350-393C-EF19-E9368C85E1A1}"/>
              </a:ext>
            </a:extLst>
          </p:cNvPr>
          <p:cNvSpPr txBox="1"/>
          <p:nvPr/>
        </p:nvSpPr>
        <p:spPr>
          <a:xfrm>
            <a:off x="1036559" y="4410029"/>
            <a:ext cx="7460121" cy="1328569"/>
          </a:xfrm>
          <a:prstGeom prst="rect">
            <a:avLst/>
          </a:prstGeom>
          <a:noFill/>
        </p:spPr>
        <p:txBody>
          <a:bodyPr wrap="square">
            <a:spAutoFit/>
          </a:bodyPr>
          <a:lstStyle/>
          <a:p>
            <a:pPr marL="342900" indent="-342900" fontAlgn="base">
              <a:spcBef>
                <a:spcPts val="1000"/>
              </a:spcBef>
              <a:buFont typeface="Arial" panose="020B0604020202020204" pitchFamily="34" charset="0"/>
              <a:buChar char="•"/>
            </a:pPr>
            <a:r>
              <a:rPr lang="en-US" sz="2400" b="0" i="0" u="none" strike="noStrike" dirty="0">
                <a:solidFill>
                  <a:srgbClr val="000000"/>
                </a:solidFill>
                <a:effectLst/>
                <a:latin typeface="+mn-lt"/>
              </a:rPr>
              <a:t>Single sign-on options to protect your personal information</a:t>
            </a:r>
            <a:r>
              <a:rPr lang="en-US" sz="2400" b="0" i="0" dirty="0">
                <a:solidFill>
                  <a:srgbClr val="000000"/>
                </a:solidFill>
                <a:effectLst/>
                <a:latin typeface="+mn-lt"/>
              </a:rPr>
              <a:t>​</a:t>
            </a:r>
          </a:p>
          <a:p>
            <a:pPr marL="342900" indent="-342900" algn="l" rtl="0" fontAlgn="base">
              <a:spcBef>
                <a:spcPts val="1000"/>
              </a:spcBef>
              <a:buFont typeface="Arial" panose="020B0604020202020204" pitchFamily="34" charset="0"/>
              <a:buChar char="•"/>
            </a:pPr>
            <a:r>
              <a:rPr lang="en-US" sz="2400" dirty="0">
                <a:solidFill>
                  <a:srgbClr val="000000"/>
                </a:solidFill>
                <a:latin typeface="+mn-lt"/>
              </a:rPr>
              <a:t>Easy authentication with HawkID and password</a:t>
            </a:r>
            <a:endParaRPr lang="en-US" sz="2400" b="0" i="0" dirty="0">
              <a:solidFill>
                <a:srgbClr val="000000"/>
              </a:solidFill>
              <a:effectLst/>
              <a:latin typeface="+mn-lt"/>
            </a:endParaRPr>
          </a:p>
        </p:txBody>
      </p:sp>
    </p:spTree>
    <p:extLst>
      <p:ext uri="{BB962C8B-B14F-4D97-AF65-F5344CB8AC3E}">
        <p14:creationId xmlns:p14="http://schemas.microsoft.com/office/powerpoint/2010/main" val="214787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92F0-09BA-9F6F-240A-323A7B5E104D}"/>
              </a:ext>
            </a:extLst>
          </p:cNvPr>
          <p:cNvSpPr>
            <a:spLocks noGrp="1"/>
          </p:cNvSpPr>
          <p:nvPr>
            <p:ph type="title"/>
          </p:nvPr>
        </p:nvSpPr>
        <p:spPr>
          <a:xfrm>
            <a:off x="952499" y="725320"/>
            <a:ext cx="10287001" cy="869089"/>
          </a:xfrm>
        </p:spPr>
        <p:txBody>
          <a:bodyPr>
            <a:normAutofit fontScale="90000"/>
          </a:bodyPr>
          <a:lstStyle/>
          <a:p>
            <a:r>
              <a:rPr lang="en-US" sz="4400" b="1" dirty="0"/>
              <a:t>Personalization </a:t>
            </a:r>
            <a:br>
              <a:rPr lang="en-US" sz="4000" b="1" dirty="0"/>
            </a:br>
            <a:endParaRPr lang="en-US" dirty="0"/>
          </a:p>
        </p:txBody>
      </p:sp>
      <p:sp>
        <p:nvSpPr>
          <p:cNvPr id="3" name="Content Placeholder 2">
            <a:extLst>
              <a:ext uri="{FF2B5EF4-FFF2-40B4-BE49-F238E27FC236}">
                <a16:creationId xmlns:a16="http://schemas.microsoft.com/office/drawing/2014/main" id="{24731481-A8E0-4094-F90B-72282A26D88D}"/>
              </a:ext>
            </a:extLst>
          </p:cNvPr>
          <p:cNvSpPr>
            <a:spLocks noGrp="1"/>
          </p:cNvSpPr>
          <p:nvPr>
            <p:ph idx="1"/>
          </p:nvPr>
        </p:nvSpPr>
        <p:spPr>
          <a:xfrm>
            <a:off x="952499" y="1553408"/>
            <a:ext cx="5715001" cy="4028242"/>
          </a:xfrm>
        </p:spPr>
        <p:txBody>
          <a:bodyPr>
            <a:normAutofit/>
          </a:bodyPr>
          <a:lstStyle/>
          <a:p>
            <a:pPr marL="228600" marR="0" lvl="0" indent="-209550" algn="l" rtl="0">
              <a:lnSpc>
                <a:spcPct val="90000"/>
              </a:lnSpc>
              <a:spcAft>
                <a:spcPts val="0"/>
              </a:spcAft>
              <a:buSzPts val="2500"/>
              <a:buChar char="•"/>
            </a:pPr>
            <a:r>
              <a:rPr lang="en-US" sz="2400" dirty="0"/>
              <a:t>Customized homepages with</a:t>
            </a:r>
          </a:p>
          <a:p>
            <a:pPr marL="19050" marR="0" lvl="0" indent="0" algn="l" rtl="0">
              <a:lnSpc>
                <a:spcPct val="90000"/>
              </a:lnSpc>
              <a:spcAft>
                <a:spcPts val="0"/>
              </a:spcAft>
              <a:buSzPts val="2500"/>
              <a:buNone/>
            </a:pPr>
            <a:r>
              <a:rPr lang="en-US" sz="2400" dirty="0"/>
              <a:t>   relevant information</a:t>
            </a:r>
          </a:p>
          <a:p>
            <a:pPr marL="228600" marR="0" lvl="0" indent="-209550" algn="l" rtl="0">
              <a:lnSpc>
                <a:spcPct val="90000"/>
              </a:lnSpc>
              <a:spcAft>
                <a:spcPts val="0"/>
              </a:spcAft>
              <a:buSzPts val="2500"/>
              <a:buChar char="•"/>
            </a:pPr>
            <a:r>
              <a:rPr lang="en-US" sz="2400" dirty="0"/>
              <a:t>Content can be targeted and filtered</a:t>
            </a:r>
          </a:p>
          <a:p>
            <a:pPr marL="228600" indent="-209550">
              <a:lnSpc>
                <a:spcPct val="90000"/>
              </a:lnSpc>
              <a:buSzPts val="2500"/>
            </a:pPr>
            <a:r>
              <a:rPr lang="en-US" sz="2400" dirty="0"/>
              <a:t>Permission-based viewing</a:t>
            </a:r>
          </a:p>
          <a:p>
            <a:pPr marL="228600" indent="-209550">
              <a:lnSpc>
                <a:spcPct val="90000"/>
              </a:lnSpc>
              <a:buSzPts val="2500"/>
            </a:pPr>
            <a:r>
              <a:rPr lang="en-US" sz="2400" dirty="0"/>
              <a:t>Profiles with system fed org charts</a:t>
            </a:r>
          </a:p>
          <a:p>
            <a:pPr marL="228600" indent="-209550">
              <a:spcBef>
                <a:spcPts val="0"/>
              </a:spcBef>
              <a:buSzPts val="2500"/>
            </a:pPr>
            <a:endParaRPr lang="en-US" dirty="0"/>
          </a:p>
        </p:txBody>
      </p:sp>
      <p:grpSp>
        <p:nvGrpSpPr>
          <p:cNvPr id="17" name="Group 16">
            <a:extLst>
              <a:ext uri="{FF2B5EF4-FFF2-40B4-BE49-F238E27FC236}">
                <a16:creationId xmlns:a16="http://schemas.microsoft.com/office/drawing/2014/main" id="{5E78FF09-AB63-DBCB-9A75-40C95E73FC04}"/>
              </a:ext>
            </a:extLst>
          </p:cNvPr>
          <p:cNvGrpSpPr/>
          <p:nvPr/>
        </p:nvGrpSpPr>
        <p:grpSpPr>
          <a:xfrm>
            <a:off x="6767328" y="95419"/>
            <a:ext cx="5170078" cy="6256202"/>
            <a:chOff x="5934495" y="129041"/>
            <a:chExt cx="5170078" cy="6256202"/>
          </a:xfrm>
        </p:grpSpPr>
        <p:grpSp>
          <p:nvGrpSpPr>
            <p:cNvPr id="10" name="Group 9">
              <a:extLst>
                <a:ext uri="{FF2B5EF4-FFF2-40B4-BE49-F238E27FC236}">
                  <a16:creationId xmlns:a16="http://schemas.microsoft.com/office/drawing/2014/main" id="{66B4C93A-34D4-CF73-6E99-81759D990885}"/>
                </a:ext>
              </a:extLst>
            </p:cNvPr>
            <p:cNvGrpSpPr/>
            <p:nvPr/>
          </p:nvGrpSpPr>
          <p:grpSpPr>
            <a:xfrm>
              <a:off x="5944020" y="129041"/>
              <a:ext cx="5143500" cy="4528651"/>
              <a:chOff x="6667500" y="129041"/>
              <a:chExt cx="4572000" cy="3944338"/>
            </a:xfrm>
          </p:grpSpPr>
          <p:pic>
            <p:nvPicPr>
              <p:cNvPr id="4" name="Picture 3">
                <a:extLst>
                  <a:ext uri="{FF2B5EF4-FFF2-40B4-BE49-F238E27FC236}">
                    <a16:creationId xmlns:a16="http://schemas.microsoft.com/office/drawing/2014/main" id="{7148A66D-24E3-8AE3-01E3-4B432FB6C4DF}"/>
                  </a:ext>
                </a:extLst>
              </p:cNvPr>
              <p:cNvPicPr>
                <a:picLocks noChangeAspect="1"/>
              </p:cNvPicPr>
              <p:nvPr/>
            </p:nvPicPr>
            <p:blipFill>
              <a:blip r:embed="rId3"/>
              <a:stretch>
                <a:fillRect/>
              </a:stretch>
            </p:blipFill>
            <p:spPr>
              <a:xfrm>
                <a:off x="6667500" y="129041"/>
                <a:ext cx="4572000" cy="2298238"/>
              </a:xfrm>
              <a:prstGeom prst="rect">
                <a:avLst/>
              </a:prstGeom>
            </p:spPr>
          </p:pic>
          <p:pic>
            <p:nvPicPr>
              <p:cNvPr id="5" name="Picture 4">
                <a:extLst>
                  <a:ext uri="{FF2B5EF4-FFF2-40B4-BE49-F238E27FC236}">
                    <a16:creationId xmlns:a16="http://schemas.microsoft.com/office/drawing/2014/main" id="{70828F0B-7B4F-BC4A-B741-8B36678A8D74}"/>
                  </a:ext>
                </a:extLst>
              </p:cNvPr>
              <p:cNvPicPr>
                <a:picLocks noChangeAspect="1"/>
              </p:cNvPicPr>
              <p:nvPr/>
            </p:nvPicPr>
            <p:blipFill>
              <a:blip r:embed="rId4"/>
              <a:stretch>
                <a:fillRect/>
              </a:stretch>
            </p:blipFill>
            <p:spPr>
              <a:xfrm>
                <a:off x="6667500" y="2648543"/>
                <a:ext cx="4572000" cy="1424836"/>
              </a:xfrm>
              <a:prstGeom prst="rect">
                <a:avLst/>
              </a:prstGeom>
            </p:spPr>
          </p:pic>
          <p:pic>
            <p:nvPicPr>
              <p:cNvPr id="7" name="Picture 6">
                <a:extLst>
                  <a:ext uri="{FF2B5EF4-FFF2-40B4-BE49-F238E27FC236}">
                    <a16:creationId xmlns:a16="http://schemas.microsoft.com/office/drawing/2014/main" id="{F780E576-7EA3-93A3-0D67-C243F6E668DA}"/>
                  </a:ext>
                </a:extLst>
              </p:cNvPr>
              <p:cNvPicPr>
                <a:picLocks noChangeAspect="1"/>
              </p:cNvPicPr>
              <p:nvPr/>
            </p:nvPicPr>
            <p:blipFill>
              <a:blip r:embed="rId5"/>
              <a:stretch>
                <a:fillRect/>
              </a:stretch>
            </p:blipFill>
            <p:spPr>
              <a:xfrm flipV="1">
                <a:off x="6667500" y="2427276"/>
                <a:ext cx="4572000" cy="221265"/>
              </a:xfrm>
              <a:prstGeom prst="rect">
                <a:avLst/>
              </a:prstGeom>
            </p:spPr>
          </p:pic>
        </p:grpSp>
        <p:pic>
          <p:nvPicPr>
            <p:cNvPr id="12" name="Picture 11">
              <a:extLst>
                <a:ext uri="{FF2B5EF4-FFF2-40B4-BE49-F238E27FC236}">
                  <a16:creationId xmlns:a16="http://schemas.microsoft.com/office/drawing/2014/main" id="{9BE151B5-5F93-68E3-EECD-986DD84F7F7F}"/>
                </a:ext>
              </a:extLst>
            </p:cNvPr>
            <p:cNvPicPr>
              <a:picLocks noChangeAspect="1"/>
            </p:cNvPicPr>
            <p:nvPr/>
          </p:nvPicPr>
          <p:blipFill>
            <a:blip r:embed="rId6"/>
            <a:stretch>
              <a:fillRect/>
            </a:stretch>
          </p:blipFill>
          <p:spPr>
            <a:xfrm>
              <a:off x="5934495" y="4716938"/>
              <a:ext cx="5143500" cy="869089"/>
            </a:xfrm>
            <a:prstGeom prst="rect">
              <a:avLst/>
            </a:prstGeom>
          </p:spPr>
        </p:pic>
        <p:pic>
          <p:nvPicPr>
            <p:cNvPr id="16" name="Picture 15">
              <a:extLst>
                <a:ext uri="{FF2B5EF4-FFF2-40B4-BE49-F238E27FC236}">
                  <a16:creationId xmlns:a16="http://schemas.microsoft.com/office/drawing/2014/main" id="{270AF102-0B2F-2238-7B21-6545395D459F}"/>
                </a:ext>
              </a:extLst>
            </p:cNvPr>
            <p:cNvPicPr>
              <a:picLocks noChangeAspect="1"/>
            </p:cNvPicPr>
            <p:nvPr/>
          </p:nvPicPr>
          <p:blipFill>
            <a:blip r:embed="rId7"/>
            <a:stretch>
              <a:fillRect/>
            </a:stretch>
          </p:blipFill>
          <p:spPr>
            <a:xfrm>
              <a:off x="5937854" y="5618421"/>
              <a:ext cx="5166719" cy="766822"/>
            </a:xfrm>
            <a:prstGeom prst="rect">
              <a:avLst/>
            </a:prstGeom>
          </p:spPr>
        </p:pic>
      </p:grpSp>
      <p:sp>
        <p:nvSpPr>
          <p:cNvPr id="23" name="Rectangle 22">
            <a:extLst>
              <a:ext uri="{FF2B5EF4-FFF2-40B4-BE49-F238E27FC236}">
                <a16:creationId xmlns:a16="http://schemas.microsoft.com/office/drawing/2014/main" id="{B8FED6EF-F3BC-0B64-A738-070AFF1F31C6}"/>
              </a:ext>
            </a:extLst>
          </p:cNvPr>
          <p:cNvSpPr/>
          <p:nvPr/>
        </p:nvSpPr>
        <p:spPr>
          <a:xfrm>
            <a:off x="6778655" y="2962822"/>
            <a:ext cx="5116289" cy="1603517"/>
          </a:xfrm>
          <a:prstGeom prst="rect">
            <a:avLst/>
          </a:prstGeom>
          <a:noFill/>
          <a:ln w="34925" cmpd="sng">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endParaRPr>
          </a:p>
        </p:txBody>
      </p:sp>
      <p:sp>
        <p:nvSpPr>
          <p:cNvPr id="25" name="Rectangle 24">
            <a:extLst>
              <a:ext uri="{FF2B5EF4-FFF2-40B4-BE49-F238E27FC236}">
                <a16:creationId xmlns:a16="http://schemas.microsoft.com/office/drawing/2014/main" id="{3845623F-D191-1B42-4431-A21B8777B2B1}"/>
              </a:ext>
            </a:extLst>
          </p:cNvPr>
          <p:cNvSpPr/>
          <p:nvPr/>
        </p:nvSpPr>
        <p:spPr>
          <a:xfrm flipV="1">
            <a:off x="11068050" y="4675589"/>
            <a:ext cx="879527" cy="194794"/>
          </a:xfrm>
          <a:prstGeom prst="rect">
            <a:avLst/>
          </a:prstGeom>
          <a:noFill/>
          <a:ln w="34925" cmpd="sng">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endParaRPr>
          </a:p>
        </p:txBody>
      </p:sp>
      <p:pic>
        <p:nvPicPr>
          <p:cNvPr id="30" name="Picture 29">
            <a:extLst>
              <a:ext uri="{FF2B5EF4-FFF2-40B4-BE49-F238E27FC236}">
                <a16:creationId xmlns:a16="http://schemas.microsoft.com/office/drawing/2014/main" id="{CA086793-8507-22DF-54F4-8FEFE046C370}"/>
              </a:ext>
            </a:extLst>
          </p:cNvPr>
          <p:cNvPicPr>
            <a:picLocks noChangeAspect="1"/>
          </p:cNvPicPr>
          <p:nvPr/>
        </p:nvPicPr>
        <p:blipFill>
          <a:blip r:embed="rId8"/>
          <a:stretch>
            <a:fillRect/>
          </a:stretch>
        </p:blipFill>
        <p:spPr>
          <a:xfrm>
            <a:off x="1138234" y="3973278"/>
            <a:ext cx="5343530" cy="2215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Rectangle 30">
            <a:extLst>
              <a:ext uri="{FF2B5EF4-FFF2-40B4-BE49-F238E27FC236}">
                <a16:creationId xmlns:a16="http://schemas.microsoft.com/office/drawing/2014/main" id="{553F3490-CCC4-880A-67DD-CF6990CEFA02}"/>
              </a:ext>
            </a:extLst>
          </p:cNvPr>
          <p:cNvSpPr/>
          <p:nvPr/>
        </p:nvSpPr>
        <p:spPr>
          <a:xfrm>
            <a:off x="1455821" y="5285071"/>
            <a:ext cx="1359568" cy="25404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8EDD2CE-D557-AE4A-181D-B0D8CA83F52F}"/>
              </a:ext>
            </a:extLst>
          </p:cNvPr>
          <p:cNvSpPr/>
          <p:nvPr/>
        </p:nvSpPr>
        <p:spPr>
          <a:xfrm>
            <a:off x="3328729" y="4755957"/>
            <a:ext cx="1359568" cy="49730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2371011"/>
      </p:ext>
    </p:extLst>
  </p:cSld>
  <p:clrMapOvr>
    <a:masterClrMapping/>
  </p:clrMapOvr>
</p:sld>
</file>

<file path=ppt/theme/theme1.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11CE6656-5A64-4A61-9E19-7252F133C89F}" vid="{9B58E63D-A3FC-4261-BE88-C9DBDA88F6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EA677CEDC5E94F9A8BEA1EFCA49FA8" ma:contentTypeVersion="15" ma:contentTypeDescription="Create a new document." ma:contentTypeScope="" ma:versionID="7918cd188743efb8a2d32f3d332ce290">
  <xsd:schema xmlns:xsd="http://www.w3.org/2001/XMLSchema" xmlns:xs="http://www.w3.org/2001/XMLSchema" xmlns:p="http://schemas.microsoft.com/office/2006/metadata/properties" xmlns:ns2="a2fb63f9-38df-49bc-a30e-dbbaa9e554c4" xmlns:ns3="83d90203-8d7e-43e2-9853-2570f48d19e0" targetNamespace="http://schemas.microsoft.com/office/2006/metadata/properties" ma:root="true" ma:fieldsID="ad5b06ad1a70bac5d45d6b993f239c68" ns2:_="" ns3:_="">
    <xsd:import namespace="a2fb63f9-38df-49bc-a30e-dbbaa9e554c4"/>
    <xsd:import namespace="83d90203-8d7e-43e2-9853-2570f48d19e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fb63f9-38df-49bc-a30e-dbbaa9e55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af9f51b-2984-4022-8acc-3c23a99e8b1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d90203-8d7e-43e2-9853-2570f48d19e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f5cf6b5-2e8a-4703-a764-d9ae6ce9137f}" ma:internalName="TaxCatchAll" ma:showField="CatchAllData" ma:web="83d90203-8d7e-43e2-9853-2570f48d19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fb63f9-38df-49bc-a30e-dbbaa9e554c4">
      <Terms xmlns="http://schemas.microsoft.com/office/infopath/2007/PartnerControls"/>
    </lcf76f155ced4ddcb4097134ff3c332f>
    <TaxCatchAll xmlns="83d90203-8d7e-43e2-9853-2570f48d19e0" xsi:nil="true"/>
    <SharedWithUsers xmlns="83d90203-8d7e-43e2-9853-2570f48d19e0">
      <UserInfo>
        <DisplayName>Hood, Logan K</DisplayName>
        <AccountId>9</AccountId>
        <AccountType/>
      </UserInfo>
      <UserInfo>
        <DisplayName>Dreyer, Nicholas R</DisplayName>
        <AccountId>956</AccountId>
        <AccountType/>
      </UserInfo>
      <UserInfo>
        <DisplayName>Thiriet, Christine</DisplayName>
        <AccountId>26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ACB314-4BE6-4A90-9A7D-3E1C1786E3A6}">
  <ds:schemaRefs>
    <ds:schemaRef ds:uri="83d90203-8d7e-43e2-9853-2570f48d19e0"/>
    <ds:schemaRef ds:uri="a2fb63f9-38df-49bc-a30e-dbbaa9e554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27108C5-8639-44DA-B523-908FED8F8BB3}">
  <ds:schemaRefs>
    <ds:schemaRef ds:uri="83d90203-8d7e-43e2-9853-2570f48d19e0"/>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a2fb63f9-38df-49bc-a30e-dbbaa9e554c4"/>
    <ds:schemaRef ds:uri="http://www.w3.org/XML/1998/namespace"/>
    <ds:schemaRef ds:uri="http://purl.org/dc/dcmitype/"/>
  </ds:schemaRefs>
</ds:datastoreItem>
</file>

<file path=customXml/itemProps3.xml><?xml version="1.0" encoding="utf-8"?>
<ds:datastoreItem xmlns:ds="http://schemas.openxmlformats.org/officeDocument/2006/customXml" ds:itemID="{65BA10FE-5739-434A-BAF8-C7F0F991B9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UIHC_PowerpointPresentation_F</Template>
  <TotalTime>0</TotalTime>
  <Words>2189</Words>
  <Application>Microsoft Office PowerPoint</Application>
  <PresentationFormat>Widescreen</PresentationFormat>
  <Paragraphs>239</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UI Health Care’s New Intranet </vt:lpstr>
      <vt:lpstr>Communication challenges: 2020-2023</vt:lpstr>
      <vt:lpstr>Listening to others </vt:lpstr>
      <vt:lpstr>Finding the right solution</vt:lpstr>
      <vt:lpstr>Implementing the intranet  </vt:lpstr>
      <vt:lpstr>Managing the scope</vt:lpstr>
      <vt:lpstr>Project 1: Launching the new Loop</vt:lpstr>
      <vt:lpstr>Accessibility </vt:lpstr>
      <vt:lpstr>Personalization  </vt:lpstr>
      <vt:lpstr>Collaboration </vt:lpstr>
      <vt:lpstr>Search and data retention</vt:lpstr>
      <vt:lpstr>Additional features</vt:lpstr>
      <vt:lpstr>Building a custom solution for each area</vt:lpstr>
      <vt:lpstr>What to expect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the  Presentation Title Slide</dc:title>
  <dc:creator>Dreyer, Kelly</dc:creator>
  <cp:lastModifiedBy>Dreyer, Kelly</cp:lastModifiedBy>
  <cp:revision>5</cp:revision>
  <dcterms:created xsi:type="dcterms:W3CDTF">2024-05-20T14:32:14Z</dcterms:created>
  <dcterms:modified xsi:type="dcterms:W3CDTF">2024-05-29T20:13:39Z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0x01010074EA677CEDC5E94F9A8BEA1EFCA49FA8</vt:lpwstr>
  </property>
  <property fmtid="{D5CDD505-2E9C-101B-9397-08002B2CF9AE}" pid="3" name="MediaServiceImageTags">
    <vt:lpwstr/>
  </property>
</Properties>
</file>