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58" r:id="rId5"/>
    <p:sldId id="415" r:id="rId6"/>
    <p:sldId id="419" r:id="rId7"/>
    <p:sldId id="416" r:id="rId8"/>
    <p:sldId id="417" r:id="rId9"/>
    <p:sldId id="418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8D6E45-43F4-B620-D624-0C3C1BC3A89A}" name="Marshall, Manda M" initials="MM" userId="S::mmmarshll@uiowa.edu::3b9a3ffe-20e5-4a10-9c0b-ee2e910089d6" providerId="AD"/>
  <p188:author id="{CA557763-8FD6-A100-445D-FC6B72189B1D}" name="Lenger, Ryan M" initials="LM" userId="S::rmlenger@uiowa.edu::33c36187-0a74-41a4-a1a5-bf554171adbd" providerId="AD"/>
  <p188:author id="{3CC6D6DF-CC43-D28C-53AB-BA80C7174018}" name="Kaufman, Matthew K" initials="KK" userId="S::kaufmanm@uiowa.edu::4f272a49-9eba-4961-8506-0a2d85c0fc17" providerId="AD"/>
  <p188:author id="{CE04A8F8-873F-9398-8EFE-87E108767DCB}" name="Frangi, Mike S" initials="FS" userId="S::frangi@uiowa.edu::b5afaf23-289a-40f5-a2b9-b79eaac6bb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DEFC6-54B8-4E52-B976-9CBAFC5AC7FA}" v="12" dt="2024-05-30T17:56:29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184901"/>
            <a:ext cx="6155725" cy="2657032"/>
          </a:xfrm>
        </p:spPr>
        <p:txBody>
          <a:bodyPr anchor="t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Example of the 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419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8" y="53045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4583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FFBE56B-A7B4-404B-AC1B-0618CFF1BFD9}"/>
              </a:ext>
            </a:extLst>
          </p:cNvPr>
          <p:cNvSpPr txBox="1">
            <a:spLocks/>
          </p:cNvSpPr>
          <p:nvPr userDrawn="1"/>
        </p:nvSpPr>
        <p:spPr>
          <a:xfrm>
            <a:off x="3729681" y="0"/>
            <a:ext cx="3264244" cy="13100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Office of Strategic Communication</a:t>
            </a:r>
          </a:p>
        </p:txBody>
      </p:sp>
      <p:pic>
        <p:nvPicPr>
          <p:cNvPr id="22" name="Picture 21" descr="University of Iowa Logo in tab">
            <a:extLst>
              <a:ext uri="{FF2B5EF4-FFF2-40B4-BE49-F238E27FC236}">
                <a16:creationId xmlns:a16="http://schemas.microsoft.com/office/drawing/2014/main" id="{3B350327-455D-E242-AC33-A44879997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841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39346" y="1570038"/>
            <a:ext cx="10515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iversity of Iowa Logo in tab">
            <a:extLst>
              <a:ext uri="{FF2B5EF4-FFF2-40B4-BE49-F238E27FC236}">
                <a16:creationId xmlns:a16="http://schemas.microsoft.com/office/drawing/2014/main" id="{3F3707A5-781C-0544-BEBE-D5FFCC275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3367174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2463764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8C9EC-F08C-634B-9436-0DC9CB28E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709626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087150"/>
            <a:ext cx="9144000" cy="4631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1774216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University of Iowa Logo in tab">
            <a:extLst>
              <a:ext uri="{FF2B5EF4-FFF2-40B4-BE49-F238E27FC236}">
                <a16:creationId xmlns:a16="http://schemas.microsoft.com/office/drawing/2014/main" id="{8B51AF24-FB2E-1240-9EF9-F0F501C2F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3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FEA7CF-83E7-764C-ABBA-82BBDBDAEC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5B506F-BBA1-9842-893B-0EB9BFBD1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2634" y="2316951"/>
            <a:ext cx="4769254" cy="707886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16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689"/>
            <a:ext cx="10515600" cy="4388698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058" y="365125"/>
            <a:ext cx="10515600" cy="1331865"/>
          </a:xfrm>
        </p:spPr>
        <p:txBody>
          <a:bodyPr/>
          <a:lstStyle/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101"/>
            <a:ext cx="10515600" cy="4018000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owa Logo in tab">
            <a:extLst>
              <a:ext uri="{FF2B5EF4-FFF2-40B4-BE49-F238E27FC236}">
                <a16:creationId xmlns:a16="http://schemas.microsoft.com/office/drawing/2014/main" id="{CFF14CD2-6839-EF4B-BE95-D8FF44EDA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59502" y="0"/>
            <a:ext cx="5029200" cy="63924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8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331EC016-F850-1E4A-A65C-1A14626CE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ITADmins - March 3, 2021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70389" y="3243106"/>
            <a:ext cx="5021612" cy="31497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5874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5636742" cy="1331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 descr="University of Iowa Logo in tab">
            <a:extLst>
              <a:ext uri="{FF2B5EF4-FFF2-40B4-BE49-F238E27FC236}">
                <a16:creationId xmlns:a16="http://schemas.microsoft.com/office/drawing/2014/main" id="{ED076C9B-2E43-A040-8258-28E87FCCD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9" r:id="rId3"/>
    <p:sldLayoutId id="2147483663" r:id="rId4"/>
    <p:sldLayoutId id="2147483661" r:id="rId5"/>
    <p:sldLayoutId id="2147483650" r:id="rId6"/>
    <p:sldLayoutId id="2147483662" r:id="rId7"/>
    <p:sldLayoutId id="2147483654" r:id="rId8"/>
    <p:sldLayoutId id="2147483655" r:id="rId9"/>
    <p:sldLayoutId id="2147483665" r:id="rId10"/>
    <p:sldLayoutId id="2147483664" r:id="rId11"/>
    <p:sldLayoutId id="214748366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microsoft-copilot-studio/" TargetMode="External"/><Relationship Id="rId2" Type="http://schemas.openxmlformats.org/officeDocument/2006/relationships/hyperlink" Target="https://copilotstudio.microsoft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tracy-scott@uiowa.edu" TargetMode="External"/><Relationship Id="rId2" Type="http://schemas.openxmlformats.org/officeDocument/2006/relationships/hyperlink" Target="mailto:manda-marshall@uiowa.edu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Copilot Studio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DA0161C-D166-6E4C-8069-E1FBFE0B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709626"/>
            <a:ext cx="9144000" cy="40746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Tech Forum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June 3, 2024</a:t>
            </a:r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92F-61D8-4D5E-96BD-0947BA6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516908"/>
            <a:ext cx="10515600" cy="869089"/>
          </a:xfrm>
        </p:spPr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F992-6947-4A9E-98E6-EDBADA7A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https://copilotstudio.microsoft.com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(not available unless you have a license)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Copilot Studio is NOT a service currently, and we don’t have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currently being tested and evaluated along with other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Information -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https://learn.microsoft.com/en-us/microsoft-copilot-studio/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ABB8-169B-434C-9663-0FF047415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20191-F61B-610A-FA53-537E0806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843" y="3194114"/>
            <a:ext cx="5279183" cy="30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92F-61D8-4D5E-96BD-0947BA6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516908"/>
            <a:ext cx="10515600" cy="869089"/>
          </a:xfrm>
        </p:spPr>
        <p:txBody>
          <a:bodyPr/>
          <a:lstStyle/>
          <a:p>
            <a:r>
              <a:rPr lang="en-US" dirty="0"/>
              <a:t>Overview of building a chatbot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F992-6947-4A9E-98E6-EDBADA7A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Leverage information from public web sites, SharePoint sites, documents and more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Deploy to multiple channels (Teams, public web site, mobile app, email and more)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custom process flows (e.g. during business hours escalate to an agent, after hours create a ticket)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questions and change response based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answer (e.g. student, faculty or staff)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Skills allowing the chatbot to book an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appointment, send an email,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more…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ABB8-169B-434C-9663-0FF047415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0CEE9-4838-E0AB-4DED-882085C8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983" y="3004340"/>
            <a:ext cx="5568043" cy="31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92F-61D8-4D5E-96BD-0947BA6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516908"/>
            <a:ext cx="10515600" cy="869089"/>
          </a:xfrm>
        </p:spPr>
        <p:txBody>
          <a:bodyPr/>
          <a:lstStyle/>
          <a:p>
            <a:r>
              <a:rPr lang="en-US"/>
              <a:t>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F992-6947-4A9E-98E6-EDBADA7A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Copilot for Microsoft 365 License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Copilot Studio Licenses (allow you to build chatbots)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Deploying a license for public use is where costs come in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$121/month for 25,000 “Messages”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ABB8-169B-434C-9663-0FF047415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DF5BB-C939-C6D5-5D36-587BC996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49" y="3072321"/>
            <a:ext cx="5449077" cy="31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92F-61D8-4D5E-96BD-0947BA6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516908"/>
            <a:ext cx="10515600" cy="869089"/>
          </a:xfrm>
        </p:spPr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F992-6947-4A9E-98E6-EDBADA7A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Clear goal on what you are trying to solve; start small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Realistic expectations; a chatbot isn’t going to eliminate the need for people to answer support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Accuracy of the knowledge the chatbot is leveraging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and refining – chatbot is not a set it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forget it tool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Guardrails – how does the chatbot respond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someone asks something unexpected?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ABB8-169B-434C-9663-0FF047415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DDADB-557C-2D6B-D1EB-F22681AE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05" y="3046158"/>
            <a:ext cx="5260521" cy="30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5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92F-61D8-4D5E-96BD-0947BA6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516908"/>
            <a:ext cx="10515600" cy="869089"/>
          </a:xfrm>
        </p:spPr>
        <p:txBody>
          <a:bodyPr/>
          <a:lstStyle/>
          <a:p>
            <a:r>
              <a:rPr lang="en-US" dirty="0"/>
              <a:t>Let us know if we can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F992-6947-4A9E-98E6-EDBADA7A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 Marshall (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manda-marshall@uiowa.edu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Tracy Scott (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tracy-scott@uiowa.edu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ABB8-169B-434C-9663-0FF047415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BE644-69BA-D3CD-C4E8-433AF7895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846" y="2332536"/>
            <a:ext cx="6165591" cy="35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2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716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E5CFCA395D54992946B3F4DD8E37C" ma:contentTypeVersion="15" ma:contentTypeDescription="Create a new document." ma:contentTypeScope="" ma:versionID="a086f2b263d2fbcac92c9b8a73edf089">
  <xsd:schema xmlns:xsd="http://www.w3.org/2001/XMLSchema" xmlns:xs="http://www.w3.org/2001/XMLSchema" xmlns:p="http://schemas.microsoft.com/office/2006/metadata/properties" xmlns:ns2="9e31e808-ea02-4b4e-867b-ebf3956b127b" xmlns:ns3="f7bd82a8-1625-49f4-945d-9318a4e66ec1" targetNamespace="http://schemas.microsoft.com/office/2006/metadata/properties" ma:root="true" ma:fieldsID="90c47c18c878af852538798a13e94291" ns2:_="" ns3:_="">
    <xsd:import namespace="9e31e808-ea02-4b4e-867b-ebf3956b127b"/>
    <xsd:import namespace="f7bd82a8-1625-49f4-945d-9318a4e66e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1e808-ea02-4b4e-867b-ebf3956b1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af9f51b-2984-4022-8acc-3c23a99e8b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82a8-1625-49f4-945d-9318a4e66ec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87c5472-ee3b-4a6d-bea7-33d6127b9877}" ma:internalName="TaxCatchAll" ma:showField="CatchAllData" ma:web="f7bd82a8-1625-49f4-945d-9318a4e66e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31e808-ea02-4b4e-867b-ebf3956b127b">
      <Terms xmlns="http://schemas.microsoft.com/office/infopath/2007/PartnerControls"/>
    </lcf76f155ced4ddcb4097134ff3c332f>
    <TaxCatchAll xmlns="f7bd82a8-1625-49f4-945d-9318a4e66ec1" xsi:nil="true"/>
  </documentManagement>
</p:properties>
</file>

<file path=customXml/itemProps1.xml><?xml version="1.0" encoding="utf-8"?>
<ds:datastoreItem xmlns:ds="http://schemas.openxmlformats.org/officeDocument/2006/customXml" ds:itemID="{200A75A0-8110-4596-8F58-C26E5F02EBB5}"/>
</file>

<file path=customXml/itemProps2.xml><?xml version="1.0" encoding="utf-8"?>
<ds:datastoreItem xmlns:ds="http://schemas.openxmlformats.org/officeDocument/2006/customXml" ds:itemID="{F982E062-130F-4E0E-8ED7-F0441F9934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55CA1A-A6F6-4F4F-9E57-6D42721CA758}">
  <ds:schemaRefs>
    <ds:schemaRef ds:uri="820a29e7-6795-4731-8115-9bef66b0d063"/>
    <ds:schemaRef ds:uri="f2808002-8d27-4cba-bc7a-c45a849cf83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292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Copilot Studio</vt:lpstr>
      <vt:lpstr>Introduction</vt:lpstr>
      <vt:lpstr>Overview of building a chatbot</vt:lpstr>
      <vt:lpstr>Licensing</vt:lpstr>
      <vt:lpstr>Considerations</vt:lpstr>
      <vt:lpstr>Let us know if we can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Corliss, Jessica A</dc:creator>
  <cp:lastModifiedBy>Scott, Tracy M</cp:lastModifiedBy>
  <cp:revision>3</cp:revision>
  <dcterms:created xsi:type="dcterms:W3CDTF">2020-01-21T18:13:39Z</dcterms:created>
  <dcterms:modified xsi:type="dcterms:W3CDTF">2024-05-30T22:14:46Z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0x010100FE2E5CFCA395D54992946B3F4DD8E37C</vt:lpwstr>
  </property>
</Properties>
</file>