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8"/>
  </p:notesMasterIdLst>
  <p:sldIdLst>
    <p:sldId id="258" r:id="rId6"/>
    <p:sldId id="326" r:id="rId7"/>
    <p:sldId id="345" r:id="rId8"/>
    <p:sldId id="324" r:id="rId9"/>
    <p:sldId id="325" r:id="rId10"/>
    <p:sldId id="256" r:id="rId11"/>
    <p:sldId id="322" r:id="rId12"/>
    <p:sldId id="344" r:id="rId13"/>
    <p:sldId id="257" r:id="rId14"/>
    <p:sldId id="274" r:id="rId15"/>
    <p:sldId id="1575" r:id="rId16"/>
    <p:sldId id="1573" r:id="rId17"/>
    <p:sldId id="327" r:id="rId18"/>
    <p:sldId id="337" r:id="rId19"/>
    <p:sldId id="349" r:id="rId20"/>
    <p:sldId id="343" r:id="rId21"/>
    <p:sldId id="341" r:id="rId22"/>
    <p:sldId id="342" r:id="rId23"/>
    <p:sldId id="350" r:id="rId24"/>
    <p:sldId id="265" r:id="rId25"/>
    <p:sldId id="348" r:id="rId26"/>
    <p:sldId id="34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64B78-047C-4C11-BDF6-CE9310C29933}" v="51" dt="2024-05-31T02:15:45.267"/>
    <p1510:client id="{5EE51089-FAE7-428D-8230-57F4D3801774}" v="33" dt="2024-05-31T01:59:32.900"/>
    <p1510:client id="{621977D6-99D7-46F1-8342-A20194198124}" v="6" dt="2024-05-31T01:16:57.117"/>
    <p1510:client id="{73D9697D-AEC3-4901-92E7-AE7EF9CCB0BF}" v="3850" dt="2024-05-30T15:29:32.170"/>
    <p1510:client id="{7DE9131A-4828-4013-8B81-EC495CE5ADC0}" v="10" dt="2024-05-31T02:17:20.442"/>
    <p1510:client id="{7ED673BB-5E02-4C09-8819-174E5B0CD740}" v="2094" dt="2024-05-30T20:55:07.627"/>
    <p1510:client id="{87A4048B-E46F-477E-A9D9-39A2281ED85F}" v="21" dt="2024-05-31T02:19:12.856"/>
    <p1510:client id="{8A3D7C77-3718-5148-9F49-EC47DF9DC3CD}" v="2" dt="2024-05-30T19:37:29.392"/>
    <p1510:client id="{C00A5C3B-1DFD-4FC1-9567-13DE7B9BF69D}" v="39" dt="2024-05-31T02:25:19.197"/>
    <p1510:client id="{DEDB6637-B5FB-4EE1-8322-39B550D65629}" v="15" dt="2024-05-31T01:51:35.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ssenberger, T M" userId="S::tmweiss@uiowa.edu::e62ad652-ae23-4f3d-af6b-d7daeba8b339" providerId="AD" clId="Web-{5EE51089-FAE7-428D-8230-57F4D3801774}"/>
    <pc:docChg chg="delSld modSld">
      <pc:chgData name="Weissenberger, T M" userId="S::tmweiss@uiowa.edu::e62ad652-ae23-4f3d-af6b-d7daeba8b339" providerId="AD" clId="Web-{5EE51089-FAE7-428D-8230-57F4D3801774}" dt="2024-05-31T01:59:32.900" v="30" actId="1076"/>
      <pc:docMkLst>
        <pc:docMk/>
      </pc:docMkLst>
      <pc:sldChg chg="del">
        <pc:chgData name="Weissenberger, T M" userId="S::tmweiss@uiowa.edu::e62ad652-ae23-4f3d-af6b-d7daeba8b339" providerId="AD" clId="Web-{5EE51089-FAE7-428D-8230-57F4D3801774}" dt="2024-05-31T01:57:41.477" v="0"/>
        <pc:sldMkLst>
          <pc:docMk/>
          <pc:sldMk cId="2159058776" sldId="1574"/>
        </pc:sldMkLst>
      </pc:sldChg>
      <pc:sldChg chg="modSp">
        <pc:chgData name="Weissenberger, T M" userId="S::tmweiss@uiowa.edu::e62ad652-ae23-4f3d-af6b-d7daeba8b339" providerId="AD" clId="Web-{5EE51089-FAE7-428D-8230-57F4D3801774}" dt="2024-05-31T01:59:32.900" v="30" actId="1076"/>
        <pc:sldMkLst>
          <pc:docMk/>
          <pc:sldMk cId="3850874627" sldId="1575"/>
        </pc:sldMkLst>
        <pc:spChg chg="mod">
          <ac:chgData name="Weissenberger, T M" userId="S::tmweiss@uiowa.edu::e62ad652-ae23-4f3d-af6b-d7daeba8b339" providerId="AD" clId="Web-{5EE51089-FAE7-428D-8230-57F4D3801774}" dt="2024-05-31T01:59:21.275" v="29" actId="14100"/>
          <ac:spMkLst>
            <pc:docMk/>
            <pc:sldMk cId="3850874627" sldId="1575"/>
            <ac:spMk id="4" creationId="{C302AA5F-F0D6-0EBD-8B23-2AC2248318A0}"/>
          </ac:spMkLst>
        </pc:spChg>
        <pc:spChg chg="mod">
          <ac:chgData name="Weissenberger, T M" userId="S::tmweiss@uiowa.edu::e62ad652-ae23-4f3d-af6b-d7daeba8b339" providerId="AD" clId="Web-{5EE51089-FAE7-428D-8230-57F4D3801774}" dt="2024-05-31T01:59:32.900" v="30" actId="1076"/>
          <ac:spMkLst>
            <pc:docMk/>
            <pc:sldMk cId="3850874627" sldId="1575"/>
            <ac:spMk id="5" creationId="{65CCED34-2D28-19D7-36AB-EE87802C1A08}"/>
          </ac:spMkLst>
        </pc:spChg>
      </pc:sldChg>
    </pc:docChg>
  </pc:docChgLst>
  <pc:docChgLst>
    <pc:chgData name="Weissenberger, T M" userId="S::tmweiss@uiowa.edu::e62ad652-ae23-4f3d-af6b-d7daeba8b339" providerId="AD" clId="Web-{58564B78-047C-4C11-BDF6-CE9310C29933}"/>
    <pc:docChg chg="modSld sldOrd">
      <pc:chgData name="Weissenberger, T M" userId="S::tmweiss@uiowa.edu::e62ad652-ae23-4f3d-af6b-d7daeba8b339" providerId="AD" clId="Web-{58564B78-047C-4C11-BDF6-CE9310C29933}" dt="2024-05-31T02:15:45.267" v="60" actId="1076"/>
      <pc:docMkLst>
        <pc:docMk/>
      </pc:docMkLst>
      <pc:sldChg chg="modSp">
        <pc:chgData name="Weissenberger, T M" userId="S::tmweiss@uiowa.edu::e62ad652-ae23-4f3d-af6b-d7daeba8b339" providerId="AD" clId="Web-{58564B78-047C-4C11-BDF6-CE9310C29933}" dt="2024-05-31T02:15:45.267" v="60" actId="1076"/>
        <pc:sldMkLst>
          <pc:docMk/>
          <pc:sldMk cId="3649529125" sldId="257"/>
        </pc:sldMkLst>
        <pc:spChg chg="mod">
          <ac:chgData name="Weissenberger, T M" userId="S::tmweiss@uiowa.edu::e62ad652-ae23-4f3d-af6b-d7daeba8b339" providerId="AD" clId="Web-{58564B78-047C-4C11-BDF6-CE9310C29933}" dt="2024-05-31T02:15:45.267" v="60" actId="1076"/>
          <ac:spMkLst>
            <pc:docMk/>
            <pc:sldMk cId="3649529125" sldId="257"/>
            <ac:spMk id="12" creationId="{AACD6524-AD8C-F7B7-116F-A212EF4FC05A}"/>
          </ac:spMkLst>
        </pc:spChg>
      </pc:sldChg>
      <pc:sldChg chg="mod ord modShow">
        <pc:chgData name="Weissenberger, T M" userId="S::tmweiss@uiowa.edu::e62ad652-ae23-4f3d-af6b-d7daeba8b339" providerId="AD" clId="Web-{58564B78-047C-4C11-BDF6-CE9310C29933}" dt="2024-05-31T02:10:07.051" v="30"/>
        <pc:sldMkLst>
          <pc:docMk/>
          <pc:sldMk cId="3095693635" sldId="274"/>
        </pc:sldMkLst>
      </pc:sldChg>
      <pc:sldChg chg="mod modShow">
        <pc:chgData name="Weissenberger, T M" userId="S::tmweiss@uiowa.edu::e62ad652-ae23-4f3d-af6b-d7daeba8b339" providerId="AD" clId="Web-{58564B78-047C-4C11-BDF6-CE9310C29933}" dt="2024-05-31T02:07:43.201" v="27"/>
        <pc:sldMkLst>
          <pc:docMk/>
          <pc:sldMk cId="2830492996" sldId="344"/>
        </pc:sldMkLst>
      </pc:sldChg>
      <pc:sldChg chg="delSp modSp">
        <pc:chgData name="Weissenberger, T M" userId="S::tmweiss@uiowa.edu::e62ad652-ae23-4f3d-af6b-d7daeba8b339" providerId="AD" clId="Web-{58564B78-047C-4C11-BDF6-CE9310C29933}" dt="2024-05-31T02:04:08.662" v="25" actId="14100"/>
        <pc:sldMkLst>
          <pc:docMk/>
          <pc:sldMk cId="4117084265" sldId="348"/>
        </pc:sldMkLst>
        <pc:spChg chg="mod">
          <ac:chgData name="Weissenberger, T M" userId="S::tmweiss@uiowa.edu::e62ad652-ae23-4f3d-af6b-d7daeba8b339" providerId="AD" clId="Web-{58564B78-047C-4C11-BDF6-CE9310C29933}" dt="2024-05-31T02:03:29.754" v="20" actId="20577"/>
          <ac:spMkLst>
            <pc:docMk/>
            <pc:sldMk cId="4117084265" sldId="348"/>
            <ac:spMk id="3" creationId="{B26BB75D-2F4C-3B1F-CEB9-EC8FCE8BA8DC}"/>
          </ac:spMkLst>
        </pc:spChg>
        <pc:spChg chg="del">
          <ac:chgData name="Weissenberger, T M" userId="S::tmweiss@uiowa.edu::e62ad652-ae23-4f3d-af6b-d7daeba8b339" providerId="AD" clId="Web-{58564B78-047C-4C11-BDF6-CE9310C29933}" dt="2024-05-31T02:03:32.317" v="21"/>
          <ac:spMkLst>
            <pc:docMk/>
            <pc:sldMk cId="4117084265" sldId="348"/>
            <ac:spMk id="4" creationId="{61BD4EE2-14BC-01E6-C4AF-DD04D7505011}"/>
          </ac:spMkLst>
        </pc:spChg>
        <pc:picChg chg="mod">
          <ac:chgData name="Weissenberger, T M" userId="S::tmweiss@uiowa.edu::e62ad652-ae23-4f3d-af6b-d7daeba8b339" providerId="AD" clId="Web-{58564B78-047C-4C11-BDF6-CE9310C29933}" dt="2024-05-31T02:04:08.662" v="25" actId="14100"/>
          <ac:picMkLst>
            <pc:docMk/>
            <pc:sldMk cId="4117084265" sldId="348"/>
            <ac:picMk id="1026" creationId="{A45E8018-F4D7-29E9-40AE-5A45B4170F96}"/>
          </ac:picMkLst>
        </pc:picChg>
      </pc:sldChg>
      <pc:sldChg chg="modSp modNotes">
        <pc:chgData name="Weissenberger, T M" userId="S::tmweiss@uiowa.edu::e62ad652-ae23-4f3d-af6b-d7daeba8b339" providerId="AD" clId="Web-{58564B78-047C-4C11-BDF6-CE9310C29933}" dt="2024-05-31T02:15:40.032" v="58"/>
        <pc:sldMkLst>
          <pc:docMk/>
          <pc:sldMk cId="1834181340" sldId="1573"/>
        </pc:sldMkLst>
        <pc:picChg chg="mod">
          <ac:chgData name="Weissenberger, T M" userId="S::tmweiss@uiowa.edu::e62ad652-ae23-4f3d-af6b-d7daeba8b339" providerId="AD" clId="Web-{58564B78-047C-4C11-BDF6-CE9310C29933}" dt="2024-05-31T02:15:40.032" v="58"/>
          <ac:picMkLst>
            <pc:docMk/>
            <pc:sldMk cId="1834181340" sldId="1573"/>
            <ac:picMk id="1044" creationId="{D1CFE0FC-137A-687A-4750-9C926464710E}"/>
          </ac:picMkLst>
        </pc:picChg>
        <pc:picChg chg="mod modCrop">
          <ac:chgData name="Weissenberger, T M" userId="S::tmweiss@uiowa.edu::e62ad652-ae23-4f3d-af6b-d7daeba8b339" providerId="AD" clId="Web-{58564B78-047C-4C11-BDF6-CE9310C29933}" dt="2024-05-31T02:13:31.496" v="48" actId="14100"/>
          <ac:picMkLst>
            <pc:docMk/>
            <pc:sldMk cId="1834181340" sldId="1573"/>
            <ac:picMk id="3078" creationId="{55626FF1-844B-C892-B8C4-8A035845BDD4}"/>
          </ac:picMkLst>
        </pc:picChg>
      </pc:sldChg>
      <pc:sldChg chg="modSp">
        <pc:chgData name="Weissenberger, T M" userId="S::tmweiss@uiowa.edu::e62ad652-ae23-4f3d-af6b-d7daeba8b339" providerId="AD" clId="Web-{58564B78-047C-4C11-BDF6-CE9310C29933}" dt="2024-05-31T02:02:02.344" v="8" actId="20577"/>
        <pc:sldMkLst>
          <pc:docMk/>
          <pc:sldMk cId="3850874627" sldId="1575"/>
        </pc:sldMkLst>
        <pc:spChg chg="mod">
          <ac:chgData name="Weissenberger, T M" userId="S::tmweiss@uiowa.edu::e62ad652-ae23-4f3d-af6b-d7daeba8b339" providerId="AD" clId="Web-{58564B78-047C-4C11-BDF6-CE9310C29933}" dt="2024-05-31T02:02:02.344" v="8" actId="20577"/>
          <ac:spMkLst>
            <pc:docMk/>
            <pc:sldMk cId="3850874627" sldId="1575"/>
            <ac:spMk id="5" creationId="{65CCED34-2D28-19D7-36AB-EE87802C1A08}"/>
          </ac:spMkLst>
        </pc:spChg>
      </pc:sldChg>
    </pc:docChg>
  </pc:docChgLst>
  <pc:docChgLst>
    <pc:chgData name="Weissenberger, T M" userId="S::tmweiss@uiowa.edu::e62ad652-ae23-4f3d-af6b-d7daeba8b339" providerId="AD" clId="Web-{C00A5C3B-1DFD-4FC1-9567-13DE7B9BF69D}"/>
    <pc:docChg chg="modSld">
      <pc:chgData name="Weissenberger, T M" userId="S::tmweiss@uiowa.edu::e62ad652-ae23-4f3d-af6b-d7daeba8b339" providerId="AD" clId="Web-{C00A5C3B-1DFD-4FC1-9567-13DE7B9BF69D}" dt="2024-05-31T02:25:19.197" v="46" actId="20577"/>
      <pc:docMkLst>
        <pc:docMk/>
      </pc:docMkLst>
      <pc:sldChg chg="modSp">
        <pc:chgData name="Weissenberger, T M" userId="S::tmweiss@uiowa.edu::e62ad652-ae23-4f3d-af6b-d7daeba8b339" providerId="AD" clId="Web-{C00A5C3B-1DFD-4FC1-9567-13DE7B9BF69D}" dt="2024-05-31T02:22:24.662" v="13" actId="20577"/>
        <pc:sldMkLst>
          <pc:docMk/>
          <pc:sldMk cId="3649529125" sldId="257"/>
        </pc:sldMkLst>
        <pc:spChg chg="mod">
          <ac:chgData name="Weissenberger, T M" userId="S::tmweiss@uiowa.edu::e62ad652-ae23-4f3d-af6b-d7daeba8b339" providerId="AD" clId="Web-{C00A5C3B-1DFD-4FC1-9567-13DE7B9BF69D}" dt="2024-05-31T02:22:24.662" v="13" actId="20577"/>
          <ac:spMkLst>
            <pc:docMk/>
            <pc:sldMk cId="3649529125" sldId="257"/>
            <ac:spMk id="5" creationId="{EB5C59F6-EB90-81A8-373A-B121CC11C1AD}"/>
          </ac:spMkLst>
        </pc:spChg>
        <pc:spChg chg="mod">
          <ac:chgData name="Weissenberger, T M" userId="S::tmweiss@uiowa.edu::e62ad652-ae23-4f3d-af6b-d7daeba8b339" providerId="AD" clId="Web-{C00A5C3B-1DFD-4FC1-9567-13DE7B9BF69D}" dt="2024-05-31T02:21:21.379" v="4" actId="20577"/>
          <ac:spMkLst>
            <pc:docMk/>
            <pc:sldMk cId="3649529125" sldId="257"/>
            <ac:spMk id="12" creationId="{AACD6524-AD8C-F7B7-116F-A212EF4FC05A}"/>
          </ac:spMkLst>
        </pc:spChg>
      </pc:sldChg>
      <pc:sldChg chg="modSp">
        <pc:chgData name="Weissenberger, T M" userId="S::tmweiss@uiowa.edu::e62ad652-ae23-4f3d-af6b-d7daeba8b339" providerId="AD" clId="Web-{C00A5C3B-1DFD-4FC1-9567-13DE7B9BF69D}" dt="2024-05-31T02:25:19.197" v="46" actId="20577"/>
        <pc:sldMkLst>
          <pc:docMk/>
          <pc:sldMk cId="3850874627" sldId="1575"/>
        </pc:sldMkLst>
        <pc:spChg chg="mod">
          <ac:chgData name="Weissenberger, T M" userId="S::tmweiss@uiowa.edu::e62ad652-ae23-4f3d-af6b-d7daeba8b339" providerId="AD" clId="Web-{C00A5C3B-1DFD-4FC1-9567-13DE7B9BF69D}" dt="2024-05-31T02:25:05.213" v="44" actId="20577"/>
          <ac:spMkLst>
            <pc:docMk/>
            <pc:sldMk cId="3850874627" sldId="1575"/>
            <ac:spMk id="4" creationId="{C302AA5F-F0D6-0EBD-8B23-2AC2248318A0}"/>
          </ac:spMkLst>
        </pc:spChg>
        <pc:spChg chg="mod">
          <ac:chgData name="Weissenberger, T M" userId="S::tmweiss@uiowa.edu::e62ad652-ae23-4f3d-af6b-d7daeba8b339" providerId="AD" clId="Web-{C00A5C3B-1DFD-4FC1-9567-13DE7B9BF69D}" dt="2024-05-31T02:25:19.197" v="46" actId="20577"/>
          <ac:spMkLst>
            <pc:docMk/>
            <pc:sldMk cId="3850874627" sldId="1575"/>
            <ac:spMk id="5" creationId="{65CCED34-2D28-19D7-36AB-EE87802C1A08}"/>
          </ac:spMkLst>
        </pc:spChg>
      </pc:sldChg>
    </pc:docChg>
  </pc:docChgLst>
  <pc:docChgLst>
    <pc:chgData name="Weissenberger, T M" userId="S::tmweiss@uiowa.edu::e62ad652-ae23-4f3d-af6b-d7daeba8b339" providerId="AD" clId="Web-{7DE9131A-4828-4013-8B81-EC495CE5ADC0}"/>
    <pc:docChg chg="modSld">
      <pc:chgData name="Weissenberger, T M" userId="S::tmweiss@uiowa.edu::e62ad652-ae23-4f3d-af6b-d7daeba8b339" providerId="AD" clId="Web-{7DE9131A-4828-4013-8B81-EC495CE5ADC0}" dt="2024-05-31T02:17:20.333" v="8" actId="14100"/>
      <pc:docMkLst>
        <pc:docMk/>
      </pc:docMkLst>
      <pc:sldChg chg="modSp">
        <pc:chgData name="Weissenberger, T M" userId="S::tmweiss@uiowa.edu::e62ad652-ae23-4f3d-af6b-d7daeba8b339" providerId="AD" clId="Web-{7DE9131A-4828-4013-8B81-EC495CE5ADC0}" dt="2024-05-31T02:17:20.333" v="8" actId="14100"/>
        <pc:sldMkLst>
          <pc:docMk/>
          <pc:sldMk cId="3850874627" sldId="1575"/>
        </pc:sldMkLst>
        <pc:spChg chg="mod">
          <ac:chgData name="Weissenberger, T M" userId="S::tmweiss@uiowa.edu::e62ad652-ae23-4f3d-af6b-d7daeba8b339" providerId="AD" clId="Web-{7DE9131A-4828-4013-8B81-EC495CE5ADC0}" dt="2024-05-31T02:17:20.333" v="8" actId="14100"/>
          <ac:spMkLst>
            <pc:docMk/>
            <pc:sldMk cId="3850874627" sldId="1575"/>
            <ac:spMk id="5" creationId="{65CCED34-2D28-19D7-36AB-EE87802C1A08}"/>
          </ac:spMkLst>
        </pc:spChg>
      </pc:sldChg>
    </pc:docChg>
  </pc:docChgLst>
  <pc:docChgLst>
    <pc:chgData name="Weissenberger, T M" userId="S::tmweiss@uiowa.edu::e62ad652-ae23-4f3d-af6b-d7daeba8b339" providerId="AD" clId="Web-{87A4048B-E46F-477E-A9D9-39A2281ED85F}"/>
    <pc:docChg chg="modSld">
      <pc:chgData name="Weissenberger, T M" userId="S::tmweiss@uiowa.edu::e62ad652-ae23-4f3d-af6b-d7daeba8b339" providerId="AD" clId="Web-{87A4048B-E46F-477E-A9D9-39A2281ED85F}" dt="2024-05-31T02:19:12.856" v="18" actId="20577"/>
      <pc:docMkLst>
        <pc:docMk/>
      </pc:docMkLst>
      <pc:sldChg chg="modSp">
        <pc:chgData name="Weissenberger, T M" userId="S::tmweiss@uiowa.edu::e62ad652-ae23-4f3d-af6b-d7daeba8b339" providerId="AD" clId="Web-{87A4048B-E46F-477E-A9D9-39A2281ED85F}" dt="2024-05-31T02:19:12.856" v="18" actId="20577"/>
        <pc:sldMkLst>
          <pc:docMk/>
          <pc:sldMk cId="3649529125" sldId="257"/>
        </pc:sldMkLst>
        <pc:spChg chg="mod">
          <ac:chgData name="Weissenberger, T M" userId="S::tmweiss@uiowa.edu::e62ad652-ae23-4f3d-af6b-d7daeba8b339" providerId="AD" clId="Web-{87A4048B-E46F-477E-A9D9-39A2281ED85F}" dt="2024-05-31T02:19:12.856" v="18" actId="20577"/>
          <ac:spMkLst>
            <pc:docMk/>
            <pc:sldMk cId="3649529125" sldId="257"/>
            <ac:spMk id="12" creationId="{AACD6524-AD8C-F7B7-116F-A212EF4FC05A}"/>
          </ac:spMkLst>
        </pc:spChg>
      </pc:sldChg>
    </pc:docChg>
  </pc:docChgLst>
  <pc:docChgLst>
    <pc:chgData name="Weissenberger, T M" userId="S::tmweiss@uiowa.edu::e62ad652-ae23-4f3d-af6b-d7daeba8b339" providerId="AD" clId="Web-{621977D6-99D7-46F1-8342-A20194198124}"/>
    <pc:docChg chg="addSld delSld modSld sldOrd">
      <pc:chgData name="Weissenberger, T M" userId="S::tmweiss@uiowa.edu::e62ad652-ae23-4f3d-af6b-d7daeba8b339" providerId="AD" clId="Web-{621977D6-99D7-46F1-8342-A20194198124}" dt="2024-05-31T01:16:57.117" v="5"/>
      <pc:docMkLst>
        <pc:docMk/>
      </pc:docMkLst>
      <pc:sldChg chg="ord">
        <pc:chgData name="Weissenberger, T M" userId="S::tmweiss@uiowa.edu::e62ad652-ae23-4f3d-af6b-d7daeba8b339" providerId="AD" clId="Web-{621977D6-99D7-46F1-8342-A20194198124}" dt="2024-05-31T01:16:46.320" v="4"/>
        <pc:sldMkLst>
          <pc:docMk/>
          <pc:sldMk cId="3080358594" sldId="322"/>
        </pc:sldMkLst>
      </pc:sldChg>
      <pc:sldChg chg="addSp delSp modSp new del">
        <pc:chgData name="Weissenberger, T M" userId="S::tmweiss@uiowa.edu::e62ad652-ae23-4f3d-af6b-d7daeba8b339" providerId="AD" clId="Web-{621977D6-99D7-46F1-8342-A20194198124}" dt="2024-05-31T01:16:57.117" v="5"/>
        <pc:sldMkLst>
          <pc:docMk/>
          <pc:sldMk cId="3205208127" sldId="1574"/>
        </pc:sldMkLst>
        <pc:spChg chg="del">
          <ac:chgData name="Weissenberger, T M" userId="S::tmweiss@uiowa.edu::e62ad652-ae23-4f3d-af6b-d7daeba8b339" providerId="AD" clId="Web-{621977D6-99D7-46F1-8342-A20194198124}" dt="2024-05-31T01:00:55.156" v="1"/>
          <ac:spMkLst>
            <pc:docMk/>
            <pc:sldMk cId="3205208127" sldId="1574"/>
            <ac:spMk id="3" creationId="{3E0F93F2-0421-4A62-244F-3B8AAA67B53B}"/>
          </ac:spMkLst>
        </pc:spChg>
        <pc:graphicFrameChg chg="add mod ord modGraphic">
          <ac:chgData name="Weissenberger, T M" userId="S::tmweiss@uiowa.edu::e62ad652-ae23-4f3d-af6b-d7daeba8b339" providerId="AD" clId="Web-{621977D6-99D7-46F1-8342-A20194198124}" dt="2024-05-31T01:01:23.655" v="3"/>
          <ac:graphicFrameMkLst>
            <pc:docMk/>
            <pc:sldMk cId="3205208127" sldId="1574"/>
            <ac:graphicFrameMk id="5" creationId="{8407F578-871E-E838-F482-41F9CA48435C}"/>
          </ac:graphicFrameMkLst>
        </pc:graphicFrameChg>
      </pc:sldChg>
    </pc:docChg>
  </pc:docChgLst>
  <pc:docChgLst>
    <pc:chgData name="Weissenberger, T M" userId="S::tmweiss@uiowa.edu::e62ad652-ae23-4f3d-af6b-d7daeba8b339" providerId="AD" clId="Web-{DEDB6637-B5FB-4EE1-8322-39B550D65629}"/>
    <pc:docChg chg="addSld modSld">
      <pc:chgData name="Weissenberger, T M" userId="S::tmweiss@uiowa.edu::e62ad652-ae23-4f3d-af6b-d7daeba8b339" providerId="AD" clId="Web-{DEDB6637-B5FB-4EE1-8322-39B550D65629}" dt="2024-05-31T01:51:35.294" v="14" actId="20577"/>
      <pc:docMkLst>
        <pc:docMk/>
      </pc:docMkLst>
      <pc:sldChg chg="modSp add mod modClrScheme chgLayout">
        <pc:chgData name="Weissenberger, T M" userId="S::tmweiss@uiowa.edu::e62ad652-ae23-4f3d-af6b-d7daeba8b339" providerId="AD" clId="Web-{DEDB6637-B5FB-4EE1-8322-39B550D65629}" dt="2024-05-31T01:51:23.293" v="9" actId="14100"/>
        <pc:sldMkLst>
          <pc:docMk/>
          <pc:sldMk cId="3649529125" sldId="257"/>
        </pc:sldMkLst>
        <pc:spChg chg="mod ord">
          <ac:chgData name="Weissenberger, T M" userId="S::tmweiss@uiowa.edu::e62ad652-ae23-4f3d-af6b-d7daeba8b339" providerId="AD" clId="Web-{DEDB6637-B5FB-4EE1-8322-39B550D65629}" dt="2024-05-31T01:50:42.542" v="2"/>
          <ac:spMkLst>
            <pc:docMk/>
            <pc:sldMk cId="3649529125" sldId="257"/>
            <ac:spMk id="4" creationId="{AD226DA4-6A40-93C0-392C-09BDB03D7F7C}"/>
          </ac:spMkLst>
        </pc:spChg>
        <pc:spChg chg="mod ord">
          <ac:chgData name="Weissenberger, T M" userId="S::tmweiss@uiowa.edu::e62ad652-ae23-4f3d-af6b-d7daeba8b339" providerId="AD" clId="Web-{DEDB6637-B5FB-4EE1-8322-39B550D65629}" dt="2024-05-31T01:51:23.293" v="9" actId="14100"/>
          <ac:spMkLst>
            <pc:docMk/>
            <pc:sldMk cId="3649529125" sldId="257"/>
            <ac:spMk id="5" creationId="{EB5C59F6-EB90-81A8-373A-B121CC11C1AD}"/>
          </ac:spMkLst>
        </pc:spChg>
        <pc:spChg chg="mod ord">
          <ac:chgData name="Weissenberger, T M" userId="S::tmweiss@uiowa.edu::e62ad652-ae23-4f3d-af6b-d7daeba8b339" providerId="AD" clId="Web-{DEDB6637-B5FB-4EE1-8322-39B550D65629}" dt="2024-05-31T01:51:10.277" v="8" actId="1076"/>
          <ac:spMkLst>
            <pc:docMk/>
            <pc:sldMk cId="3649529125" sldId="257"/>
            <ac:spMk id="12" creationId="{AACD6524-AD8C-F7B7-116F-A212EF4FC05A}"/>
          </ac:spMkLst>
        </pc:spChg>
      </pc:sldChg>
      <pc:sldChg chg="new">
        <pc:chgData name="Weissenberger, T M" userId="S::tmweiss@uiowa.edu::e62ad652-ae23-4f3d-af6b-d7daeba8b339" providerId="AD" clId="Web-{DEDB6637-B5FB-4EE1-8322-39B550D65629}" dt="2024-05-31T01:50:29.307" v="1"/>
        <pc:sldMkLst>
          <pc:docMk/>
          <pc:sldMk cId="2159058776" sldId="1574"/>
        </pc:sldMkLst>
      </pc:sldChg>
      <pc:sldChg chg="modSp new">
        <pc:chgData name="Weissenberger, T M" userId="S::tmweiss@uiowa.edu::e62ad652-ae23-4f3d-af6b-d7daeba8b339" providerId="AD" clId="Web-{DEDB6637-B5FB-4EE1-8322-39B550D65629}" dt="2024-05-31T01:51:35.294" v="14" actId="20577"/>
        <pc:sldMkLst>
          <pc:docMk/>
          <pc:sldMk cId="3850874627" sldId="1575"/>
        </pc:sldMkLst>
        <pc:spChg chg="mod">
          <ac:chgData name="Weissenberger, T M" userId="S::tmweiss@uiowa.edu::e62ad652-ae23-4f3d-af6b-d7daeba8b339" providerId="AD" clId="Web-{DEDB6637-B5FB-4EE1-8322-39B550D65629}" dt="2024-05-31T01:51:35.294" v="14" actId="20577"/>
          <ac:spMkLst>
            <pc:docMk/>
            <pc:sldMk cId="3850874627" sldId="1575"/>
            <ac:spMk id="3" creationId="{9D6931DF-506B-9CCD-EDE5-D8508BA58364}"/>
          </ac:spMkLst>
        </pc:spChg>
      </pc:sldChg>
      <pc:sldMasterChg chg="addSldLayout">
        <pc:chgData name="Weissenberger, T M" userId="S::tmweiss@uiowa.edu::e62ad652-ae23-4f3d-af6b-d7daeba8b339" providerId="AD" clId="Web-{DEDB6637-B5FB-4EE1-8322-39B550D65629}" dt="2024-05-31T01:50:17.400" v="0"/>
        <pc:sldMasterMkLst>
          <pc:docMk/>
          <pc:sldMasterMk cId="2970061491" sldId="2147483648"/>
        </pc:sldMasterMkLst>
        <pc:sldLayoutChg chg="add">
          <pc:chgData name="Weissenberger, T M" userId="S::tmweiss@uiowa.edu::e62ad652-ae23-4f3d-af6b-d7daeba8b339" providerId="AD" clId="Web-{DEDB6637-B5FB-4EE1-8322-39B550D65629}" dt="2024-05-31T01:50:17.400" v="0"/>
          <pc:sldLayoutMkLst>
            <pc:docMk/>
            <pc:sldMasterMk cId="2970061491" sldId="2147483648"/>
            <pc:sldLayoutMk cId="29078500" sldId="214748370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D98E1-F3C6-4123-B85D-F16B2533420B}"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183ADCBB-CA2B-4ACC-A6CF-0BB5A0921D68}">
      <dgm:prSet phldrT="[Text]" custT="1"/>
      <dgm:spPr>
        <a:solidFill>
          <a:schemeClr val="bg1"/>
        </a:solidFill>
        <a:ln>
          <a:noFill/>
        </a:ln>
      </dgm:spPr>
      <dgm:t>
        <a:bodyPr/>
        <a:lstStyle/>
        <a:p>
          <a:pPr rtl="0">
            <a:tabLst>
              <a:tab pos="2625725" algn="l"/>
            </a:tabLst>
          </a:pPr>
          <a:r>
            <a:rPr lang="en-US" sz="2800" b="0">
              <a:solidFill>
                <a:schemeClr val="tx1"/>
              </a:solidFill>
              <a:latin typeface="Aptos"/>
              <a:ea typeface="Open Sans ExtraBold"/>
              <a:cs typeface="Open Sans ExtraBold"/>
            </a:rPr>
            <a:t>Dimensions of Accessibility for Teaching and Learning</a:t>
          </a:r>
        </a:p>
      </dgm:t>
    </dgm:pt>
    <dgm:pt modelId="{BBDD1C9D-F8A1-4B61-BB54-228C984BD293}" type="parTrans" cxnId="{6A45C410-CCD3-44E2-91D0-EE61226A8A16}">
      <dgm:prSet/>
      <dgm:spPr/>
      <dgm:t>
        <a:bodyPr/>
        <a:lstStyle/>
        <a:p>
          <a:endParaRPr lang="en-US">
            <a:latin typeface="Aptos" panose="020B0004020202020204" pitchFamily="34" charset="0"/>
          </a:endParaRPr>
        </a:p>
      </dgm:t>
    </dgm:pt>
    <dgm:pt modelId="{25F7CE47-9952-4CE9-8D8C-9CF3F5FEB847}" type="sibTrans" cxnId="{6A45C410-CCD3-44E2-91D0-EE61226A8A16}">
      <dgm:prSet/>
      <dgm:spPr/>
      <dgm:t>
        <a:bodyPr/>
        <a:lstStyle/>
        <a:p>
          <a:endParaRPr lang="en-US">
            <a:latin typeface="Aptos" panose="020B0004020202020204" pitchFamily="34" charset="0"/>
          </a:endParaRPr>
        </a:p>
      </dgm:t>
    </dgm:pt>
    <dgm:pt modelId="{349267B9-80D9-40C4-965D-44FE54B1F4E0}">
      <dgm:prSet phldrT="[Text]" custT="1"/>
      <dgm:spPr>
        <a:solidFill>
          <a:schemeClr val="tx1"/>
        </a:solidFill>
        <a:ln>
          <a:solidFill>
            <a:srgbClr val="002060"/>
          </a:solidFill>
        </a:ln>
      </dgm:spPr>
      <dgm:t>
        <a:bodyPr/>
        <a:lstStyle/>
        <a:p>
          <a:pPr rtl="0"/>
          <a:r>
            <a:rPr lang="en-US" sz="2000" b="0">
              <a:solidFill>
                <a:srgbClr val="FFCD00"/>
              </a:solidFill>
              <a:latin typeface="Aptos"/>
              <a:ea typeface="Open Sans Condensed" panose="020B0806030504020204" pitchFamily="34" charset="0"/>
              <a:cs typeface="Open Sans Condensed" panose="020B0806030504020204" pitchFamily="34" charset="0"/>
            </a:rPr>
            <a:t>Policy &amp; Standards</a:t>
          </a:r>
        </a:p>
      </dgm:t>
    </dgm:pt>
    <dgm:pt modelId="{ADC90E82-E797-408E-8547-5F2F529BCFB8}" type="parTrans" cxnId="{930A2BFA-6404-40B3-81C1-928AC941254C}">
      <dgm:prSet/>
      <dgm:spPr>
        <a:noFill/>
        <a:ln w="19050" cap="flat" cmpd="sng" algn="ctr">
          <a:solidFill>
            <a:srgbClr val="000000"/>
          </a:solidFill>
          <a:prstDash val="solid"/>
          <a:miter lim="800000"/>
        </a:ln>
        <a:effectLst/>
      </dgm:spPr>
      <dgm:t>
        <a:bodyPr/>
        <a:lstStyle/>
        <a:p>
          <a:endParaRPr lang="en-US">
            <a:latin typeface="Aptos" panose="020B0004020202020204" pitchFamily="34" charset="0"/>
          </a:endParaRPr>
        </a:p>
      </dgm:t>
    </dgm:pt>
    <dgm:pt modelId="{79C72095-6D14-493E-99A4-F178BF780A98}" type="sibTrans" cxnId="{930A2BFA-6404-40B3-81C1-928AC941254C}">
      <dgm:prSet/>
      <dgm:spPr/>
      <dgm:t>
        <a:bodyPr/>
        <a:lstStyle/>
        <a:p>
          <a:endParaRPr lang="en-US">
            <a:latin typeface="Aptos" panose="020B0004020202020204" pitchFamily="34" charset="0"/>
          </a:endParaRPr>
        </a:p>
      </dgm:t>
    </dgm:pt>
    <dgm:pt modelId="{63C79528-ED0E-4201-A80B-BDDBD0C5C18E}">
      <dgm:prSet phldrT="[Text]" custT="1"/>
      <dgm:spPr>
        <a:solidFill>
          <a:schemeClr val="tx1"/>
        </a:solidFill>
        <a:ln>
          <a:solidFill>
            <a:srgbClr val="002060"/>
          </a:solidFill>
        </a:ln>
      </dgm:spPr>
      <dgm:t>
        <a:bodyPr/>
        <a:lstStyle/>
        <a:p>
          <a:r>
            <a:rPr lang="en-US" sz="2000" b="0">
              <a:solidFill>
                <a:srgbClr val="FFCD00"/>
              </a:solidFill>
              <a:latin typeface="Aptos"/>
              <a:ea typeface="Open Sans Condensed" panose="020B0806030504020204" pitchFamily="34" charset="0"/>
              <a:cs typeface="Open Sans Condensed" panose="020B0806030504020204" pitchFamily="34" charset="0"/>
            </a:rPr>
            <a:t>Tools</a:t>
          </a:r>
        </a:p>
      </dgm:t>
    </dgm:pt>
    <dgm:pt modelId="{D79EADBB-0333-49CC-A46B-75F25B1376F5}" type="parTrans" cxnId="{05A8C2B0-5B7A-4C7A-9C17-9C597EDC4605}">
      <dgm:prSet/>
      <dgm:spPr>
        <a:solidFill>
          <a:srgbClr val="BF9000"/>
        </a:solidFill>
        <a:ln w="19050">
          <a:solidFill>
            <a:schemeClr val="tx1"/>
          </a:solidFill>
        </a:ln>
      </dgm:spPr>
      <dgm:t>
        <a:bodyPr/>
        <a:lstStyle/>
        <a:p>
          <a:endParaRPr lang="en-US">
            <a:latin typeface="Aptos" panose="020B0004020202020204" pitchFamily="34" charset="0"/>
          </a:endParaRPr>
        </a:p>
      </dgm:t>
    </dgm:pt>
    <dgm:pt modelId="{E717D959-4730-4161-95F1-6FE55B831DE6}" type="sibTrans" cxnId="{05A8C2B0-5B7A-4C7A-9C17-9C597EDC4605}">
      <dgm:prSet/>
      <dgm:spPr/>
      <dgm:t>
        <a:bodyPr/>
        <a:lstStyle/>
        <a:p>
          <a:endParaRPr lang="en-US">
            <a:latin typeface="Aptos" panose="020B0004020202020204" pitchFamily="34" charset="0"/>
          </a:endParaRPr>
        </a:p>
      </dgm:t>
    </dgm:pt>
    <dgm:pt modelId="{49DBF3F9-70F3-4F41-A668-28048331CEE0}">
      <dgm:prSet phldrT="[Text]" custT="1"/>
      <dgm:spPr>
        <a:solidFill>
          <a:schemeClr val="tx1"/>
        </a:solidFill>
        <a:ln>
          <a:solidFill>
            <a:srgbClr val="002060"/>
          </a:solidFill>
        </a:ln>
      </dgm:spPr>
      <dgm:t>
        <a:bodyPr/>
        <a:lstStyle/>
        <a:p>
          <a:r>
            <a:rPr lang="en-US" sz="2000" b="0">
              <a:solidFill>
                <a:srgbClr val="FFCD00"/>
              </a:solidFill>
              <a:latin typeface="Aptos"/>
              <a:ea typeface="Open Sans Condensed" panose="020B0806030504020204" pitchFamily="34" charset="0"/>
              <a:cs typeface="Open Sans Condensed" panose="020B0806030504020204" pitchFamily="34" charset="0"/>
            </a:rPr>
            <a:t>Pedagogy</a:t>
          </a:r>
        </a:p>
      </dgm:t>
    </dgm:pt>
    <dgm:pt modelId="{6461464A-97FF-4D7F-A998-2409D520B5F1}" type="parTrans" cxnId="{FB5F6F5A-6C6D-458B-B775-E987887DB2EE}">
      <dgm:prSet/>
      <dgm:spPr>
        <a:solidFill>
          <a:srgbClr val="BF9000"/>
        </a:solidFill>
        <a:ln w="19050">
          <a:solidFill>
            <a:schemeClr val="tx1"/>
          </a:solidFill>
        </a:ln>
      </dgm:spPr>
      <dgm:t>
        <a:bodyPr/>
        <a:lstStyle/>
        <a:p>
          <a:endParaRPr lang="en-US">
            <a:latin typeface="Aptos" panose="020B0004020202020204" pitchFamily="34" charset="0"/>
          </a:endParaRPr>
        </a:p>
      </dgm:t>
    </dgm:pt>
    <dgm:pt modelId="{1F63DAD8-D71F-4054-B072-54E1DD097661}" type="sibTrans" cxnId="{FB5F6F5A-6C6D-458B-B775-E987887DB2EE}">
      <dgm:prSet/>
      <dgm:spPr/>
      <dgm:t>
        <a:bodyPr/>
        <a:lstStyle/>
        <a:p>
          <a:endParaRPr lang="en-US">
            <a:latin typeface="Aptos" panose="020B0004020202020204" pitchFamily="34" charset="0"/>
          </a:endParaRPr>
        </a:p>
      </dgm:t>
    </dgm:pt>
    <dgm:pt modelId="{3A2D05C2-CAC4-45A8-935E-A95EDDBD38ED}">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ADA Title II</a:t>
          </a:r>
        </a:p>
      </dgm:t>
    </dgm:pt>
    <dgm:pt modelId="{7DF9C8ED-8240-43F1-ACAE-CA738673BE27}" type="parTrans" cxnId="{AC73181B-0A14-4D22-8389-DEB8E700D2B3}">
      <dgm:prSet/>
      <dgm:spPr>
        <a:solidFill>
          <a:srgbClr val="BF9000"/>
        </a:solidFill>
        <a:ln w="19050">
          <a:solidFill>
            <a:schemeClr val="tx1"/>
          </a:solidFill>
        </a:ln>
      </dgm:spPr>
      <dgm:t>
        <a:bodyPr/>
        <a:lstStyle/>
        <a:p>
          <a:endParaRPr lang="en-US">
            <a:latin typeface="Aptos" panose="020B0004020202020204" pitchFamily="34" charset="0"/>
          </a:endParaRPr>
        </a:p>
      </dgm:t>
    </dgm:pt>
    <dgm:pt modelId="{6D70FA00-1C8B-4C9F-B871-6646C24C0463}" type="sibTrans" cxnId="{AC73181B-0A14-4D22-8389-DEB8E700D2B3}">
      <dgm:prSet/>
      <dgm:spPr/>
      <dgm:t>
        <a:bodyPr/>
        <a:lstStyle/>
        <a:p>
          <a:endParaRPr lang="en-US">
            <a:latin typeface="Aptos" panose="020B0004020202020204" pitchFamily="34" charset="0"/>
          </a:endParaRPr>
        </a:p>
      </dgm:t>
    </dgm:pt>
    <dgm:pt modelId="{131CA523-A542-4324-957C-01AF5BE5701B}">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Standards </a:t>
          </a:r>
          <a:br>
            <a:rPr lang="en-US" sz="1400" b="0">
              <a:solidFill>
                <a:schemeClr val="tx1"/>
              </a:solidFill>
              <a:latin typeface="Aptos"/>
              <a:ea typeface="Open Sans Condensed" panose="020B0806030504020204" pitchFamily="34" charset="0"/>
              <a:cs typeface="Open Sans Condensed" panose="020B0806030504020204" pitchFamily="34" charset="0"/>
            </a:rPr>
          </a:br>
          <a:r>
            <a:rPr lang="en-US" sz="1400" b="0">
              <a:solidFill>
                <a:schemeClr val="tx1"/>
              </a:solidFill>
              <a:latin typeface="Aptos"/>
              <a:ea typeface="Open Sans Condensed" panose="020B0806030504020204" pitchFamily="34" charset="0"/>
              <a:cs typeface="Open Sans Condensed" panose="020B0806030504020204" pitchFamily="34" charset="0"/>
            </a:rPr>
            <a:t>(e.g., WCAG, 508)</a:t>
          </a:r>
        </a:p>
      </dgm:t>
    </dgm:pt>
    <dgm:pt modelId="{E463CBA3-F41E-4AA6-A984-3B62B484C5D1}" type="parTrans" cxnId="{ECD531C8-1E3E-4B04-BFBC-A79F9F7C6D51}">
      <dgm:prSet/>
      <dgm:spPr>
        <a:solidFill>
          <a:srgbClr val="BF9000"/>
        </a:solidFill>
        <a:ln w="19050">
          <a:solidFill>
            <a:schemeClr val="tx1"/>
          </a:solidFill>
        </a:ln>
      </dgm:spPr>
      <dgm:t>
        <a:bodyPr/>
        <a:lstStyle/>
        <a:p>
          <a:endParaRPr lang="en-US">
            <a:latin typeface="Aptos" panose="020B0004020202020204" pitchFamily="34" charset="0"/>
          </a:endParaRPr>
        </a:p>
      </dgm:t>
    </dgm:pt>
    <dgm:pt modelId="{3A257523-29C7-4F44-B4B3-BD81B2DED014}" type="sibTrans" cxnId="{ECD531C8-1E3E-4B04-BFBC-A79F9F7C6D51}">
      <dgm:prSet/>
      <dgm:spPr/>
      <dgm:t>
        <a:bodyPr/>
        <a:lstStyle/>
        <a:p>
          <a:endParaRPr lang="en-US">
            <a:latin typeface="Aptos" panose="020B0004020202020204" pitchFamily="34" charset="0"/>
          </a:endParaRPr>
        </a:p>
      </dgm:t>
    </dgm:pt>
    <dgm:pt modelId="{4FE9E185-8940-412C-9356-6C9F0B1F3282}">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ICON</a:t>
          </a:r>
        </a:p>
      </dgm:t>
    </dgm:pt>
    <dgm:pt modelId="{3ABFED13-197B-4892-98A5-31F760B00F36}" type="parTrans" cxnId="{46B08742-F31A-460B-9DB2-71A477270C61}">
      <dgm:prSet/>
      <dgm:spPr>
        <a:solidFill>
          <a:srgbClr val="BF9000"/>
        </a:solidFill>
        <a:ln w="19050"/>
      </dgm:spPr>
      <dgm:t>
        <a:bodyPr/>
        <a:lstStyle/>
        <a:p>
          <a:endParaRPr lang="en-US">
            <a:latin typeface="Aptos" panose="020B0004020202020204" pitchFamily="34" charset="0"/>
          </a:endParaRPr>
        </a:p>
      </dgm:t>
    </dgm:pt>
    <dgm:pt modelId="{B562572B-F235-4A03-A8D7-2584A2D65F01}" type="sibTrans" cxnId="{46B08742-F31A-460B-9DB2-71A477270C61}">
      <dgm:prSet/>
      <dgm:spPr/>
      <dgm:t>
        <a:bodyPr/>
        <a:lstStyle/>
        <a:p>
          <a:endParaRPr lang="en-US">
            <a:latin typeface="Aptos" panose="020B0004020202020204" pitchFamily="34" charset="0"/>
          </a:endParaRPr>
        </a:p>
      </dgm:t>
    </dgm:pt>
    <dgm:pt modelId="{EEAE35F4-FE64-4D45-945E-60423B6B7C75}">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Panopto</a:t>
          </a:r>
        </a:p>
      </dgm:t>
    </dgm:pt>
    <dgm:pt modelId="{BFC2E43C-6111-4D49-A991-DD70B72030DF}" type="parTrans" cxnId="{C5A119A6-F6DF-4C16-8970-14C854A8C503}">
      <dgm:prSet/>
      <dgm:spPr>
        <a:solidFill>
          <a:srgbClr val="BF9000"/>
        </a:solidFill>
        <a:ln w="19050"/>
      </dgm:spPr>
      <dgm:t>
        <a:bodyPr/>
        <a:lstStyle/>
        <a:p>
          <a:endParaRPr lang="en-US">
            <a:latin typeface="Aptos" panose="020B0004020202020204" pitchFamily="34" charset="0"/>
          </a:endParaRPr>
        </a:p>
      </dgm:t>
    </dgm:pt>
    <dgm:pt modelId="{F828BE70-4500-4BA9-BD44-452655574C14}" type="sibTrans" cxnId="{C5A119A6-F6DF-4C16-8970-14C854A8C503}">
      <dgm:prSet/>
      <dgm:spPr/>
      <dgm:t>
        <a:bodyPr/>
        <a:lstStyle/>
        <a:p>
          <a:endParaRPr lang="en-US">
            <a:latin typeface="Aptos" panose="020B0004020202020204" pitchFamily="34" charset="0"/>
          </a:endParaRPr>
        </a:p>
      </dgm:t>
    </dgm:pt>
    <dgm:pt modelId="{78D17DFD-6C11-4DDF-85CF-E64623BE6411}">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Digital Textbooks</a:t>
          </a:r>
        </a:p>
      </dgm:t>
    </dgm:pt>
    <dgm:pt modelId="{2805BF36-2BD5-442F-A42E-7555BA7354BF}" type="parTrans" cxnId="{CDE783C2-AD50-4DDE-BC2C-E590012CA2F8}">
      <dgm:prSet/>
      <dgm:spPr>
        <a:solidFill>
          <a:srgbClr val="BF9000"/>
        </a:solidFill>
        <a:ln w="19050"/>
      </dgm:spPr>
      <dgm:t>
        <a:bodyPr/>
        <a:lstStyle/>
        <a:p>
          <a:endParaRPr lang="en-US">
            <a:latin typeface="Aptos" panose="020B0004020202020204" pitchFamily="34" charset="0"/>
          </a:endParaRPr>
        </a:p>
      </dgm:t>
    </dgm:pt>
    <dgm:pt modelId="{08B0E538-C2FC-4913-92F5-E1BABBD8BB30}" type="sibTrans" cxnId="{CDE783C2-AD50-4DDE-BC2C-E590012CA2F8}">
      <dgm:prSet/>
      <dgm:spPr/>
      <dgm:t>
        <a:bodyPr/>
        <a:lstStyle/>
        <a:p>
          <a:endParaRPr lang="en-US">
            <a:latin typeface="Aptos" panose="020B0004020202020204" pitchFamily="34" charset="0"/>
          </a:endParaRPr>
        </a:p>
      </dgm:t>
    </dgm:pt>
    <dgm:pt modelId="{9A750650-5CE4-45CE-92CF-76D46FFA747D}">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Zoom</a:t>
          </a:r>
        </a:p>
      </dgm:t>
    </dgm:pt>
    <dgm:pt modelId="{2C793F49-4D93-4D25-9D04-AE8712C0D8B8}" type="parTrans" cxnId="{A7B958CE-0FB4-4B0F-9D3C-A72845EF77C6}">
      <dgm:prSet/>
      <dgm:spPr>
        <a:solidFill>
          <a:srgbClr val="BF9000"/>
        </a:solidFill>
        <a:ln w="19050"/>
      </dgm:spPr>
      <dgm:t>
        <a:bodyPr/>
        <a:lstStyle/>
        <a:p>
          <a:endParaRPr lang="en-US">
            <a:latin typeface="Aptos" panose="020B0004020202020204" pitchFamily="34" charset="0"/>
          </a:endParaRPr>
        </a:p>
      </dgm:t>
    </dgm:pt>
    <dgm:pt modelId="{DDD30B12-5151-411F-97DE-B331422EDDB4}" type="sibTrans" cxnId="{A7B958CE-0FB4-4B0F-9D3C-A72845EF77C6}">
      <dgm:prSet/>
      <dgm:spPr/>
      <dgm:t>
        <a:bodyPr/>
        <a:lstStyle/>
        <a:p>
          <a:endParaRPr lang="en-US">
            <a:latin typeface="Aptos" panose="020B0004020202020204" pitchFamily="34" charset="0"/>
          </a:endParaRPr>
        </a:p>
      </dgm:t>
    </dgm:pt>
    <dgm:pt modelId="{DDF40ECE-B464-47B8-BDDE-64BDCF4CEDF4}">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UDL</a:t>
          </a:r>
        </a:p>
      </dgm:t>
    </dgm:pt>
    <dgm:pt modelId="{858C2DFD-9D3A-4E16-ADB6-D32D1D197510}" type="parTrans" cxnId="{33E0F782-8866-45E2-86F8-EC7A457E4672}">
      <dgm:prSet/>
      <dgm:spPr>
        <a:solidFill>
          <a:srgbClr val="BF9000"/>
        </a:solidFill>
        <a:ln w="19050"/>
      </dgm:spPr>
      <dgm:t>
        <a:bodyPr/>
        <a:lstStyle/>
        <a:p>
          <a:endParaRPr lang="en-US">
            <a:latin typeface="Aptos" panose="020B0004020202020204" pitchFamily="34" charset="0"/>
          </a:endParaRPr>
        </a:p>
      </dgm:t>
    </dgm:pt>
    <dgm:pt modelId="{6DC41C99-8F64-4D5C-9C52-ACB07D0A3E78}" type="sibTrans" cxnId="{33E0F782-8866-45E2-86F8-EC7A457E4672}">
      <dgm:prSet/>
      <dgm:spPr/>
      <dgm:t>
        <a:bodyPr/>
        <a:lstStyle/>
        <a:p>
          <a:endParaRPr lang="en-US">
            <a:latin typeface="Aptos" panose="020B0004020202020204" pitchFamily="34" charset="0"/>
          </a:endParaRPr>
        </a:p>
      </dgm:t>
    </dgm:pt>
    <dgm:pt modelId="{5DF06F45-E8B7-4278-9DA2-AB75ECF2DE65}">
      <dgm:prSet phldrT="[Text]" custT="1"/>
      <dgm:spPr>
        <a:solidFill>
          <a:srgbClr val="FFCD00"/>
        </a:solidFill>
        <a:ln w="19050">
          <a:solidFill>
            <a:srgbClr val="002060"/>
          </a:solidFill>
        </a:ln>
      </dgm:spPr>
      <dgm:t>
        <a:bodyPr/>
        <a:lstStyle/>
        <a:p>
          <a:r>
            <a:rPr lang="en-US" sz="1400" b="0">
              <a:solidFill>
                <a:schemeClr val="tx1"/>
              </a:solidFill>
              <a:latin typeface="Aptos" panose="020B0004020202020204" pitchFamily="34" charset="0"/>
              <a:ea typeface="Open Sans Condensed" panose="020B0806030504020204" pitchFamily="34" charset="0"/>
              <a:cs typeface="Open Sans Condensed" panose="020B0806030504020204" pitchFamily="34" charset="0"/>
            </a:rPr>
            <a:t>Iowa Regents Policy</a:t>
          </a:r>
        </a:p>
      </dgm:t>
    </dgm:pt>
    <dgm:pt modelId="{E74713AF-2571-41CA-ABAA-978746DAB13E}" type="sibTrans" cxnId="{EC566753-6A5C-4392-AA17-A2F249B33D24}">
      <dgm:prSet/>
      <dgm:spPr/>
      <dgm:t>
        <a:bodyPr/>
        <a:lstStyle/>
        <a:p>
          <a:endParaRPr lang="en-US">
            <a:latin typeface="Aptos" panose="020B0004020202020204" pitchFamily="34" charset="0"/>
          </a:endParaRPr>
        </a:p>
      </dgm:t>
    </dgm:pt>
    <dgm:pt modelId="{0E4C1803-79EE-40E5-BB6B-D825D0A26414}" type="parTrans" cxnId="{EC566753-6A5C-4392-AA17-A2F249B33D24}">
      <dgm:prSet/>
      <dgm:spPr>
        <a:solidFill>
          <a:srgbClr val="BF9000"/>
        </a:solidFill>
        <a:ln w="19050">
          <a:solidFill>
            <a:schemeClr val="tx1"/>
          </a:solidFill>
        </a:ln>
      </dgm:spPr>
      <dgm:t>
        <a:bodyPr/>
        <a:lstStyle/>
        <a:p>
          <a:endParaRPr lang="en-US">
            <a:latin typeface="Aptos" panose="020B0004020202020204" pitchFamily="34" charset="0"/>
          </a:endParaRPr>
        </a:p>
      </dgm:t>
    </dgm:pt>
    <dgm:pt modelId="{F744CB73-D40E-41D2-A24E-7FCF6BD8C512}">
      <dgm:prSet phldrT="[Text]" custT="1"/>
      <dgm:spPr>
        <a:solidFill>
          <a:schemeClr val="tx1"/>
        </a:solidFill>
        <a:ln>
          <a:solidFill>
            <a:srgbClr val="002060"/>
          </a:solidFill>
        </a:ln>
      </dgm:spPr>
      <dgm:t>
        <a:bodyPr/>
        <a:lstStyle/>
        <a:p>
          <a:r>
            <a:rPr lang="en-US" sz="2000" b="0">
              <a:solidFill>
                <a:srgbClr val="FFCD00"/>
              </a:solidFill>
              <a:latin typeface="Aptos"/>
              <a:ea typeface="Open Sans Condensed" panose="020B0806030504020204" pitchFamily="34" charset="0"/>
              <a:cs typeface="Open Sans Condensed" panose="020B0806030504020204" pitchFamily="34" charset="0"/>
            </a:rPr>
            <a:t>Support</a:t>
          </a:r>
        </a:p>
      </dgm:t>
    </dgm:pt>
    <dgm:pt modelId="{DF71896A-A19E-4AAE-82A9-D48B5273656E}" type="parTrans" cxnId="{79E52003-5C79-462E-94E1-51793DCE8E19}">
      <dgm:prSet/>
      <dgm:spPr>
        <a:solidFill>
          <a:srgbClr val="BF9000"/>
        </a:solidFill>
        <a:ln w="19050"/>
      </dgm:spPr>
      <dgm:t>
        <a:bodyPr/>
        <a:lstStyle/>
        <a:p>
          <a:endParaRPr lang="en-US">
            <a:latin typeface="Aptos" panose="020B0004020202020204" pitchFamily="34" charset="0"/>
          </a:endParaRPr>
        </a:p>
      </dgm:t>
    </dgm:pt>
    <dgm:pt modelId="{7BE71D9A-BEFA-4277-996A-8E13513A6D8E}" type="sibTrans" cxnId="{79E52003-5C79-462E-94E1-51793DCE8E19}">
      <dgm:prSet/>
      <dgm:spPr/>
      <dgm:t>
        <a:bodyPr/>
        <a:lstStyle/>
        <a:p>
          <a:endParaRPr lang="en-US">
            <a:latin typeface="Aptos" panose="020B0004020202020204" pitchFamily="34" charset="0"/>
          </a:endParaRPr>
        </a:p>
      </dgm:t>
    </dgm:pt>
    <dgm:pt modelId="{5818CC5B-F460-42A1-BA8A-D73913F38C0D}">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OTLT</a:t>
          </a:r>
        </a:p>
      </dgm:t>
    </dgm:pt>
    <dgm:pt modelId="{D9875496-B315-41E9-B0F5-45469F1BB7CC}" type="parTrans" cxnId="{B76C9280-00F0-4EF7-9548-71B6BC677777}">
      <dgm:prSet/>
      <dgm:spPr>
        <a:solidFill>
          <a:srgbClr val="BF9000"/>
        </a:solidFill>
        <a:ln w="19050"/>
      </dgm:spPr>
      <dgm:t>
        <a:bodyPr/>
        <a:lstStyle/>
        <a:p>
          <a:endParaRPr lang="en-US">
            <a:latin typeface="Aptos" panose="020B0004020202020204" pitchFamily="34" charset="0"/>
          </a:endParaRPr>
        </a:p>
      </dgm:t>
    </dgm:pt>
    <dgm:pt modelId="{A8577DAD-7772-4AE4-ADFE-45A800232707}" type="sibTrans" cxnId="{B76C9280-00F0-4EF7-9548-71B6BC677777}">
      <dgm:prSet/>
      <dgm:spPr/>
      <dgm:t>
        <a:bodyPr/>
        <a:lstStyle/>
        <a:p>
          <a:endParaRPr lang="en-US">
            <a:latin typeface="Aptos" panose="020B0004020202020204" pitchFamily="34" charset="0"/>
          </a:endParaRPr>
        </a:p>
      </dgm:t>
    </dgm:pt>
    <dgm:pt modelId="{9E5CF741-CD6C-4EC1-9037-E228A14F84DD}">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Pressbooks, </a:t>
          </a:r>
          <a:br>
            <a:rPr lang="en-US" sz="1400" b="0">
              <a:solidFill>
                <a:schemeClr val="tx1"/>
              </a:solidFill>
              <a:latin typeface="Aptos"/>
              <a:ea typeface="Open Sans Condensed" panose="020B0806030504020204" pitchFamily="34" charset="0"/>
              <a:cs typeface="Open Sans Condensed" panose="020B0806030504020204" pitchFamily="34" charset="0"/>
            </a:rPr>
          </a:br>
          <a:r>
            <a:rPr lang="en-US" sz="1400" b="0">
              <a:solidFill>
                <a:schemeClr val="tx1"/>
              </a:solidFill>
              <a:latin typeface="Aptos"/>
              <a:ea typeface="Open Sans Condensed" panose="020B0806030504020204" pitchFamily="34" charset="0"/>
              <a:cs typeface="Open Sans Condensed" panose="020B0806030504020204" pitchFamily="34" charset="0"/>
            </a:rPr>
            <a:t>Top Hat, Etc.</a:t>
          </a:r>
        </a:p>
      </dgm:t>
    </dgm:pt>
    <dgm:pt modelId="{94C7C9E6-3769-41E4-B195-183DEF556DA3}" type="sibTrans" cxnId="{3D0646A8-01B4-4172-A284-8F947D3B81DB}">
      <dgm:prSet/>
      <dgm:spPr/>
      <dgm:t>
        <a:bodyPr/>
        <a:lstStyle/>
        <a:p>
          <a:endParaRPr lang="en-US">
            <a:latin typeface="Aptos" panose="020B0004020202020204" pitchFamily="34" charset="0"/>
          </a:endParaRPr>
        </a:p>
      </dgm:t>
    </dgm:pt>
    <dgm:pt modelId="{AF71E97A-DE3D-4CFF-9274-8CE111D58012}" type="parTrans" cxnId="{3D0646A8-01B4-4172-A284-8F947D3B81DB}">
      <dgm:prSet/>
      <dgm:spPr>
        <a:solidFill>
          <a:srgbClr val="BF9000"/>
        </a:solidFill>
        <a:ln w="19050"/>
      </dgm:spPr>
      <dgm:t>
        <a:bodyPr/>
        <a:lstStyle/>
        <a:p>
          <a:endParaRPr lang="en-US">
            <a:latin typeface="Aptos" panose="020B0004020202020204" pitchFamily="34" charset="0"/>
          </a:endParaRPr>
        </a:p>
      </dgm:t>
    </dgm:pt>
    <dgm:pt modelId="{67DFCCE0-51A5-45A9-ADC7-C7900226FF82}">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Documents/OER</a:t>
          </a:r>
        </a:p>
      </dgm:t>
    </dgm:pt>
    <dgm:pt modelId="{0E895726-3CE7-4B95-9DAC-169B235C5F2A}" type="sibTrans" cxnId="{E1DD5C16-7527-4646-9AFF-2469A12267C7}">
      <dgm:prSet/>
      <dgm:spPr/>
      <dgm:t>
        <a:bodyPr/>
        <a:lstStyle/>
        <a:p>
          <a:endParaRPr lang="en-US">
            <a:latin typeface="Aptos" panose="020B0004020202020204" pitchFamily="34" charset="0"/>
          </a:endParaRPr>
        </a:p>
      </dgm:t>
    </dgm:pt>
    <dgm:pt modelId="{3C3D56A2-AE11-41C5-A21F-26F2A3394F6B}" type="parTrans" cxnId="{E1DD5C16-7527-4646-9AFF-2469A12267C7}">
      <dgm:prSet/>
      <dgm:spPr>
        <a:solidFill>
          <a:srgbClr val="BF9000"/>
        </a:solidFill>
        <a:ln w="19050"/>
      </dgm:spPr>
      <dgm:t>
        <a:bodyPr/>
        <a:lstStyle/>
        <a:p>
          <a:endParaRPr lang="en-US">
            <a:latin typeface="Aptos" panose="020B0004020202020204" pitchFamily="34" charset="0"/>
          </a:endParaRPr>
        </a:p>
      </dgm:t>
    </dgm:pt>
    <dgm:pt modelId="{92173222-CF5C-40BA-845B-CFF31A61CDFA}">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SITAs</a:t>
          </a:r>
        </a:p>
      </dgm:t>
    </dgm:pt>
    <dgm:pt modelId="{2D4256BF-0811-472D-A33A-47A82B5DD378}" type="parTrans" cxnId="{10422376-BD75-433B-A0E2-F361C3267E3F}">
      <dgm:prSet/>
      <dgm:spPr>
        <a:ln w="19050"/>
      </dgm:spPr>
      <dgm:t>
        <a:bodyPr/>
        <a:lstStyle/>
        <a:p>
          <a:endParaRPr lang="en-US">
            <a:latin typeface="Aptos" panose="020B0004020202020204" pitchFamily="34" charset="0"/>
          </a:endParaRPr>
        </a:p>
      </dgm:t>
    </dgm:pt>
    <dgm:pt modelId="{478B1C0A-439B-490A-B6FF-5A3118D694AC}" type="sibTrans" cxnId="{10422376-BD75-433B-A0E2-F361C3267E3F}">
      <dgm:prSet/>
      <dgm:spPr/>
      <dgm:t>
        <a:bodyPr/>
        <a:lstStyle/>
        <a:p>
          <a:endParaRPr lang="en-US">
            <a:latin typeface="Aptos" panose="020B0004020202020204" pitchFamily="34" charset="0"/>
          </a:endParaRPr>
        </a:p>
      </dgm:t>
    </dgm:pt>
    <dgm:pt modelId="{26329FE5-2DCA-4C3A-BA06-1A69F5E21A84}">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SCIT</a:t>
          </a:r>
        </a:p>
      </dgm:t>
    </dgm:pt>
    <dgm:pt modelId="{B3625C9F-94AD-4C6F-B014-A5056F6505AE}" type="parTrans" cxnId="{9ABC6B1D-3833-475F-BFB5-547C024EBA3F}">
      <dgm:prSet/>
      <dgm:spPr>
        <a:ln w="19050"/>
      </dgm:spPr>
      <dgm:t>
        <a:bodyPr/>
        <a:lstStyle/>
        <a:p>
          <a:endParaRPr lang="en-US">
            <a:latin typeface="Aptos" panose="020B0004020202020204" pitchFamily="34" charset="0"/>
          </a:endParaRPr>
        </a:p>
      </dgm:t>
    </dgm:pt>
    <dgm:pt modelId="{80A7A909-D3B8-427C-9679-CDA252415E45}" type="sibTrans" cxnId="{9ABC6B1D-3833-475F-BFB5-547C024EBA3F}">
      <dgm:prSet/>
      <dgm:spPr/>
      <dgm:t>
        <a:bodyPr/>
        <a:lstStyle/>
        <a:p>
          <a:endParaRPr lang="en-US">
            <a:latin typeface="Aptos" panose="020B0004020202020204" pitchFamily="34" charset="0"/>
          </a:endParaRPr>
        </a:p>
      </dgm:t>
    </dgm:pt>
    <dgm:pt modelId="{3B9421AB-808C-457F-8289-D789EAA71FAF}">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SDS</a:t>
          </a:r>
        </a:p>
      </dgm:t>
    </dgm:pt>
    <dgm:pt modelId="{D0D5AAAA-E07B-473A-A86D-AF1B02169947}" type="parTrans" cxnId="{78979B97-3BBB-4571-A734-DE088305D6EE}">
      <dgm:prSet/>
      <dgm:spPr>
        <a:ln w="19050"/>
      </dgm:spPr>
      <dgm:t>
        <a:bodyPr/>
        <a:lstStyle/>
        <a:p>
          <a:endParaRPr lang="en-US">
            <a:latin typeface="Aptos" panose="020B0004020202020204" pitchFamily="34" charset="0"/>
          </a:endParaRPr>
        </a:p>
      </dgm:t>
    </dgm:pt>
    <dgm:pt modelId="{570EF7DE-6FE8-4E90-8A3F-B24FC0446CDC}" type="sibTrans" cxnId="{78979B97-3BBB-4571-A734-DE088305D6EE}">
      <dgm:prSet/>
      <dgm:spPr/>
      <dgm:t>
        <a:bodyPr/>
        <a:lstStyle/>
        <a:p>
          <a:endParaRPr lang="en-US">
            <a:latin typeface="Aptos" panose="020B0004020202020204" pitchFamily="34" charset="0"/>
          </a:endParaRPr>
        </a:p>
      </dgm:t>
    </dgm:pt>
    <dgm:pt modelId="{849AC6B8-9B10-443B-B20D-02E090C9E2B1}">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ITS (ETS, Help Desk)</a:t>
          </a:r>
        </a:p>
      </dgm:t>
    </dgm:pt>
    <dgm:pt modelId="{8FD8C2E4-65BC-4096-B3D8-CEB906FF12C2}" type="parTrans" cxnId="{2FC5C4C0-2488-43E1-9578-25CF4C15853C}">
      <dgm:prSet/>
      <dgm:spPr>
        <a:ln w="19050"/>
      </dgm:spPr>
      <dgm:t>
        <a:bodyPr/>
        <a:lstStyle/>
        <a:p>
          <a:endParaRPr lang="en-US">
            <a:latin typeface="Aptos" panose="020B0004020202020204" pitchFamily="34" charset="0"/>
          </a:endParaRPr>
        </a:p>
      </dgm:t>
    </dgm:pt>
    <dgm:pt modelId="{4695E59B-D74E-4EBB-A393-936C8A16DC87}" type="sibTrans" cxnId="{2FC5C4C0-2488-43E1-9578-25CF4C15853C}">
      <dgm:prSet/>
      <dgm:spPr/>
      <dgm:t>
        <a:bodyPr/>
        <a:lstStyle/>
        <a:p>
          <a:endParaRPr lang="en-US">
            <a:latin typeface="Aptos" panose="020B0004020202020204" pitchFamily="34" charset="0"/>
          </a:endParaRPr>
        </a:p>
      </dgm:t>
    </dgm:pt>
    <dgm:pt modelId="{7169CBB2-66E0-4C70-90A1-250B4BA3423B}">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Syllabus</a:t>
          </a:r>
        </a:p>
      </dgm:t>
    </dgm:pt>
    <dgm:pt modelId="{ED581423-3665-43EF-971D-5A567A885CA7}" type="parTrans" cxnId="{715909A7-FAFC-4FCA-9A21-60573D7363AC}">
      <dgm:prSet/>
      <dgm:spPr>
        <a:ln w="19050"/>
      </dgm:spPr>
      <dgm:t>
        <a:bodyPr/>
        <a:lstStyle/>
        <a:p>
          <a:endParaRPr lang="en-US">
            <a:latin typeface="Aptos" panose="020B0004020202020204" pitchFamily="34" charset="0"/>
          </a:endParaRPr>
        </a:p>
      </dgm:t>
    </dgm:pt>
    <dgm:pt modelId="{402F8978-86BE-44A6-BB48-B0B972A64B99}" type="sibTrans" cxnId="{715909A7-FAFC-4FCA-9A21-60573D7363AC}">
      <dgm:prSet/>
      <dgm:spPr/>
      <dgm:t>
        <a:bodyPr/>
        <a:lstStyle/>
        <a:p>
          <a:endParaRPr lang="en-US">
            <a:latin typeface="Aptos" panose="020B0004020202020204" pitchFamily="34" charset="0"/>
          </a:endParaRPr>
        </a:p>
      </dgm:t>
    </dgm:pt>
    <dgm:pt modelId="{C0D14137-DF63-489A-8B6D-64A63195F465}">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IT Accessibility Policy</a:t>
          </a:r>
        </a:p>
      </dgm:t>
    </dgm:pt>
    <dgm:pt modelId="{C9392324-8A57-49FC-8044-1186C4361A53}" type="parTrans" cxnId="{AB4D02D7-B750-4D68-BD32-3A6AC1E10D36}">
      <dgm:prSet/>
      <dgm:spPr>
        <a:ln w="19050">
          <a:solidFill>
            <a:schemeClr val="tx1"/>
          </a:solidFill>
        </a:ln>
      </dgm:spPr>
      <dgm:t>
        <a:bodyPr/>
        <a:lstStyle/>
        <a:p>
          <a:endParaRPr lang="en-US">
            <a:latin typeface="Aptos" panose="020B0004020202020204" pitchFamily="34" charset="0"/>
          </a:endParaRPr>
        </a:p>
      </dgm:t>
    </dgm:pt>
    <dgm:pt modelId="{0B5C64AC-474A-4B6E-B710-61B6387A71EB}" type="sibTrans" cxnId="{AB4D02D7-B750-4D68-BD32-3A6AC1E10D36}">
      <dgm:prSet/>
      <dgm:spPr/>
      <dgm:t>
        <a:bodyPr/>
        <a:lstStyle/>
        <a:p>
          <a:endParaRPr lang="en-US">
            <a:latin typeface="Aptos" panose="020B0004020202020204" pitchFamily="34" charset="0"/>
          </a:endParaRPr>
        </a:p>
      </dgm:t>
    </dgm:pt>
    <dgm:pt modelId="{9FC2FCD8-EB7C-4CBA-A127-4CF93157D981}">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Section 504</a:t>
          </a:r>
        </a:p>
      </dgm:t>
    </dgm:pt>
    <dgm:pt modelId="{03A31E6F-8EA2-451E-9C73-2456F3EA1801}" type="parTrans" cxnId="{8D3D659A-D334-4124-B994-8C70F03F96BE}">
      <dgm:prSet/>
      <dgm:spPr>
        <a:ln w="19050"/>
      </dgm:spPr>
      <dgm:t>
        <a:bodyPr/>
        <a:lstStyle/>
        <a:p>
          <a:endParaRPr lang="en-US">
            <a:latin typeface="Aptos" panose="020B0004020202020204" pitchFamily="34" charset="0"/>
          </a:endParaRPr>
        </a:p>
      </dgm:t>
    </dgm:pt>
    <dgm:pt modelId="{8639865D-A542-49A6-922D-4B0FE1352CFB}" type="sibTrans" cxnId="{8D3D659A-D334-4124-B994-8C70F03F96BE}">
      <dgm:prSet/>
      <dgm:spPr/>
      <dgm:t>
        <a:bodyPr/>
        <a:lstStyle/>
        <a:p>
          <a:endParaRPr lang="en-US">
            <a:latin typeface="Aptos" panose="020B0004020202020204" pitchFamily="34" charset="0"/>
          </a:endParaRPr>
        </a:p>
      </dgm:t>
    </dgm:pt>
    <dgm:pt modelId="{66A56077-A3C7-422F-8A1A-1C652E72562D}">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Center for Teaching</a:t>
          </a:r>
        </a:p>
      </dgm:t>
    </dgm:pt>
    <dgm:pt modelId="{62D20CD0-2A12-4323-9155-5C8198F539DE}" type="parTrans" cxnId="{C7A7FA8E-9D08-46D8-9C3C-1461C8996A03}">
      <dgm:prSet/>
      <dgm:spPr>
        <a:ln w="19050"/>
      </dgm:spPr>
      <dgm:t>
        <a:bodyPr/>
        <a:lstStyle/>
        <a:p>
          <a:endParaRPr lang="en-US">
            <a:latin typeface="Aptos" panose="020B0004020202020204" pitchFamily="34" charset="0"/>
          </a:endParaRPr>
        </a:p>
      </dgm:t>
    </dgm:pt>
    <dgm:pt modelId="{36CE2F55-0B13-49E0-AA5F-E177CA893510}" type="sibTrans" cxnId="{C7A7FA8E-9D08-46D8-9C3C-1461C8996A03}">
      <dgm:prSet/>
      <dgm:spPr/>
      <dgm:t>
        <a:bodyPr/>
        <a:lstStyle/>
        <a:p>
          <a:endParaRPr lang="en-US">
            <a:latin typeface="Aptos" panose="020B0004020202020204" pitchFamily="34" charset="0"/>
          </a:endParaRPr>
        </a:p>
      </dgm:t>
    </dgm:pt>
    <dgm:pt modelId="{BA7F4EFB-12E9-4B5B-A68B-F2914E86A33E}">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Instructional Designers</a:t>
          </a:r>
        </a:p>
      </dgm:t>
    </dgm:pt>
    <dgm:pt modelId="{9921671A-E1AE-4E9F-B493-13A49D3AA333}" type="parTrans" cxnId="{85250D9F-9C71-4C11-87C0-59F56664F988}">
      <dgm:prSet/>
      <dgm:spPr>
        <a:noFill/>
        <a:ln w="19050" cap="flat" cmpd="sng" algn="ctr">
          <a:solidFill>
            <a:scrgbClr r="0" g="0" b="0"/>
          </a:solidFill>
          <a:prstDash val="solid"/>
          <a:miter lim="800000"/>
        </a:ln>
        <a:effectLst/>
      </dgm:spPr>
      <dgm:t>
        <a:bodyPr/>
        <a:lstStyle/>
        <a:p>
          <a:endParaRPr lang="en-US">
            <a:latin typeface="Aptos" panose="020B0004020202020204" pitchFamily="34" charset="0"/>
          </a:endParaRPr>
        </a:p>
      </dgm:t>
    </dgm:pt>
    <dgm:pt modelId="{5BD344F0-7C99-4923-BA2A-B89DE4D58395}" type="sibTrans" cxnId="{85250D9F-9C71-4C11-87C0-59F56664F988}">
      <dgm:prSet/>
      <dgm:spPr/>
      <dgm:t>
        <a:bodyPr/>
        <a:lstStyle/>
        <a:p>
          <a:endParaRPr lang="en-US">
            <a:latin typeface="Aptos" panose="020B0004020202020204" pitchFamily="34" charset="0"/>
          </a:endParaRPr>
        </a:p>
      </dgm:t>
    </dgm:pt>
    <dgm:pt modelId="{C121A436-75FF-4CCE-B290-4A217AE87D33}">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Other?</a:t>
          </a:r>
        </a:p>
      </dgm:t>
    </dgm:pt>
    <dgm:pt modelId="{20F73E9A-9088-4740-A2ED-B1F285E0CEC6}" type="parTrans" cxnId="{A8BECB0A-827C-4D67-9973-BD46B26D0BE8}">
      <dgm:prSet/>
      <dgm:spPr>
        <a:noFill/>
        <a:ln w="19050" cap="flat" cmpd="sng" algn="ctr">
          <a:solidFill>
            <a:scrgbClr r="0" g="0" b="0"/>
          </a:solidFill>
          <a:prstDash val="solid"/>
          <a:miter lim="800000"/>
        </a:ln>
        <a:effectLst/>
      </dgm:spPr>
      <dgm:t>
        <a:bodyPr/>
        <a:lstStyle/>
        <a:p>
          <a:endParaRPr lang="en-US">
            <a:latin typeface="Aptos" panose="020B0004020202020204" pitchFamily="34" charset="0"/>
          </a:endParaRPr>
        </a:p>
      </dgm:t>
    </dgm:pt>
    <dgm:pt modelId="{FFA92879-7112-4026-BBAD-6967F2FA4630}" type="sibTrans" cxnId="{A8BECB0A-827C-4D67-9973-BD46B26D0BE8}">
      <dgm:prSet/>
      <dgm:spPr/>
      <dgm:t>
        <a:bodyPr/>
        <a:lstStyle/>
        <a:p>
          <a:endParaRPr lang="en-US">
            <a:latin typeface="Aptos" panose="020B0004020202020204" pitchFamily="34" charset="0"/>
          </a:endParaRPr>
        </a:p>
      </dgm:t>
    </dgm:pt>
    <dgm:pt modelId="{00055E01-0F82-4F63-A0D0-156CB2A670EB}">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Other?</a:t>
          </a:r>
        </a:p>
      </dgm:t>
    </dgm:pt>
    <dgm:pt modelId="{4BE79FCC-117A-4189-B25F-794C8CA59D04}" type="parTrans" cxnId="{0BD1381C-F8E8-4994-8CD7-6DDC8553DC74}">
      <dgm:prSet/>
      <dgm:spPr>
        <a:noFill/>
        <a:ln w="19050" cap="flat" cmpd="sng" algn="ctr">
          <a:noFill/>
          <a:prstDash val="solid"/>
          <a:miter lim="800000"/>
        </a:ln>
        <a:effectLst/>
      </dgm:spPr>
      <dgm:t>
        <a:bodyPr/>
        <a:lstStyle/>
        <a:p>
          <a:endParaRPr lang="en-US">
            <a:latin typeface="Aptos" panose="020B0004020202020204" pitchFamily="34" charset="0"/>
          </a:endParaRPr>
        </a:p>
      </dgm:t>
    </dgm:pt>
    <dgm:pt modelId="{D4D9B965-20FD-4A10-95B4-A3D50795BFA1}" type="sibTrans" cxnId="{0BD1381C-F8E8-4994-8CD7-6DDC8553DC74}">
      <dgm:prSet/>
      <dgm:spPr/>
      <dgm:t>
        <a:bodyPr/>
        <a:lstStyle/>
        <a:p>
          <a:endParaRPr lang="en-US">
            <a:latin typeface="Aptos" panose="020B0004020202020204" pitchFamily="34" charset="0"/>
          </a:endParaRPr>
        </a:p>
      </dgm:t>
    </dgm:pt>
    <dgm:pt modelId="{127C1968-4033-445C-B023-17CF5F1D1EC1}">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Other?</a:t>
          </a:r>
        </a:p>
      </dgm:t>
    </dgm:pt>
    <dgm:pt modelId="{31978F89-6880-4334-B774-33D36339ACFF}" type="parTrans" cxnId="{4E27B016-9B78-4D29-8F2E-A6EE1CF67A45}">
      <dgm:prSet/>
      <dgm:spPr>
        <a:noFill/>
        <a:ln w="19050" cap="flat" cmpd="sng" algn="ctr">
          <a:solidFill>
            <a:scrgbClr r="0" g="0" b="0"/>
          </a:solidFill>
          <a:prstDash val="solid"/>
          <a:miter lim="800000"/>
        </a:ln>
        <a:effectLst/>
      </dgm:spPr>
      <dgm:t>
        <a:bodyPr/>
        <a:lstStyle/>
        <a:p>
          <a:endParaRPr lang="en-US">
            <a:latin typeface="Aptos" panose="020B0004020202020204" pitchFamily="34" charset="0"/>
          </a:endParaRPr>
        </a:p>
      </dgm:t>
    </dgm:pt>
    <dgm:pt modelId="{BDC2141F-E8C0-4D41-BD64-DE6DD426B47A}" type="sibTrans" cxnId="{4E27B016-9B78-4D29-8F2E-A6EE1CF67A45}">
      <dgm:prSet/>
      <dgm:spPr/>
      <dgm:t>
        <a:bodyPr/>
        <a:lstStyle/>
        <a:p>
          <a:endParaRPr lang="en-US">
            <a:latin typeface="Aptos" panose="020B0004020202020204" pitchFamily="34" charset="0"/>
          </a:endParaRPr>
        </a:p>
      </dgm:t>
    </dgm:pt>
    <dgm:pt modelId="{5E359511-5099-4AD8-A986-5DBE97572EE3}">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Libraries</a:t>
          </a:r>
        </a:p>
      </dgm:t>
    </dgm:pt>
    <dgm:pt modelId="{37697639-0B02-4126-8A71-087225C971DF}" type="parTrans" cxnId="{78F8DFCC-F5FE-4B4B-A3E5-8652868C1342}">
      <dgm:prSet/>
      <dgm:spPr>
        <a:noFill/>
        <a:ln w="19050" cap="flat" cmpd="sng" algn="ctr">
          <a:solidFill>
            <a:scrgbClr r="0" g="0" b="0"/>
          </a:solidFill>
          <a:prstDash val="solid"/>
          <a:miter lim="800000"/>
        </a:ln>
        <a:effectLst/>
      </dgm:spPr>
      <dgm:t>
        <a:bodyPr/>
        <a:lstStyle/>
        <a:p>
          <a:endParaRPr lang="en-US">
            <a:latin typeface="Aptos" panose="020B0004020202020204" pitchFamily="34" charset="0"/>
          </a:endParaRPr>
        </a:p>
      </dgm:t>
    </dgm:pt>
    <dgm:pt modelId="{A141CF4C-307F-47C4-B11E-2E73671BB122}" type="sibTrans" cxnId="{78F8DFCC-F5FE-4B4B-A3E5-8652868C1342}">
      <dgm:prSet/>
      <dgm:spPr/>
      <dgm:t>
        <a:bodyPr/>
        <a:lstStyle/>
        <a:p>
          <a:endParaRPr lang="en-US">
            <a:latin typeface="Aptos" panose="020B0004020202020204" pitchFamily="34" charset="0"/>
          </a:endParaRPr>
        </a:p>
      </dgm:t>
    </dgm:pt>
    <dgm:pt modelId="{CBC53EC4-B4D6-4C00-AF4B-BCC356F37928}">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Other?</a:t>
          </a:r>
        </a:p>
      </dgm:t>
    </dgm:pt>
    <dgm:pt modelId="{47C570BC-85CF-4C05-B880-74E2DE6658DB}" type="sibTrans" cxnId="{8DD2FC76-701A-4E8F-8054-9A323763D219}">
      <dgm:prSet/>
      <dgm:spPr/>
      <dgm:t>
        <a:bodyPr/>
        <a:lstStyle/>
        <a:p>
          <a:endParaRPr lang="en-US">
            <a:latin typeface="Aptos" panose="020B0004020202020204" pitchFamily="34" charset="0"/>
          </a:endParaRPr>
        </a:p>
      </dgm:t>
    </dgm:pt>
    <dgm:pt modelId="{5FD4C701-72A2-4B16-B71B-85608FF39EA3}" type="parTrans" cxnId="{8DD2FC76-701A-4E8F-8054-9A323763D219}">
      <dgm:prSet/>
      <dgm:spPr>
        <a:noFill/>
        <a:ln w="19050" cap="flat" cmpd="sng" algn="ctr">
          <a:solidFill>
            <a:scrgbClr r="0" g="0" b="0"/>
          </a:solidFill>
          <a:prstDash val="solid"/>
          <a:miter lim="800000"/>
        </a:ln>
        <a:effectLst/>
      </dgm:spPr>
      <dgm:t>
        <a:bodyPr/>
        <a:lstStyle/>
        <a:p>
          <a:endParaRPr lang="en-US">
            <a:latin typeface="Aptos" panose="020B0004020202020204" pitchFamily="34" charset="0"/>
          </a:endParaRPr>
        </a:p>
      </dgm:t>
    </dgm:pt>
    <dgm:pt modelId="{30A50FA3-A385-40B0-A32D-12DE10965757}">
      <dgm:prSet phldrT="[Text]" custT="1"/>
      <dgm:spPr>
        <a:solidFill>
          <a:srgbClr val="FFCD00"/>
        </a:solidFill>
        <a:ln w="19050">
          <a:solidFill>
            <a:srgbClr val="002060"/>
          </a:solidFill>
        </a:ln>
      </dgm:spPr>
      <dgm:t>
        <a:bodyPr/>
        <a:lstStyle/>
        <a:p>
          <a:r>
            <a:rPr lang="en-US" sz="1400" b="0">
              <a:solidFill>
                <a:schemeClr val="tx1"/>
              </a:solidFill>
              <a:latin typeface="Aptos"/>
              <a:ea typeface="Open Sans Condensed" panose="020B0806030504020204" pitchFamily="34" charset="0"/>
              <a:cs typeface="Open Sans Condensed" panose="020B0806030504020204" pitchFamily="34" charset="0"/>
            </a:rPr>
            <a:t>Course Notes/Recording</a:t>
          </a:r>
        </a:p>
      </dgm:t>
    </dgm:pt>
    <dgm:pt modelId="{BEDE5B27-54D8-408C-99CE-6ACE65745794}" type="sibTrans" cxnId="{616334F9-B015-41D1-9943-1E425DB00ED8}">
      <dgm:prSet/>
      <dgm:spPr/>
      <dgm:t>
        <a:bodyPr/>
        <a:lstStyle/>
        <a:p>
          <a:endParaRPr lang="en-US">
            <a:latin typeface="Aptos" panose="020B0004020202020204" pitchFamily="34" charset="0"/>
          </a:endParaRPr>
        </a:p>
      </dgm:t>
    </dgm:pt>
    <dgm:pt modelId="{6A96D174-6F07-4935-B0C8-3D42DC4E5E7D}" type="parTrans" cxnId="{616334F9-B015-41D1-9943-1E425DB00ED8}">
      <dgm:prSet/>
      <dgm:spPr>
        <a:noFill/>
        <a:ln w="19050" cap="flat" cmpd="sng" algn="ctr">
          <a:solidFill>
            <a:scrgbClr r="0" g="0" b="0"/>
          </a:solidFill>
          <a:prstDash val="solid"/>
          <a:miter lim="800000"/>
        </a:ln>
        <a:effectLst/>
      </dgm:spPr>
      <dgm:t>
        <a:bodyPr/>
        <a:lstStyle/>
        <a:p>
          <a:endParaRPr lang="en-US">
            <a:latin typeface="Aptos" panose="020B0004020202020204" pitchFamily="34" charset="0"/>
          </a:endParaRPr>
        </a:p>
      </dgm:t>
    </dgm:pt>
    <dgm:pt modelId="{0234E4CC-2F15-4527-B20A-3221F2616752}">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Inclusive Language</a:t>
          </a:r>
        </a:p>
      </dgm:t>
    </dgm:pt>
    <dgm:pt modelId="{8F760748-FEE0-421E-BD6E-308CA11EB996}" type="sibTrans" cxnId="{448B88F6-B12A-41B3-A507-F959AED6254A}">
      <dgm:prSet/>
      <dgm:spPr/>
      <dgm:t>
        <a:bodyPr/>
        <a:lstStyle/>
        <a:p>
          <a:endParaRPr lang="en-US">
            <a:latin typeface="Aptos" panose="020B0004020202020204" pitchFamily="34" charset="0"/>
          </a:endParaRPr>
        </a:p>
      </dgm:t>
    </dgm:pt>
    <dgm:pt modelId="{A51AB8C0-73B0-4053-A904-FE8656FB2E10}" type="parTrans" cxnId="{448B88F6-B12A-41B3-A507-F959AED6254A}">
      <dgm:prSet/>
      <dgm:spPr>
        <a:noFill/>
        <a:ln w="19050" cap="flat" cmpd="sng" algn="ctr">
          <a:noFill/>
          <a:prstDash val="solid"/>
          <a:miter lim="800000"/>
        </a:ln>
        <a:effectLst/>
      </dgm:spPr>
      <dgm:t>
        <a:bodyPr/>
        <a:lstStyle/>
        <a:p>
          <a:endParaRPr lang="en-US">
            <a:latin typeface="Aptos" panose="020B0004020202020204" pitchFamily="34" charset="0"/>
          </a:endParaRPr>
        </a:p>
      </dgm:t>
    </dgm:pt>
    <dgm:pt modelId="{16035B42-E0A8-4848-94FC-E769274F5BE4}">
      <dgm:prSet phldrT="[Text]" custT="1"/>
      <dgm:spPr>
        <a:solidFill>
          <a:srgbClr val="FFCD00"/>
        </a:solidFill>
        <a:ln w="19050">
          <a:solidFill>
            <a:srgbClr val="002060"/>
          </a:solidFill>
        </a:ln>
      </dgm:spPr>
      <dgm:t>
        <a:bodyPr/>
        <a:lstStyle/>
        <a:p>
          <a:pPr rtl="0"/>
          <a:r>
            <a:rPr lang="en-US" sz="1400" b="0">
              <a:solidFill>
                <a:schemeClr val="tx1"/>
              </a:solidFill>
              <a:latin typeface="Aptos"/>
              <a:ea typeface="Open Sans Condensed" panose="020B0806030504020204" pitchFamily="34" charset="0"/>
              <a:cs typeface="Open Sans Condensed" panose="020B0806030504020204" pitchFamily="34" charset="0"/>
            </a:rPr>
            <a:t>Professional Development</a:t>
          </a:r>
        </a:p>
      </dgm:t>
    </dgm:pt>
    <dgm:pt modelId="{36752F47-7EBC-4923-B0C1-F90C8BFEB66B}" type="parTrans" cxnId="{2F51B4D4-8707-4114-9F4E-AABF129225D5}">
      <dgm:prSet/>
      <dgm:spPr>
        <a:ln>
          <a:noFill/>
        </a:ln>
      </dgm:spPr>
      <dgm:t>
        <a:bodyPr/>
        <a:lstStyle/>
        <a:p>
          <a:endParaRPr lang="en-US"/>
        </a:p>
      </dgm:t>
    </dgm:pt>
    <dgm:pt modelId="{20DD9D96-CCCB-4C42-B5A7-9C8E11BD50FF}" type="sibTrans" cxnId="{2F51B4D4-8707-4114-9F4E-AABF129225D5}">
      <dgm:prSet/>
      <dgm:spPr/>
      <dgm:t>
        <a:bodyPr/>
        <a:lstStyle/>
        <a:p>
          <a:endParaRPr lang="en-US"/>
        </a:p>
      </dgm:t>
    </dgm:pt>
    <dgm:pt modelId="{43BA65C5-E208-452C-A925-BCDFA28B8F54}" type="pres">
      <dgm:prSet presAssocID="{4F7D98E1-F3C6-4123-B85D-F16B2533420B}" presName="hierChild1" presStyleCnt="0">
        <dgm:presLayoutVars>
          <dgm:orgChart val="1"/>
          <dgm:chPref val="1"/>
          <dgm:dir/>
          <dgm:animOne val="branch"/>
          <dgm:animLvl val="lvl"/>
          <dgm:resizeHandles/>
        </dgm:presLayoutVars>
      </dgm:prSet>
      <dgm:spPr/>
    </dgm:pt>
    <dgm:pt modelId="{3A12B318-604F-4844-92FE-A85885504BBF}" type="pres">
      <dgm:prSet presAssocID="{183ADCBB-CA2B-4ACC-A6CF-0BB5A0921D68}" presName="hierRoot1" presStyleCnt="0">
        <dgm:presLayoutVars>
          <dgm:hierBranch val="init"/>
        </dgm:presLayoutVars>
      </dgm:prSet>
      <dgm:spPr/>
    </dgm:pt>
    <dgm:pt modelId="{DB3D5FAC-C453-4E9A-BA4E-ECEC78CA2BD5}" type="pres">
      <dgm:prSet presAssocID="{183ADCBB-CA2B-4ACC-A6CF-0BB5A0921D68}" presName="rootComposite1" presStyleCnt="0"/>
      <dgm:spPr/>
    </dgm:pt>
    <dgm:pt modelId="{97CAFB88-F651-4E79-9A92-2DADF797BCA0}" type="pres">
      <dgm:prSet presAssocID="{183ADCBB-CA2B-4ACC-A6CF-0BB5A0921D68}" presName="rootText1" presStyleLbl="node0" presStyleIdx="0" presStyleCnt="1" custScaleX="1496256" custScaleY="129476" custLinFactNeighborX="13758">
        <dgm:presLayoutVars>
          <dgm:chPref val="3"/>
        </dgm:presLayoutVars>
      </dgm:prSet>
      <dgm:spPr/>
    </dgm:pt>
    <dgm:pt modelId="{0F076C1F-D62C-48B7-9373-0242A6419DA0}" type="pres">
      <dgm:prSet presAssocID="{183ADCBB-CA2B-4ACC-A6CF-0BB5A0921D68}" presName="rootConnector1" presStyleLbl="node1" presStyleIdx="0" presStyleCnt="0"/>
      <dgm:spPr/>
    </dgm:pt>
    <dgm:pt modelId="{808E70BD-0C9B-44A7-932B-AE0CDD4B53AA}" type="pres">
      <dgm:prSet presAssocID="{183ADCBB-CA2B-4ACC-A6CF-0BB5A0921D68}" presName="hierChild2" presStyleCnt="0"/>
      <dgm:spPr/>
    </dgm:pt>
    <dgm:pt modelId="{3209E29D-AE2B-49D9-941E-3BEC11FD66BD}" type="pres">
      <dgm:prSet presAssocID="{ADC90E82-E797-408E-8547-5F2F529BCFB8}" presName="Name37" presStyleLbl="parChTrans1D2" presStyleIdx="0" presStyleCnt="4" custSzX="2057400" custSzY="630936"/>
      <dgm:spPr>
        <a:xfrm>
          <a:off x="1997045" y="493362"/>
          <a:ext cx="3750573" cy="159504"/>
        </a:xfrm>
        <a:custGeom>
          <a:avLst/>
          <a:gdLst/>
          <a:ahLst/>
          <a:cxnLst/>
          <a:rect l="0" t="0" r="0" b="0"/>
          <a:pathLst>
            <a:path>
              <a:moveTo>
                <a:pt x="3750573" y="0"/>
              </a:moveTo>
              <a:lnTo>
                <a:pt x="3750573" y="79752"/>
              </a:lnTo>
              <a:lnTo>
                <a:pt x="0" y="79752"/>
              </a:lnTo>
              <a:lnTo>
                <a:pt x="0" y="159504"/>
              </a:lnTo>
            </a:path>
          </a:pathLst>
        </a:custGeom>
      </dgm:spPr>
    </dgm:pt>
    <dgm:pt modelId="{3E4B6C6E-4A64-4562-8CC3-E4C636A0D975}" type="pres">
      <dgm:prSet presAssocID="{349267B9-80D9-40C4-965D-44FE54B1F4E0}" presName="hierRoot2" presStyleCnt="0">
        <dgm:presLayoutVars>
          <dgm:hierBranch val="init"/>
        </dgm:presLayoutVars>
      </dgm:prSet>
      <dgm:spPr/>
    </dgm:pt>
    <dgm:pt modelId="{F9F672C4-ECEE-424C-93EE-D2D7F4901DC0}" type="pres">
      <dgm:prSet presAssocID="{349267B9-80D9-40C4-965D-44FE54B1F4E0}" presName="rootComposite" presStyleCnt="0"/>
      <dgm:spPr/>
    </dgm:pt>
    <dgm:pt modelId="{28E93504-C7CF-4111-96C0-34CA2AF84699}" type="pres">
      <dgm:prSet presAssocID="{349267B9-80D9-40C4-965D-44FE54B1F4E0}" presName="rootText" presStyleLbl="node2" presStyleIdx="0" presStyleCnt="4" custScaleX="311745" custScaleY="165785" custLinFactNeighborX="10230">
        <dgm:presLayoutVars>
          <dgm:chPref val="3"/>
        </dgm:presLayoutVars>
      </dgm:prSet>
      <dgm:spPr/>
    </dgm:pt>
    <dgm:pt modelId="{AC2397C5-A90D-43C7-A61D-91E756AE2EF2}" type="pres">
      <dgm:prSet presAssocID="{349267B9-80D9-40C4-965D-44FE54B1F4E0}" presName="rootConnector" presStyleLbl="node2" presStyleIdx="0" presStyleCnt="4"/>
      <dgm:spPr/>
    </dgm:pt>
    <dgm:pt modelId="{7A42AE9B-3D12-4F8C-819F-1DFAEB717E75}" type="pres">
      <dgm:prSet presAssocID="{349267B9-80D9-40C4-965D-44FE54B1F4E0}" presName="hierChild4" presStyleCnt="0"/>
      <dgm:spPr/>
    </dgm:pt>
    <dgm:pt modelId="{F5423F34-A145-49EC-8239-3731877C847F}" type="pres">
      <dgm:prSet presAssocID="{7DF9C8ED-8240-43F1-ACAE-CA738673BE27}" presName="Name37" presStyleLbl="parChTrans1D3" presStyleIdx="0" presStyleCnt="28" custSzX="2057404" custSzY="630936"/>
      <dgm:spPr/>
    </dgm:pt>
    <dgm:pt modelId="{134B1189-EBFD-4604-A7E3-D8EF8B65B196}" type="pres">
      <dgm:prSet presAssocID="{3A2D05C2-CAC4-45A8-935E-A95EDDBD38ED}" presName="hierRoot2" presStyleCnt="0">
        <dgm:presLayoutVars>
          <dgm:hierBranch val="init"/>
        </dgm:presLayoutVars>
      </dgm:prSet>
      <dgm:spPr/>
    </dgm:pt>
    <dgm:pt modelId="{B818594A-91AC-40A8-980B-79FCE116A19D}" type="pres">
      <dgm:prSet presAssocID="{3A2D05C2-CAC4-45A8-935E-A95EDDBD38ED}" presName="rootComposite" presStyleCnt="0"/>
      <dgm:spPr/>
    </dgm:pt>
    <dgm:pt modelId="{2FF319CA-B60F-49D3-9FF1-5D55E624094A}" type="pres">
      <dgm:prSet presAssocID="{3A2D05C2-CAC4-45A8-935E-A95EDDBD38ED}" presName="rootText" presStyleLbl="node3" presStyleIdx="0" presStyleCnt="28" custScaleX="280869" custScaleY="116017">
        <dgm:presLayoutVars>
          <dgm:chPref val="3"/>
        </dgm:presLayoutVars>
      </dgm:prSet>
      <dgm:spPr/>
    </dgm:pt>
    <dgm:pt modelId="{F5346E2B-B9C2-4211-BAF3-5DD59A9734E0}" type="pres">
      <dgm:prSet presAssocID="{3A2D05C2-CAC4-45A8-935E-A95EDDBD38ED}" presName="rootConnector" presStyleLbl="node3" presStyleIdx="0" presStyleCnt="28"/>
      <dgm:spPr/>
    </dgm:pt>
    <dgm:pt modelId="{44281596-BE65-4E26-891C-6928FA1C1C6B}" type="pres">
      <dgm:prSet presAssocID="{3A2D05C2-CAC4-45A8-935E-A95EDDBD38ED}" presName="hierChild4" presStyleCnt="0"/>
      <dgm:spPr/>
    </dgm:pt>
    <dgm:pt modelId="{24107BEB-6AAA-46CA-B43D-A6162D7A7556}" type="pres">
      <dgm:prSet presAssocID="{3A2D05C2-CAC4-45A8-935E-A95EDDBD38ED}" presName="hierChild5" presStyleCnt="0"/>
      <dgm:spPr/>
    </dgm:pt>
    <dgm:pt modelId="{0C8CDBDE-B8B9-406C-9B0C-E8835C91F6CA}" type="pres">
      <dgm:prSet presAssocID="{03A31E6F-8EA2-451E-9C73-2456F3EA1801}" presName="Name37" presStyleLbl="parChTrans1D3" presStyleIdx="1" presStyleCnt="28"/>
      <dgm:spPr/>
    </dgm:pt>
    <dgm:pt modelId="{1084FCD1-8998-4F89-BFDC-B3B8440BE107}" type="pres">
      <dgm:prSet presAssocID="{9FC2FCD8-EB7C-4CBA-A127-4CF93157D981}" presName="hierRoot2" presStyleCnt="0">
        <dgm:presLayoutVars>
          <dgm:hierBranch val="init"/>
        </dgm:presLayoutVars>
      </dgm:prSet>
      <dgm:spPr/>
    </dgm:pt>
    <dgm:pt modelId="{67F3D400-5012-4156-B387-733B2401FE3A}" type="pres">
      <dgm:prSet presAssocID="{9FC2FCD8-EB7C-4CBA-A127-4CF93157D981}" presName="rootComposite" presStyleCnt="0"/>
      <dgm:spPr/>
    </dgm:pt>
    <dgm:pt modelId="{62C04B88-A576-4460-9CDE-EBE9C28C8B76}" type="pres">
      <dgm:prSet presAssocID="{9FC2FCD8-EB7C-4CBA-A127-4CF93157D981}" presName="rootText" presStyleLbl="node3" presStyleIdx="1" presStyleCnt="28" custScaleX="280869" custScaleY="116017">
        <dgm:presLayoutVars>
          <dgm:chPref val="3"/>
        </dgm:presLayoutVars>
      </dgm:prSet>
      <dgm:spPr/>
    </dgm:pt>
    <dgm:pt modelId="{B39F7EC7-B6F8-40D1-BFEA-3B96B2940567}" type="pres">
      <dgm:prSet presAssocID="{9FC2FCD8-EB7C-4CBA-A127-4CF93157D981}" presName="rootConnector" presStyleLbl="node3" presStyleIdx="1" presStyleCnt="28"/>
      <dgm:spPr/>
    </dgm:pt>
    <dgm:pt modelId="{2464F8B2-F554-4380-8EBF-6834902FB498}" type="pres">
      <dgm:prSet presAssocID="{9FC2FCD8-EB7C-4CBA-A127-4CF93157D981}" presName="hierChild4" presStyleCnt="0"/>
      <dgm:spPr/>
    </dgm:pt>
    <dgm:pt modelId="{9C46755C-F452-4348-88EF-93C87879CFC6}" type="pres">
      <dgm:prSet presAssocID="{9FC2FCD8-EB7C-4CBA-A127-4CF93157D981}" presName="hierChild5" presStyleCnt="0"/>
      <dgm:spPr/>
    </dgm:pt>
    <dgm:pt modelId="{4E01EF44-0FBA-4CF9-83E4-2ADB3D7428F2}" type="pres">
      <dgm:prSet presAssocID="{E463CBA3-F41E-4AA6-A984-3B62B484C5D1}" presName="Name37" presStyleLbl="parChTrans1D3" presStyleIdx="2" presStyleCnt="28" custSzX="2057404" custSzY="630936"/>
      <dgm:spPr/>
    </dgm:pt>
    <dgm:pt modelId="{52C9DF1A-8377-4A66-B7A6-2746B30F901A}" type="pres">
      <dgm:prSet presAssocID="{131CA523-A542-4324-957C-01AF5BE5701B}" presName="hierRoot2" presStyleCnt="0">
        <dgm:presLayoutVars>
          <dgm:hierBranch val="init"/>
        </dgm:presLayoutVars>
      </dgm:prSet>
      <dgm:spPr/>
    </dgm:pt>
    <dgm:pt modelId="{3FA2E524-62F8-4738-8DFE-917099B57D04}" type="pres">
      <dgm:prSet presAssocID="{131CA523-A542-4324-957C-01AF5BE5701B}" presName="rootComposite" presStyleCnt="0"/>
      <dgm:spPr/>
    </dgm:pt>
    <dgm:pt modelId="{5F2972CD-5354-42B3-8EC2-8B9AEED5A05B}" type="pres">
      <dgm:prSet presAssocID="{131CA523-A542-4324-957C-01AF5BE5701B}" presName="rootText" presStyleLbl="node3" presStyleIdx="2" presStyleCnt="28" custScaleX="280869" custScaleY="115924">
        <dgm:presLayoutVars>
          <dgm:chPref val="3"/>
        </dgm:presLayoutVars>
      </dgm:prSet>
      <dgm:spPr/>
    </dgm:pt>
    <dgm:pt modelId="{AC79FBE9-74A0-424D-8048-8CF18777AC26}" type="pres">
      <dgm:prSet presAssocID="{131CA523-A542-4324-957C-01AF5BE5701B}" presName="rootConnector" presStyleLbl="node3" presStyleIdx="2" presStyleCnt="28"/>
      <dgm:spPr/>
    </dgm:pt>
    <dgm:pt modelId="{0AB21F5D-4E0C-4C63-AD74-934F1617D419}" type="pres">
      <dgm:prSet presAssocID="{131CA523-A542-4324-957C-01AF5BE5701B}" presName="hierChild4" presStyleCnt="0"/>
      <dgm:spPr/>
    </dgm:pt>
    <dgm:pt modelId="{477867F4-56C4-45C6-957D-64A450EF5A02}" type="pres">
      <dgm:prSet presAssocID="{131CA523-A542-4324-957C-01AF5BE5701B}" presName="hierChild5" presStyleCnt="0"/>
      <dgm:spPr/>
    </dgm:pt>
    <dgm:pt modelId="{4D4D0CB4-599B-4A07-B325-4FB03CF29DC6}" type="pres">
      <dgm:prSet presAssocID="{C9392324-8A57-49FC-8044-1186C4361A53}" presName="Name37" presStyleLbl="parChTrans1D3" presStyleIdx="3" presStyleCnt="28"/>
      <dgm:spPr/>
    </dgm:pt>
    <dgm:pt modelId="{1A3EAC5B-2661-4597-B1E0-6505D0D22AD4}" type="pres">
      <dgm:prSet presAssocID="{C0D14137-DF63-489A-8B6D-64A63195F465}" presName="hierRoot2" presStyleCnt="0">
        <dgm:presLayoutVars>
          <dgm:hierBranch val="init"/>
        </dgm:presLayoutVars>
      </dgm:prSet>
      <dgm:spPr/>
    </dgm:pt>
    <dgm:pt modelId="{3FF10DF9-58D6-4EF2-ADCB-1A0A955E396F}" type="pres">
      <dgm:prSet presAssocID="{C0D14137-DF63-489A-8B6D-64A63195F465}" presName="rootComposite" presStyleCnt="0"/>
      <dgm:spPr/>
    </dgm:pt>
    <dgm:pt modelId="{9BA14A89-0488-4AD2-828F-15432B4C5305}" type="pres">
      <dgm:prSet presAssocID="{C0D14137-DF63-489A-8B6D-64A63195F465}" presName="rootText" presStyleLbl="node3" presStyleIdx="3" presStyleCnt="28" custScaleX="280869" custScaleY="116017">
        <dgm:presLayoutVars>
          <dgm:chPref val="3"/>
        </dgm:presLayoutVars>
      </dgm:prSet>
      <dgm:spPr/>
    </dgm:pt>
    <dgm:pt modelId="{75B66101-F339-471D-8068-D0363BCD0869}" type="pres">
      <dgm:prSet presAssocID="{C0D14137-DF63-489A-8B6D-64A63195F465}" presName="rootConnector" presStyleLbl="node3" presStyleIdx="3" presStyleCnt="28"/>
      <dgm:spPr/>
    </dgm:pt>
    <dgm:pt modelId="{4E391D84-6E4E-45D1-B0D7-8654FADAD59A}" type="pres">
      <dgm:prSet presAssocID="{C0D14137-DF63-489A-8B6D-64A63195F465}" presName="hierChild4" presStyleCnt="0"/>
      <dgm:spPr/>
    </dgm:pt>
    <dgm:pt modelId="{5C3F82A9-BA02-4C6D-9518-8C87BEEBB746}" type="pres">
      <dgm:prSet presAssocID="{C0D14137-DF63-489A-8B6D-64A63195F465}" presName="hierChild5" presStyleCnt="0"/>
      <dgm:spPr/>
    </dgm:pt>
    <dgm:pt modelId="{6FCE0449-874D-4738-B5F7-6E1C3056DE2F}" type="pres">
      <dgm:prSet presAssocID="{0E4C1803-79EE-40E5-BB6B-D825D0A26414}" presName="Name37" presStyleLbl="parChTrans1D3" presStyleIdx="4" presStyleCnt="28" custSzX="2057404" custSzY="630936"/>
      <dgm:spPr/>
    </dgm:pt>
    <dgm:pt modelId="{1E20F6DB-E449-4A5A-8419-8CB634D6E2AE}" type="pres">
      <dgm:prSet presAssocID="{5DF06F45-E8B7-4278-9DA2-AB75ECF2DE65}" presName="hierRoot2" presStyleCnt="0">
        <dgm:presLayoutVars>
          <dgm:hierBranch val="init"/>
        </dgm:presLayoutVars>
      </dgm:prSet>
      <dgm:spPr/>
    </dgm:pt>
    <dgm:pt modelId="{BD67D5BD-C2B3-49F7-8579-579870C4623F}" type="pres">
      <dgm:prSet presAssocID="{5DF06F45-E8B7-4278-9DA2-AB75ECF2DE65}" presName="rootComposite" presStyleCnt="0"/>
      <dgm:spPr/>
    </dgm:pt>
    <dgm:pt modelId="{92D85E6C-07F9-440F-BCB4-47801C613884}" type="pres">
      <dgm:prSet presAssocID="{5DF06F45-E8B7-4278-9DA2-AB75ECF2DE65}" presName="rootText" presStyleLbl="node3" presStyleIdx="4" presStyleCnt="28" custScaleX="280869" custScaleY="115924">
        <dgm:presLayoutVars>
          <dgm:chPref val="3"/>
        </dgm:presLayoutVars>
      </dgm:prSet>
      <dgm:spPr/>
    </dgm:pt>
    <dgm:pt modelId="{75720BD7-5768-4E79-867F-098F1DD1A27D}" type="pres">
      <dgm:prSet presAssocID="{5DF06F45-E8B7-4278-9DA2-AB75ECF2DE65}" presName="rootConnector" presStyleLbl="node3" presStyleIdx="4" presStyleCnt="28"/>
      <dgm:spPr/>
    </dgm:pt>
    <dgm:pt modelId="{3AA35DB2-BED2-4984-8D65-0C84B08EB9A9}" type="pres">
      <dgm:prSet presAssocID="{5DF06F45-E8B7-4278-9DA2-AB75ECF2DE65}" presName="hierChild4" presStyleCnt="0"/>
      <dgm:spPr/>
    </dgm:pt>
    <dgm:pt modelId="{F562F486-A290-443C-84CB-5FF7C1562E12}" type="pres">
      <dgm:prSet presAssocID="{5DF06F45-E8B7-4278-9DA2-AB75ECF2DE65}" presName="hierChild5" presStyleCnt="0"/>
      <dgm:spPr/>
    </dgm:pt>
    <dgm:pt modelId="{4225FDEF-B197-476E-909A-321EF2716E88}" type="pres">
      <dgm:prSet presAssocID="{20F73E9A-9088-4740-A2ED-B1F285E0CEC6}" presName="Name37" presStyleLbl="parChTrans1D3" presStyleIdx="5" presStyleCnt="28"/>
      <dgm:spPr>
        <a:xfrm>
          <a:off x="987342" y="1358008"/>
          <a:ext cx="267599" cy="3237127"/>
        </a:xfrm>
        <a:custGeom>
          <a:avLst/>
          <a:gdLst/>
          <a:ahLst/>
          <a:cxnLst/>
          <a:rect l="0" t="0" r="0" b="0"/>
          <a:pathLst>
            <a:path>
              <a:moveTo>
                <a:pt x="0" y="0"/>
              </a:moveTo>
              <a:lnTo>
                <a:pt x="0" y="3237127"/>
              </a:lnTo>
              <a:lnTo>
                <a:pt x="267599" y="3237127"/>
              </a:lnTo>
            </a:path>
          </a:pathLst>
        </a:custGeom>
      </dgm:spPr>
    </dgm:pt>
    <dgm:pt modelId="{FBE2F984-A8A8-40B0-81FC-EED74BDC57A9}" type="pres">
      <dgm:prSet presAssocID="{C121A436-75FF-4CCE-B290-4A217AE87D33}" presName="hierRoot2" presStyleCnt="0">
        <dgm:presLayoutVars>
          <dgm:hierBranch val="init"/>
        </dgm:presLayoutVars>
      </dgm:prSet>
      <dgm:spPr/>
    </dgm:pt>
    <dgm:pt modelId="{DA8BECA4-D48F-4196-AAE4-3760E5B19CE5}" type="pres">
      <dgm:prSet presAssocID="{C121A436-75FF-4CCE-B290-4A217AE87D33}" presName="rootComposite" presStyleCnt="0"/>
      <dgm:spPr/>
    </dgm:pt>
    <dgm:pt modelId="{591DCDB6-FF67-4C40-84E6-0327BB5CFB80}" type="pres">
      <dgm:prSet presAssocID="{C121A436-75FF-4CCE-B290-4A217AE87D33}" presName="rootText" presStyleLbl="node3" presStyleIdx="5" presStyleCnt="28" custScaleX="280869" custScaleY="103884">
        <dgm:presLayoutVars>
          <dgm:chPref val="3"/>
        </dgm:presLayoutVars>
      </dgm:prSet>
      <dgm:spPr/>
    </dgm:pt>
    <dgm:pt modelId="{5569D7DB-21C6-4019-A477-BA146097DBEB}" type="pres">
      <dgm:prSet presAssocID="{C121A436-75FF-4CCE-B290-4A217AE87D33}" presName="rootConnector" presStyleLbl="node3" presStyleIdx="5" presStyleCnt="28"/>
      <dgm:spPr/>
    </dgm:pt>
    <dgm:pt modelId="{7286D756-A61A-4EA5-9D70-89452CEA2E2B}" type="pres">
      <dgm:prSet presAssocID="{C121A436-75FF-4CCE-B290-4A217AE87D33}" presName="hierChild4" presStyleCnt="0"/>
      <dgm:spPr/>
    </dgm:pt>
    <dgm:pt modelId="{1C692BBE-06BC-4886-B215-11B4E21DF809}" type="pres">
      <dgm:prSet presAssocID="{C121A436-75FF-4CCE-B290-4A217AE87D33}" presName="hierChild5" presStyleCnt="0"/>
      <dgm:spPr/>
    </dgm:pt>
    <dgm:pt modelId="{3142226B-9F69-404A-BB79-51FF738A8AD3}" type="pres">
      <dgm:prSet presAssocID="{349267B9-80D9-40C4-965D-44FE54B1F4E0}" presName="hierChild5" presStyleCnt="0"/>
      <dgm:spPr/>
    </dgm:pt>
    <dgm:pt modelId="{78366C62-FF2E-47A5-BF7D-9B2CAD03D52A}" type="pres">
      <dgm:prSet presAssocID="{DF71896A-A19E-4AAE-82A9-D48B5273656E}" presName="Name37" presStyleLbl="parChTrans1D2" presStyleIdx="1" presStyleCnt="4" custSzX="2057400" custSzY="630936"/>
      <dgm:spPr/>
    </dgm:pt>
    <dgm:pt modelId="{B7B786EB-713F-498D-B43E-D2393B5097D0}" type="pres">
      <dgm:prSet presAssocID="{F744CB73-D40E-41D2-A24E-7FCF6BD8C512}" presName="hierRoot2" presStyleCnt="0">
        <dgm:presLayoutVars>
          <dgm:hierBranch val="init"/>
        </dgm:presLayoutVars>
      </dgm:prSet>
      <dgm:spPr/>
    </dgm:pt>
    <dgm:pt modelId="{E144C063-55EA-42A3-A64D-DA4474250F13}" type="pres">
      <dgm:prSet presAssocID="{F744CB73-D40E-41D2-A24E-7FCF6BD8C512}" presName="rootComposite" presStyleCnt="0"/>
      <dgm:spPr/>
    </dgm:pt>
    <dgm:pt modelId="{45D4A64D-510E-4A30-B47D-D26AAC9A497D}" type="pres">
      <dgm:prSet presAssocID="{F744CB73-D40E-41D2-A24E-7FCF6BD8C512}" presName="rootText" presStyleLbl="node2" presStyleIdx="1" presStyleCnt="4" custScaleX="311745" custScaleY="165785" custLinFactNeighborX="13299">
        <dgm:presLayoutVars>
          <dgm:chPref val="3"/>
        </dgm:presLayoutVars>
      </dgm:prSet>
      <dgm:spPr/>
    </dgm:pt>
    <dgm:pt modelId="{4280E2EA-D52B-4185-A611-74085021C940}" type="pres">
      <dgm:prSet presAssocID="{F744CB73-D40E-41D2-A24E-7FCF6BD8C512}" presName="rootConnector" presStyleLbl="node2" presStyleIdx="1" presStyleCnt="4"/>
      <dgm:spPr/>
    </dgm:pt>
    <dgm:pt modelId="{BDDA63F2-6638-4506-9497-BADB34FC2135}" type="pres">
      <dgm:prSet presAssocID="{F744CB73-D40E-41D2-A24E-7FCF6BD8C512}" presName="hierChild4" presStyleCnt="0"/>
      <dgm:spPr/>
    </dgm:pt>
    <dgm:pt modelId="{031ABD7A-A9DC-4734-B030-0E19B2FAD471}" type="pres">
      <dgm:prSet presAssocID="{D9875496-B315-41E9-B0F5-45469F1BB7CC}" presName="Name37" presStyleLbl="parChTrans1D3" presStyleIdx="6" presStyleCnt="28" custSzX="2057404" custSzY="630936"/>
      <dgm:spPr/>
    </dgm:pt>
    <dgm:pt modelId="{1428F120-EBAA-428D-BC40-0CE18C94CEB7}" type="pres">
      <dgm:prSet presAssocID="{5818CC5B-F460-42A1-BA8A-D73913F38C0D}" presName="hierRoot2" presStyleCnt="0">
        <dgm:presLayoutVars>
          <dgm:hierBranch val="init"/>
        </dgm:presLayoutVars>
      </dgm:prSet>
      <dgm:spPr/>
    </dgm:pt>
    <dgm:pt modelId="{A66B55EE-DB2D-4504-80A7-284F37CDD11B}" type="pres">
      <dgm:prSet presAssocID="{5818CC5B-F460-42A1-BA8A-D73913F38C0D}" presName="rootComposite" presStyleCnt="0"/>
      <dgm:spPr/>
    </dgm:pt>
    <dgm:pt modelId="{8E4B6747-2103-4E03-AE17-ADCFE6E24B27}" type="pres">
      <dgm:prSet presAssocID="{5818CC5B-F460-42A1-BA8A-D73913F38C0D}" presName="rootText" presStyleLbl="node3" presStyleIdx="6" presStyleCnt="28" custScaleX="280869" custScaleY="115924">
        <dgm:presLayoutVars>
          <dgm:chPref val="3"/>
        </dgm:presLayoutVars>
      </dgm:prSet>
      <dgm:spPr/>
    </dgm:pt>
    <dgm:pt modelId="{E598AD23-0BD4-4646-BD24-43993C69B62A}" type="pres">
      <dgm:prSet presAssocID="{5818CC5B-F460-42A1-BA8A-D73913F38C0D}" presName="rootConnector" presStyleLbl="node3" presStyleIdx="6" presStyleCnt="28"/>
      <dgm:spPr/>
    </dgm:pt>
    <dgm:pt modelId="{167E51FD-30AD-4A17-A444-91446AEBDFA2}" type="pres">
      <dgm:prSet presAssocID="{5818CC5B-F460-42A1-BA8A-D73913F38C0D}" presName="hierChild4" presStyleCnt="0"/>
      <dgm:spPr/>
    </dgm:pt>
    <dgm:pt modelId="{FD6055C9-A186-4565-A6AC-FF9C36A45782}" type="pres">
      <dgm:prSet presAssocID="{5818CC5B-F460-42A1-BA8A-D73913F38C0D}" presName="hierChild5" presStyleCnt="0"/>
      <dgm:spPr/>
    </dgm:pt>
    <dgm:pt modelId="{C2E8817F-DF54-42EF-BD31-E297BD8B1F9B}" type="pres">
      <dgm:prSet presAssocID="{62D20CD0-2A12-4323-9155-5C8198F539DE}" presName="Name37" presStyleLbl="parChTrans1D3" presStyleIdx="7" presStyleCnt="28"/>
      <dgm:spPr/>
    </dgm:pt>
    <dgm:pt modelId="{9F28E0C2-ED04-4A37-937F-0D1C9BD1ABB5}" type="pres">
      <dgm:prSet presAssocID="{66A56077-A3C7-422F-8A1A-1C652E72562D}" presName="hierRoot2" presStyleCnt="0">
        <dgm:presLayoutVars>
          <dgm:hierBranch val="init"/>
        </dgm:presLayoutVars>
      </dgm:prSet>
      <dgm:spPr/>
    </dgm:pt>
    <dgm:pt modelId="{B5C27343-A772-40A4-92F0-B668BB71620E}" type="pres">
      <dgm:prSet presAssocID="{66A56077-A3C7-422F-8A1A-1C652E72562D}" presName="rootComposite" presStyleCnt="0"/>
      <dgm:spPr/>
    </dgm:pt>
    <dgm:pt modelId="{CD14484D-0832-493A-82E5-4760F0ACDE80}" type="pres">
      <dgm:prSet presAssocID="{66A56077-A3C7-422F-8A1A-1C652E72562D}" presName="rootText" presStyleLbl="node3" presStyleIdx="7" presStyleCnt="28" custScaleX="280869" custScaleY="116363">
        <dgm:presLayoutVars>
          <dgm:chPref val="3"/>
        </dgm:presLayoutVars>
      </dgm:prSet>
      <dgm:spPr/>
    </dgm:pt>
    <dgm:pt modelId="{F5B24D95-7C47-40B3-A484-A405D3866B79}" type="pres">
      <dgm:prSet presAssocID="{66A56077-A3C7-422F-8A1A-1C652E72562D}" presName="rootConnector" presStyleLbl="node3" presStyleIdx="7" presStyleCnt="28"/>
      <dgm:spPr/>
    </dgm:pt>
    <dgm:pt modelId="{9D771137-2CE2-41F4-9C6D-1115C95391DD}" type="pres">
      <dgm:prSet presAssocID="{66A56077-A3C7-422F-8A1A-1C652E72562D}" presName="hierChild4" presStyleCnt="0"/>
      <dgm:spPr/>
    </dgm:pt>
    <dgm:pt modelId="{D2FC7ED3-F3DC-4622-8918-79FFFD47F485}" type="pres">
      <dgm:prSet presAssocID="{66A56077-A3C7-422F-8A1A-1C652E72562D}" presName="hierChild5" presStyleCnt="0"/>
      <dgm:spPr/>
    </dgm:pt>
    <dgm:pt modelId="{24F236BF-6283-4DCD-8A06-79A94D2B5580}" type="pres">
      <dgm:prSet presAssocID="{9921671A-E1AE-4E9F-B493-13A49D3AA333}" presName="Name37" presStyleLbl="parChTrans1D3" presStyleIdx="8" presStyleCnt="28"/>
      <dgm:spPr>
        <a:xfrm>
          <a:off x="3600570" y="1282474"/>
          <a:ext cx="254165" cy="1593942"/>
        </a:xfrm>
        <a:custGeom>
          <a:avLst/>
          <a:gdLst/>
          <a:ahLst/>
          <a:cxnLst/>
          <a:rect l="0" t="0" r="0" b="0"/>
          <a:pathLst>
            <a:path>
              <a:moveTo>
                <a:pt x="0" y="0"/>
              </a:moveTo>
              <a:lnTo>
                <a:pt x="0" y="1593942"/>
              </a:lnTo>
              <a:lnTo>
                <a:pt x="254165" y="1593942"/>
              </a:lnTo>
            </a:path>
          </a:pathLst>
        </a:custGeom>
      </dgm:spPr>
    </dgm:pt>
    <dgm:pt modelId="{5AD48C73-6821-4E4A-9906-59915F141C5C}" type="pres">
      <dgm:prSet presAssocID="{BA7F4EFB-12E9-4B5B-A68B-F2914E86A33E}" presName="hierRoot2" presStyleCnt="0">
        <dgm:presLayoutVars>
          <dgm:hierBranch val="init"/>
        </dgm:presLayoutVars>
      </dgm:prSet>
      <dgm:spPr/>
    </dgm:pt>
    <dgm:pt modelId="{2414024B-4E38-4751-85B5-0446466061BF}" type="pres">
      <dgm:prSet presAssocID="{BA7F4EFB-12E9-4B5B-A68B-F2914E86A33E}" presName="rootComposite" presStyleCnt="0"/>
      <dgm:spPr/>
    </dgm:pt>
    <dgm:pt modelId="{A10FCC51-BF37-44E3-9566-673BDA7102BF}" type="pres">
      <dgm:prSet presAssocID="{BA7F4EFB-12E9-4B5B-A68B-F2914E86A33E}" presName="rootText" presStyleLbl="node3" presStyleIdx="8" presStyleCnt="28" custScaleX="280869" custScaleY="122844">
        <dgm:presLayoutVars>
          <dgm:chPref val="3"/>
        </dgm:presLayoutVars>
      </dgm:prSet>
      <dgm:spPr/>
    </dgm:pt>
    <dgm:pt modelId="{6CF708E0-FA67-4520-98AF-16BE338D8475}" type="pres">
      <dgm:prSet presAssocID="{BA7F4EFB-12E9-4B5B-A68B-F2914E86A33E}" presName="rootConnector" presStyleLbl="node3" presStyleIdx="8" presStyleCnt="28"/>
      <dgm:spPr/>
    </dgm:pt>
    <dgm:pt modelId="{6EDAC098-EFBF-4C9B-B958-9349909FA2B8}" type="pres">
      <dgm:prSet presAssocID="{BA7F4EFB-12E9-4B5B-A68B-F2914E86A33E}" presName="hierChild4" presStyleCnt="0"/>
      <dgm:spPr/>
    </dgm:pt>
    <dgm:pt modelId="{96E2ABE4-75E6-4102-B379-40EBAE20A810}" type="pres">
      <dgm:prSet presAssocID="{BA7F4EFB-12E9-4B5B-A68B-F2914E86A33E}" presName="hierChild5" presStyleCnt="0"/>
      <dgm:spPr/>
    </dgm:pt>
    <dgm:pt modelId="{1E41D6B3-6A89-45A9-98BC-EC8B37BA5CE9}" type="pres">
      <dgm:prSet presAssocID="{37697639-0B02-4126-8A71-087225C971DF}" presName="Name37" presStyleLbl="parChTrans1D3" presStyleIdx="9" presStyleCnt="28"/>
      <dgm:spPr>
        <a:xfrm>
          <a:off x="3600570" y="1282474"/>
          <a:ext cx="254165" cy="2176598"/>
        </a:xfrm>
        <a:custGeom>
          <a:avLst/>
          <a:gdLst/>
          <a:ahLst/>
          <a:cxnLst/>
          <a:rect l="0" t="0" r="0" b="0"/>
          <a:pathLst>
            <a:path>
              <a:moveTo>
                <a:pt x="0" y="0"/>
              </a:moveTo>
              <a:lnTo>
                <a:pt x="0" y="2176598"/>
              </a:lnTo>
              <a:lnTo>
                <a:pt x="254165" y="2176598"/>
              </a:lnTo>
            </a:path>
          </a:pathLst>
        </a:custGeom>
      </dgm:spPr>
    </dgm:pt>
    <dgm:pt modelId="{17B5F131-E375-4617-A95E-FAE6E1EA3D25}" type="pres">
      <dgm:prSet presAssocID="{5E359511-5099-4AD8-A986-5DBE97572EE3}" presName="hierRoot2" presStyleCnt="0">
        <dgm:presLayoutVars>
          <dgm:hierBranch val="init"/>
        </dgm:presLayoutVars>
      </dgm:prSet>
      <dgm:spPr/>
    </dgm:pt>
    <dgm:pt modelId="{D449BCD4-0D8D-4360-9D31-F579F3BBF5AB}" type="pres">
      <dgm:prSet presAssocID="{5E359511-5099-4AD8-A986-5DBE97572EE3}" presName="rootComposite" presStyleCnt="0"/>
      <dgm:spPr/>
    </dgm:pt>
    <dgm:pt modelId="{307B7872-D2D0-4668-A949-84B030F9735C}" type="pres">
      <dgm:prSet presAssocID="{5E359511-5099-4AD8-A986-5DBE97572EE3}" presName="rootText" presStyleLbl="node3" presStyleIdx="9" presStyleCnt="28" custScaleX="280869">
        <dgm:presLayoutVars>
          <dgm:chPref val="3"/>
        </dgm:presLayoutVars>
      </dgm:prSet>
      <dgm:spPr/>
    </dgm:pt>
    <dgm:pt modelId="{4256530F-5DCA-4298-B97E-D41906D0FD42}" type="pres">
      <dgm:prSet presAssocID="{5E359511-5099-4AD8-A986-5DBE97572EE3}" presName="rootConnector" presStyleLbl="node3" presStyleIdx="9" presStyleCnt="28"/>
      <dgm:spPr/>
    </dgm:pt>
    <dgm:pt modelId="{6FA92549-E519-4980-B404-BAC2941DA0A0}" type="pres">
      <dgm:prSet presAssocID="{5E359511-5099-4AD8-A986-5DBE97572EE3}" presName="hierChild4" presStyleCnt="0"/>
      <dgm:spPr/>
    </dgm:pt>
    <dgm:pt modelId="{9CE21DAB-AB4E-44BA-85CC-77932EE43015}" type="pres">
      <dgm:prSet presAssocID="{5E359511-5099-4AD8-A986-5DBE97572EE3}" presName="hierChild5" presStyleCnt="0"/>
      <dgm:spPr/>
    </dgm:pt>
    <dgm:pt modelId="{4A367BE5-FF0D-4776-861D-FB6438851EB5}" type="pres">
      <dgm:prSet presAssocID="{2D4256BF-0811-472D-A33A-47A82B5DD378}" presName="Name37" presStyleLbl="parChTrans1D3" presStyleIdx="10" presStyleCnt="28" custSzX="2057404" custSzY="630936"/>
      <dgm:spPr/>
    </dgm:pt>
    <dgm:pt modelId="{2579702B-6B13-4709-A3D6-A6A258A784C4}" type="pres">
      <dgm:prSet presAssocID="{92173222-CF5C-40BA-845B-CFF31A61CDFA}" presName="hierRoot2" presStyleCnt="0">
        <dgm:presLayoutVars>
          <dgm:hierBranch val="init"/>
        </dgm:presLayoutVars>
      </dgm:prSet>
      <dgm:spPr/>
    </dgm:pt>
    <dgm:pt modelId="{B08E9029-F476-4219-89B9-7F730C2D8815}" type="pres">
      <dgm:prSet presAssocID="{92173222-CF5C-40BA-845B-CFF31A61CDFA}" presName="rootComposite" presStyleCnt="0"/>
      <dgm:spPr/>
    </dgm:pt>
    <dgm:pt modelId="{AC516881-B985-4EF5-8508-358590D5D046}" type="pres">
      <dgm:prSet presAssocID="{92173222-CF5C-40BA-845B-CFF31A61CDFA}" presName="rootText" presStyleLbl="node3" presStyleIdx="10" presStyleCnt="28" custScaleX="280869" custScaleY="115924">
        <dgm:presLayoutVars>
          <dgm:chPref val="3"/>
        </dgm:presLayoutVars>
      </dgm:prSet>
      <dgm:spPr/>
    </dgm:pt>
    <dgm:pt modelId="{56DACB73-69C3-4127-94EA-F046AD1D7A54}" type="pres">
      <dgm:prSet presAssocID="{92173222-CF5C-40BA-845B-CFF31A61CDFA}" presName="rootConnector" presStyleLbl="node3" presStyleIdx="10" presStyleCnt="28"/>
      <dgm:spPr/>
    </dgm:pt>
    <dgm:pt modelId="{A63EE7D8-4084-4B7D-AF5C-F3350D02C854}" type="pres">
      <dgm:prSet presAssocID="{92173222-CF5C-40BA-845B-CFF31A61CDFA}" presName="hierChild4" presStyleCnt="0"/>
      <dgm:spPr/>
    </dgm:pt>
    <dgm:pt modelId="{C49489B8-99EA-43AA-AA1E-8FC14A0D09C8}" type="pres">
      <dgm:prSet presAssocID="{92173222-CF5C-40BA-845B-CFF31A61CDFA}" presName="hierChild5" presStyleCnt="0"/>
      <dgm:spPr/>
    </dgm:pt>
    <dgm:pt modelId="{58778245-B5CE-412A-822C-5F3F0894F733}" type="pres">
      <dgm:prSet presAssocID="{B3625C9F-94AD-4C6F-B014-A5056F6505AE}" presName="Name37" presStyleLbl="parChTrans1D3" presStyleIdx="11" presStyleCnt="28" custSzX="2057404" custSzY="630936"/>
      <dgm:spPr/>
    </dgm:pt>
    <dgm:pt modelId="{C46F2B3F-C60A-4F89-9380-7A25FD846B82}" type="pres">
      <dgm:prSet presAssocID="{26329FE5-2DCA-4C3A-BA06-1A69F5E21A84}" presName="hierRoot2" presStyleCnt="0">
        <dgm:presLayoutVars>
          <dgm:hierBranch val="init"/>
        </dgm:presLayoutVars>
      </dgm:prSet>
      <dgm:spPr/>
    </dgm:pt>
    <dgm:pt modelId="{8677215A-DEBA-406A-8EFE-71A2812819CD}" type="pres">
      <dgm:prSet presAssocID="{26329FE5-2DCA-4C3A-BA06-1A69F5E21A84}" presName="rootComposite" presStyleCnt="0"/>
      <dgm:spPr/>
    </dgm:pt>
    <dgm:pt modelId="{1210ACFE-332F-4921-BA9D-792A83B2B6FD}" type="pres">
      <dgm:prSet presAssocID="{26329FE5-2DCA-4C3A-BA06-1A69F5E21A84}" presName="rootText" presStyleLbl="node3" presStyleIdx="11" presStyleCnt="28" custScaleX="280869" custScaleY="115924">
        <dgm:presLayoutVars>
          <dgm:chPref val="3"/>
        </dgm:presLayoutVars>
      </dgm:prSet>
      <dgm:spPr/>
    </dgm:pt>
    <dgm:pt modelId="{4F909838-C742-4A0D-8A6B-B1496D93ECD0}" type="pres">
      <dgm:prSet presAssocID="{26329FE5-2DCA-4C3A-BA06-1A69F5E21A84}" presName="rootConnector" presStyleLbl="node3" presStyleIdx="11" presStyleCnt="28"/>
      <dgm:spPr/>
    </dgm:pt>
    <dgm:pt modelId="{47C9FD1F-3D3F-4DF9-947F-DFF4A088FAEC}" type="pres">
      <dgm:prSet presAssocID="{26329FE5-2DCA-4C3A-BA06-1A69F5E21A84}" presName="hierChild4" presStyleCnt="0"/>
      <dgm:spPr/>
    </dgm:pt>
    <dgm:pt modelId="{740752EB-7363-44EE-8EAF-733EE834A49F}" type="pres">
      <dgm:prSet presAssocID="{26329FE5-2DCA-4C3A-BA06-1A69F5E21A84}" presName="hierChild5" presStyleCnt="0"/>
      <dgm:spPr/>
    </dgm:pt>
    <dgm:pt modelId="{A5277AE1-1B73-4BDA-92CF-507D9FC87587}" type="pres">
      <dgm:prSet presAssocID="{D0D5AAAA-E07B-473A-A86D-AF1B02169947}" presName="Name37" presStyleLbl="parChTrans1D3" presStyleIdx="12" presStyleCnt="28" custSzX="2057404" custSzY="630936"/>
      <dgm:spPr/>
    </dgm:pt>
    <dgm:pt modelId="{F69F144C-269E-4C3A-86BE-766A775D7D44}" type="pres">
      <dgm:prSet presAssocID="{3B9421AB-808C-457F-8289-D789EAA71FAF}" presName="hierRoot2" presStyleCnt="0">
        <dgm:presLayoutVars>
          <dgm:hierBranch val="init"/>
        </dgm:presLayoutVars>
      </dgm:prSet>
      <dgm:spPr/>
    </dgm:pt>
    <dgm:pt modelId="{93381453-64FF-47DD-8B78-C2AEC7A2A1C5}" type="pres">
      <dgm:prSet presAssocID="{3B9421AB-808C-457F-8289-D789EAA71FAF}" presName="rootComposite" presStyleCnt="0"/>
      <dgm:spPr/>
    </dgm:pt>
    <dgm:pt modelId="{5EECA4B8-E827-4AD9-AB22-E3BE29C84A77}" type="pres">
      <dgm:prSet presAssocID="{3B9421AB-808C-457F-8289-D789EAA71FAF}" presName="rootText" presStyleLbl="node3" presStyleIdx="12" presStyleCnt="28" custScaleX="280869" custScaleY="115924">
        <dgm:presLayoutVars>
          <dgm:chPref val="3"/>
        </dgm:presLayoutVars>
      </dgm:prSet>
      <dgm:spPr/>
    </dgm:pt>
    <dgm:pt modelId="{A077E597-9896-471B-AD13-AB56BB3EC4E5}" type="pres">
      <dgm:prSet presAssocID="{3B9421AB-808C-457F-8289-D789EAA71FAF}" presName="rootConnector" presStyleLbl="node3" presStyleIdx="12" presStyleCnt="28"/>
      <dgm:spPr/>
    </dgm:pt>
    <dgm:pt modelId="{147C2924-AA09-45CC-AE84-5DF41AE5A6AA}" type="pres">
      <dgm:prSet presAssocID="{3B9421AB-808C-457F-8289-D789EAA71FAF}" presName="hierChild4" presStyleCnt="0"/>
      <dgm:spPr/>
    </dgm:pt>
    <dgm:pt modelId="{B04BC357-3750-4A50-BF7C-377B90779557}" type="pres">
      <dgm:prSet presAssocID="{3B9421AB-808C-457F-8289-D789EAA71FAF}" presName="hierChild5" presStyleCnt="0"/>
      <dgm:spPr/>
    </dgm:pt>
    <dgm:pt modelId="{9C813B80-2833-4C9D-B42C-7587B300564F}" type="pres">
      <dgm:prSet presAssocID="{8FD8C2E4-65BC-4096-B3D8-CEB906FF12C2}" presName="Name37" presStyleLbl="parChTrans1D3" presStyleIdx="13" presStyleCnt="28" custSzX="2057404" custSzY="630936"/>
      <dgm:spPr/>
    </dgm:pt>
    <dgm:pt modelId="{96BE66A4-2B0B-4DF2-B160-633FC26C41C7}" type="pres">
      <dgm:prSet presAssocID="{849AC6B8-9B10-443B-B20D-02E090C9E2B1}" presName="hierRoot2" presStyleCnt="0">
        <dgm:presLayoutVars>
          <dgm:hierBranch val="init"/>
        </dgm:presLayoutVars>
      </dgm:prSet>
      <dgm:spPr/>
    </dgm:pt>
    <dgm:pt modelId="{0072097A-EBE2-4544-B9F0-47D40591D871}" type="pres">
      <dgm:prSet presAssocID="{849AC6B8-9B10-443B-B20D-02E090C9E2B1}" presName="rootComposite" presStyleCnt="0"/>
      <dgm:spPr/>
    </dgm:pt>
    <dgm:pt modelId="{ADCCEF1D-227B-4088-8C44-0F49D0E00DFB}" type="pres">
      <dgm:prSet presAssocID="{849AC6B8-9B10-443B-B20D-02E090C9E2B1}" presName="rootText" presStyleLbl="node3" presStyleIdx="13" presStyleCnt="28" custScaleX="280869" custScaleY="115924">
        <dgm:presLayoutVars>
          <dgm:chPref val="3"/>
        </dgm:presLayoutVars>
      </dgm:prSet>
      <dgm:spPr/>
    </dgm:pt>
    <dgm:pt modelId="{859CB964-C3CE-41E0-9624-E7AF4E65E093}" type="pres">
      <dgm:prSet presAssocID="{849AC6B8-9B10-443B-B20D-02E090C9E2B1}" presName="rootConnector" presStyleLbl="node3" presStyleIdx="13" presStyleCnt="28"/>
      <dgm:spPr/>
    </dgm:pt>
    <dgm:pt modelId="{43D73CFC-9A0E-425B-AFF1-0B4900F0B053}" type="pres">
      <dgm:prSet presAssocID="{849AC6B8-9B10-443B-B20D-02E090C9E2B1}" presName="hierChild4" presStyleCnt="0"/>
      <dgm:spPr/>
    </dgm:pt>
    <dgm:pt modelId="{7E891F75-A192-4407-A207-770C35C611B4}" type="pres">
      <dgm:prSet presAssocID="{849AC6B8-9B10-443B-B20D-02E090C9E2B1}" presName="hierChild5" presStyleCnt="0"/>
      <dgm:spPr/>
    </dgm:pt>
    <dgm:pt modelId="{A2DE6356-4D08-4E73-8D06-930AC09C98AE}" type="pres">
      <dgm:prSet presAssocID="{4BE79FCC-117A-4189-B25F-794C8CA59D04}" presName="Name37" presStyleLbl="parChTrans1D3" presStyleIdx="14" presStyleCnt="28"/>
      <dgm:spPr>
        <a:xfrm>
          <a:off x="3447225" y="1358008"/>
          <a:ext cx="245119" cy="4952374"/>
        </a:xfrm>
        <a:custGeom>
          <a:avLst/>
          <a:gdLst/>
          <a:ahLst/>
          <a:cxnLst/>
          <a:rect l="0" t="0" r="0" b="0"/>
          <a:pathLst>
            <a:path>
              <a:moveTo>
                <a:pt x="0" y="0"/>
              </a:moveTo>
              <a:lnTo>
                <a:pt x="0" y="4952374"/>
              </a:lnTo>
              <a:lnTo>
                <a:pt x="245119" y="4952374"/>
              </a:lnTo>
            </a:path>
          </a:pathLst>
        </a:custGeom>
      </dgm:spPr>
    </dgm:pt>
    <dgm:pt modelId="{1F3C8141-896A-48B3-B481-3497F97545FF}" type="pres">
      <dgm:prSet presAssocID="{00055E01-0F82-4F63-A0D0-156CB2A670EB}" presName="hierRoot2" presStyleCnt="0">
        <dgm:presLayoutVars>
          <dgm:hierBranch val="init"/>
        </dgm:presLayoutVars>
      </dgm:prSet>
      <dgm:spPr/>
    </dgm:pt>
    <dgm:pt modelId="{088AB6CC-D67A-4DDA-88AA-8A8292DA93D4}" type="pres">
      <dgm:prSet presAssocID="{00055E01-0F82-4F63-A0D0-156CB2A670EB}" presName="rootComposite" presStyleCnt="0"/>
      <dgm:spPr/>
    </dgm:pt>
    <dgm:pt modelId="{E03D3002-8A3B-4F34-A5D0-20136BECF72C}" type="pres">
      <dgm:prSet presAssocID="{00055E01-0F82-4F63-A0D0-156CB2A670EB}" presName="rootText" presStyleLbl="node3" presStyleIdx="14" presStyleCnt="28" custScaleX="280869" custScaleY="110665">
        <dgm:presLayoutVars>
          <dgm:chPref val="3"/>
        </dgm:presLayoutVars>
      </dgm:prSet>
      <dgm:spPr/>
    </dgm:pt>
    <dgm:pt modelId="{333CBAAD-FB5A-4AD7-A977-5869FDC9A394}" type="pres">
      <dgm:prSet presAssocID="{00055E01-0F82-4F63-A0D0-156CB2A670EB}" presName="rootConnector" presStyleLbl="node3" presStyleIdx="14" presStyleCnt="28"/>
      <dgm:spPr/>
    </dgm:pt>
    <dgm:pt modelId="{0FE8B481-FD29-42CD-9E3A-449CEAC22D9C}" type="pres">
      <dgm:prSet presAssocID="{00055E01-0F82-4F63-A0D0-156CB2A670EB}" presName="hierChild4" presStyleCnt="0"/>
      <dgm:spPr/>
    </dgm:pt>
    <dgm:pt modelId="{3EEFA5E8-E3E2-4FC2-9D57-A4399D485DC3}" type="pres">
      <dgm:prSet presAssocID="{00055E01-0F82-4F63-A0D0-156CB2A670EB}" presName="hierChild5" presStyleCnt="0"/>
      <dgm:spPr/>
    </dgm:pt>
    <dgm:pt modelId="{EF654D7B-878E-4CD7-9E76-06C77FC011DB}" type="pres">
      <dgm:prSet presAssocID="{F744CB73-D40E-41D2-A24E-7FCF6BD8C512}" presName="hierChild5" presStyleCnt="0"/>
      <dgm:spPr/>
    </dgm:pt>
    <dgm:pt modelId="{4CA9B12E-8BAE-4719-828D-5E2F83AD9FFD}" type="pres">
      <dgm:prSet presAssocID="{D79EADBB-0333-49CC-A46B-75F25B1376F5}" presName="Name37" presStyleLbl="parChTrans1D2" presStyleIdx="2" presStyleCnt="4" custSzX="2057400" custSzY="630936"/>
      <dgm:spPr/>
    </dgm:pt>
    <dgm:pt modelId="{00386AB9-B452-4F52-A98F-21A23002BCF6}" type="pres">
      <dgm:prSet presAssocID="{63C79528-ED0E-4201-A80B-BDDBD0C5C18E}" presName="hierRoot2" presStyleCnt="0">
        <dgm:presLayoutVars>
          <dgm:hierBranch val="init"/>
        </dgm:presLayoutVars>
      </dgm:prSet>
      <dgm:spPr/>
    </dgm:pt>
    <dgm:pt modelId="{4667823A-5985-4819-9338-8E8EC66CFAC9}" type="pres">
      <dgm:prSet presAssocID="{63C79528-ED0E-4201-A80B-BDDBD0C5C18E}" presName="rootComposite" presStyleCnt="0"/>
      <dgm:spPr/>
    </dgm:pt>
    <dgm:pt modelId="{D69894C0-C3BF-4904-95FA-11E8025075DD}" type="pres">
      <dgm:prSet presAssocID="{63C79528-ED0E-4201-A80B-BDDBD0C5C18E}" presName="rootText" presStyleLbl="node2" presStyleIdx="2" presStyleCnt="4" custScaleX="311745" custScaleY="165785" custLinFactNeighborX="11253">
        <dgm:presLayoutVars>
          <dgm:chPref val="3"/>
        </dgm:presLayoutVars>
      </dgm:prSet>
      <dgm:spPr/>
    </dgm:pt>
    <dgm:pt modelId="{6D1C2E9F-C696-42EE-9E7D-E6449DE74071}" type="pres">
      <dgm:prSet presAssocID="{63C79528-ED0E-4201-A80B-BDDBD0C5C18E}" presName="rootConnector" presStyleLbl="node2" presStyleIdx="2" presStyleCnt="4"/>
      <dgm:spPr/>
    </dgm:pt>
    <dgm:pt modelId="{B36FAAEC-12E0-4B8F-B15D-480510EED14C}" type="pres">
      <dgm:prSet presAssocID="{63C79528-ED0E-4201-A80B-BDDBD0C5C18E}" presName="hierChild4" presStyleCnt="0"/>
      <dgm:spPr/>
    </dgm:pt>
    <dgm:pt modelId="{20FFA51B-74F6-4013-8917-8DD36AEE7EB4}" type="pres">
      <dgm:prSet presAssocID="{3ABFED13-197B-4892-98A5-31F760B00F36}" presName="Name37" presStyleLbl="parChTrans1D3" presStyleIdx="15" presStyleCnt="28" custSzX="2057404" custSzY="630936"/>
      <dgm:spPr/>
    </dgm:pt>
    <dgm:pt modelId="{809ED6C5-3795-4926-9D91-DFD8E77E7BB7}" type="pres">
      <dgm:prSet presAssocID="{4FE9E185-8940-412C-9356-6C9F0B1F3282}" presName="hierRoot2" presStyleCnt="0">
        <dgm:presLayoutVars>
          <dgm:hierBranch val="init"/>
        </dgm:presLayoutVars>
      </dgm:prSet>
      <dgm:spPr/>
    </dgm:pt>
    <dgm:pt modelId="{07F2CA23-D49C-4CBC-A6A5-22E862C8550C}" type="pres">
      <dgm:prSet presAssocID="{4FE9E185-8940-412C-9356-6C9F0B1F3282}" presName="rootComposite" presStyleCnt="0"/>
      <dgm:spPr/>
    </dgm:pt>
    <dgm:pt modelId="{3A1204F5-0304-412D-AA9E-5FEC6640C5A4}" type="pres">
      <dgm:prSet presAssocID="{4FE9E185-8940-412C-9356-6C9F0B1F3282}" presName="rootText" presStyleLbl="node3" presStyleIdx="15" presStyleCnt="28" custScaleX="280869" custScaleY="115924">
        <dgm:presLayoutVars>
          <dgm:chPref val="3"/>
        </dgm:presLayoutVars>
      </dgm:prSet>
      <dgm:spPr/>
    </dgm:pt>
    <dgm:pt modelId="{1BE2DA4B-00E8-4056-A129-D467466177AC}" type="pres">
      <dgm:prSet presAssocID="{4FE9E185-8940-412C-9356-6C9F0B1F3282}" presName="rootConnector" presStyleLbl="node3" presStyleIdx="15" presStyleCnt="28"/>
      <dgm:spPr/>
    </dgm:pt>
    <dgm:pt modelId="{0D8577C4-0289-4FFD-AEC6-CB7E1B7A90FB}" type="pres">
      <dgm:prSet presAssocID="{4FE9E185-8940-412C-9356-6C9F0B1F3282}" presName="hierChild4" presStyleCnt="0"/>
      <dgm:spPr/>
    </dgm:pt>
    <dgm:pt modelId="{2D56536A-D8D3-45D9-A367-16E3DF4BAA26}" type="pres">
      <dgm:prSet presAssocID="{4FE9E185-8940-412C-9356-6C9F0B1F3282}" presName="hierChild5" presStyleCnt="0"/>
      <dgm:spPr/>
    </dgm:pt>
    <dgm:pt modelId="{2B1DC20E-A944-47E9-8CAC-F32E66CD249B}" type="pres">
      <dgm:prSet presAssocID="{BFC2E43C-6111-4D49-A991-DD70B72030DF}" presName="Name37" presStyleLbl="parChTrans1D3" presStyleIdx="16" presStyleCnt="28" custSzX="2057404" custSzY="630936"/>
      <dgm:spPr/>
    </dgm:pt>
    <dgm:pt modelId="{8F329DB1-9F60-4579-B8EE-760BDCB62672}" type="pres">
      <dgm:prSet presAssocID="{EEAE35F4-FE64-4D45-945E-60423B6B7C75}" presName="hierRoot2" presStyleCnt="0">
        <dgm:presLayoutVars>
          <dgm:hierBranch val="init"/>
        </dgm:presLayoutVars>
      </dgm:prSet>
      <dgm:spPr/>
    </dgm:pt>
    <dgm:pt modelId="{23C02024-7411-4D9E-BDEB-5336979AE157}" type="pres">
      <dgm:prSet presAssocID="{EEAE35F4-FE64-4D45-945E-60423B6B7C75}" presName="rootComposite" presStyleCnt="0"/>
      <dgm:spPr/>
    </dgm:pt>
    <dgm:pt modelId="{E2DC10D5-97DB-41C3-ACB9-CF994FBB9F3C}" type="pres">
      <dgm:prSet presAssocID="{EEAE35F4-FE64-4D45-945E-60423B6B7C75}" presName="rootText" presStyleLbl="node3" presStyleIdx="16" presStyleCnt="28" custScaleX="280869" custScaleY="115924">
        <dgm:presLayoutVars>
          <dgm:chPref val="3"/>
        </dgm:presLayoutVars>
      </dgm:prSet>
      <dgm:spPr/>
    </dgm:pt>
    <dgm:pt modelId="{BCF1DCBF-C4B3-4B56-B725-E977C07A8816}" type="pres">
      <dgm:prSet presAssocID="{EEAE35F4-FE64-4D45-945E-60423B6B7C75}" presName="rootConnector" presStyleLbl="node3" presStyleIdx="16" presStyleCnt="28"/>
      <dgm:spPr/>
    </dgm:pt>
    <dgm:pt modelId="{002CE09A-C5AE-4B30-AB6D-91F45B56B1D3}" type="pres">
      <dgm:prSet presAssocID="{EEAE35F4-FE64-4D45-945E-60423B6B7C75}" presName="hierChild4" presStyleCnt="0"/>
      <dgm:spPr/>
    </dgm:pt>
    <dgm:pt modelId="{6786117E-1021-4B7C-BDC9-1BD1A9B4F7AF}" type="pres">
      <dgm:prSet presAssocID="{EEAE35F4-FE64-4D45-945E-60423B6B7C75}" presName="hierChild5" presStyleCnt="0"/>
      <dgm:spPr/>
    </dgm:pt>
    <dgm:pt modelId="{FAE8A15A-AD1D-4C53-82A3-9584CCDBC023}" type="pres">
      <dgm:prSet presAssocID="{2C793F49-4D93-4D25-9D04-AE8712C0D8B8}" presName="Name37" presStyleLbl="parChTrans1D3" presStyleIdx="17" presStyleCnt="28" custSzX="2057404" custSzY="630936"/>
      <dgm:spPr/>
    </dgm:pt>
    <dgm:pt modelId="{BEA1CA4B-CDC0-4085-9555-1B5BBE9EAC6B}" type="pres">
      <dgm:prSet presAssocID="{9A750650-5CE4-45CE-92CF-76D46FFA747D}" presName="hierRoot2" presStyleCnt="0">
        <dgm:presLayoutVars>
          <dgm:hierBranch val="init"/>
        </dgm:presLayoutVars>
      </dgm:prSet>
      <dgm:spPr/>
    </dgm:pt>
    <dgm:pt modelId="{D63886C8-33BB-4931-AA68-FAF2576E202B}" type="pres">
      <dgm:prSet presAssocID="{9A750650-5CE4-45CE-92CF-76D46FFA747D}" presName="rootComposite" presStyleCnt="0"/>
      <dgm:spPr/>
    </dgm:pt>
    <dgm:pt modelId="{D7B0BE7A-6ECD-4EBA-8D13-4C28E6473A96}" type="pres">
      <dgm:prSet presAssocID="{9A750650-5CE4-45CE-92CF-76D46FFA747D}" presName="rootText" presStyleLbl="node3" presStyleIdx="17" presStyleCnt="28" custScaleX="280869" custScaleY="115924">
        <dgm:presLayoutVars>
          <dgm:chPref val="3"/>
        </dgm:presLayoutVars>
      </dgm:prSet>
      <dgm:spPr/>
    </dgm:pt>
    <dgm:pt modelId="{4D03A5C9-3837-4196-8110-50336ADA07CC}" type="pres">
      <dgm:prSet presAssocID="{9A750650-5CE4-45CE-92CF-76D46FFA747D}" presName="rootConnector" presStyleLbl="node3" presStyleIdx="17" presStyleCnt="28"/>
      <dgm:spPr/>
    </dgm:pt>
    <dgm:pt modelId="{405B9010-B4F4-451C-852C-1507C077DC12}" type="pres">
      <dgm:prSet presAssocID="{9A750650-5CE4-45CE-92CF-76D46FFA747D}" presName="hierChild4" presStyleCnt="0"/>
      <dgm:spPr/>
    </dgm:pt>
    <dgm:pt modelId="{AB28500D-5C83-432A-8BC6-8DD27424489D}" type="pres">
      <dgm:prSet presAssocID="{9A750650-5CE4-45CE-92CF-76D46FFA747D}" presName="hierChild5" presStyleCnt="0"/>
      <dgm:spPr/>
    </dgm:pt>
    <dgm:pt modelId="{20D1560A-0E6B-46A5-A4EE-861F06CBE497}" type="pres">
      <dgm:prSet presAssocID="{2805BF36-2BD5-442F-A42E-7555BA7354BF}" presName="Name37" presStyleLbl="parChTrans1D3" presStyleIdx="18" presStyleCnt="28" custSzX="2057404" custSzY="630936"/>
      <dgm:spPr/>
    </dgm:pt>
    <dgm:pt modelId="{5C13A772-1844-44AF-BD99-B8C0193F97E8}" type="pres">
      <dgm:prSet presAssocID="{78D17DFD-6C11-4DDF-85CF-E64623BE6411}" presName="hierRoot2" presStyleCnt="0">
        <dgm:presLayoutVars>
          <dgm:hierBranch val="init"/>
        </dgm:presLayoutVars>
      </dgm:prSet>
      <dgm:spPr/>
    </dgm:pt>
    <dgm:pt modelId="{311E913F-2698-4009-9398-3813230A1793}" type="pres">
      <dgm:prSet presAssocID="{78D17DFD-6C11-4DDF-85CF-E64623BE6411}" presName="rootComposite" presStyleCnt="0"/>
      <dgm:spPr/>
    </dgm:pt>
    <dgm:pt modelId="{E25D7C9B-FBE1-4D8E-BD0A-85FADB0F32F3}" type="pres">
      <dgm:prSet presAssocID="{78D17DFD-6C11-4DDF-85CF-E64623BE6411}" presName="rootText" presStyleLbl="node3" presStyleIdx="18" presStyleCnt="28" custScaleX="280869" custScaleY="115924">
        <dgm:presLayoutVars>
          <dgm:chPref val="3"/>
        </dgm:presLayoutVars>
      </dgm:prSet>
      <dgm:spPr/>
    </dgm:pt>
    <dgm:pt modelId="{068681CC-D312-4BD7-B9A1-91947531E1EC}" type="pres">
      <dgm:prSet presAssocID="{78D17DFD-6C11-4DDF-85CF-E64623BE6411}" presName="rootConnector" presStyleLbl="node3" presStyleIdx="18" presStyleCnt="28"/>
      <dgm:spPr/>
    </dgm:pt>
    <dgm:pt modelId="{CC1646D8-1372-4485-A7CE-7428D244F190}" type="pres">
      <dgm:prSet presAssocID="{78D17DFD-6C11-4DDF-85CF-E64623BE6411}" presName="hierChild4" presStyleCnt="0"/>
      <dgm:spPr/>
    </dgm:pt>
    <dgm:pt modelId="{EF3B8693-7251-48BE-A150-67E166F2E3B9}" type="pres">
      <dgm:prSet presAssocID="{78D17DFD-6C11-4DDF-85CF-E64623BE6411}" presName="hierChild5" presStyleCnt="0"/>
      <dgm:spPr/>
    </dgm:pt>
    <dgm:pt modelId="{F2E98EDF-7FD7-4447-923E-544800B2EE02}" type="pres">
      <dgm:prSet presAssocID="{3C3D56A2-AE11-41C5-A21F-26F2A3394F6B}" presName="Name37" presStyleLbl="parChTrans1D3" presStyleIdx="19" presStyleCnt="28" custSzX="2057404" custSzY="630936"/>
      <dgm:spPr/>
    </dgm:pt>
    <dgm:pt modelId="{3BFE89D2-0D2D-4836-B0CA-F4214AC75908}" type="pres">
      <dgm:prSet presAssocID="{67DFCCE0-51A5-45A9-ADC7-C7900226FF82}" presName="hierRoot2" presStyleCnt="0">
        <dgm:presLayoutVars>
          <dgm:hierBranch val="init"/>
        </dgm:presLayoutVars>
      </dgm:prSet>
      <dgm:spPr/>
    </dgm:pt>
    <dgm:pt modelId="{CBA4D487-E3AD-4F9E-8D3E-04F4D6EB4A79}" type="pres">
      <dgm:prSet presAssocID="{67DFCCE0-51A5-45A9-ADC7-C7900226FF82}" presName="rootComposite" presStyleCnt="0"/>
      <dgm:spPr/>
    </dgm:pt>
    <dgm:pt modelId="{419CEE66-C7E5-41CF-BE4E-7F0A72D201CF}" type="pres">
      <dgm:prSet presAssocID="{67DFCCE0-51A5-45A9-ADC7-C7900226FF82}" presName="rootText" presStyleLbl="node3" presStyleIdx="19" presStyleCnt="28" custScaleX="280869" custScaleY="115924">
        <dgm:presLayoutVars>
          <dgm:chPref val="3"/>
        </dgm:presLayoutVars>
      </dgm:prSet>
      <dgm:spPr/>
    </dgm:pt>
    <dgm:pt modelId="{2968F815-33B5-4ACF-A4EB-8C930C4F9E88}" type="pres">
      <dgm:prSet presAssocID="{67DFCCE0-51A5-45A9-ADC7-C7900226FF82}" presName="rootConnector" presStyleLbl="node3" presStyleIdx="19" presStyleCnt="28"/>
      <dgm:spPr/>
    </dgm:pt>
    <dgm:pt modelId="{BFC0E5AA-6AD9-432A-B718-7E9666E97114}" type="pres">
      <dgm:prSet presAssocID="{67DFCCE0-51A5-45A9-ADC7-C7900226FF82}" presName="hierChild4" presStyleCnt="0"/>
      <dgm:spPr/>
    </dgm:pt>
    <dgm:pt modelId="{9B049811-61ED-49DC-A6B9-5CF435474929}" type="pres">
      <dgm:prSet presAssocID="{67DFCCE0-51A5-45A9-ADC7-C7900226FF82}" presName="hierChild5" presStyleCnt="0"/>
      <dgm:spPr/>
    </dgm:pt>
    <dgm:pt modelId="{B6238866-702D-4D3A-BA1C-BEC20332FE47}" type="pres">
      <dgm:prSet presAssocID="{AF71E97A-DE3D-4CFF-9274-8CE111D58012}" presName="Name37" presStyleLbl="parChTrans1D3" presStyleIdx="20" presStyleCnt="28" custSzX="2057404" custSzY="630936"/>
      <dgm:spPr/>
    </dgm:pt>
    <dgm:pt modelId="{55220845-F86D-4AAD-81AA-EB6D803050D6}" type="pres">
      <dgm:prSet presAssocID="{9E5CF741-CD6C-4EC1-9037-E228A14F84DD}" presName="hierRoot2" presStyleCnt="0">
        <dgm:presLayoutVars>
          <dgm:hierBranch val="init"/>
        </dgm:presLayoutVars>
      </dgm:prSet>
      <dgm:spPr/>
    </dgm:pt>
    <dgm:pt modelId="{5E2F1387-D4DA-4DC7-BE53-E2678F1DF260}" type="pres">
      <dgm:prSet presAssocID="{9E5CF741-CD6C-4EC1-9037-E228A14F84DD}" presName="rootComposite" presStyleCnt="0"/>
      <dgm:spPr/>
    </dgm:pt>
    <dgm:pt modelId="{DE0E80CB-A593-4B15-B290-DB2DFD046392}" type="pres">
      <dgm:prSet presAssocID="{9E5CF741-CD6C-4EC1-9037-E228A14F84DD}" presName="rootText" presStyleLbl="node3" presStyleIdx="20" presStyleCnt="28" custScaleX="280869" custScaleY="115924">
        <dgm:presLayoutVars>
          <dgm:chPref val="3"/>
        </dgm:presLayoutVars>
      </dgm:prSet>
      <dgm:spPr/>
    </dgm:pt>
    <dgm:pt modelId="{9484D863-AA98-46AE-B191-CF524C3273A9}" type="pres">
      <dgm:prSet presAssocID="{9E5CF741-CD6C-4EC1-9037-E228A14F84DD}" presName="rootConnector" presStyleLbl="node3" presStyleIdx="20" presStyleCnt="28"/>
      <dgm:spPr/>
    </dgm:pt>
    <dgm:pt modelId="{B3505E43-391B-47EF-885C-993A380B0C1C}" type="pres">
      <dgm:prSet presAssocID="{9E5CF741-CD6C-4EC1-9037-E228A14F84DD}" presName="hierChild4" presStyleCnt="0"/>
      <dgm:spPr/>
    </dgm:pt>
    <dgm:pt modelId="{3A6D3DF2-96D3-446A-841F-6C5924C19C3B}" type="pres">
      <dgm:prSet presAssocID="{9E5CF741-CD6C-4EC1-9037-E228A14F84DD}" presName="hierChild5" presStyleCnt="0"/>
      <dgm:spPr/>
    </dgm:pt>
    <dgm:pt modelId="{72AD3011-5EDC-4CFF-97BC-6B8363722DC8}" type="pres">
      <dgm:prSet presAssocID="{31978F89-6880-4334-B774-33D36339ACFF}" presName="Name37" presStyleLbl="parChTrans1D3" presStyleIdx="21" presStyleCnt="28"/>
      <dgm:spPr>
        <a:xfrm>
          <a:off x="5869640" y="1358008"/>
          <a:ext cx="260106" cy="3837104"/>
        </a:xfrm>
        <a:custGeom>
          <a:avLst/>
          <a:gdLst/>
          <a:ahLst/>
          <a:cxnLst/>
          <a:rect l="0" t="0" r="0" b="0"/>
          <a:pathLst>
            <a:path>
              <a:moveTo>
                <a:pt x="0" y="0"/>
              </a:moveTo>
              <a:lnTo>
                <a:pt x="0" y="3837104"/>
              </a:lnTo>
              <a:lnTo>
                <a:pt x="260106" y="3837104"/>
              </a:lnTo>
            </a:path>
          </a:pathLst>
        </a:custGeom>
      </dgm:spPr>
    </dgm:pt>
    <dgm:pt modelId="{C969371C-3172-4B14-865C-4290A6FFC776}" type="pres">
      <dgm:prSet presAssocID="{127C1968-4033-445C-B023-17CF5F1D1EC1}" presName="hierRoot2" presStyleCnt="0">
        <dgm:presLayoutVars>
          <dgm:hierBranch val="init"/>
        </dgm:presLayoutVars>
      </dgm:prSet>
      <dgm:spPr/>
    </dgm:pt>
    <dgm:pt modelId="{1649BC41-37F1-4FA8-946B-D657A066B968}" type="pres">
      <dgm:prSet presAssocID="{127C1968-4033-445C-B023-17CF5F1D1EC1}" presName="rootComposite" presStyleCnt="0"/>
      <dgm:spPr/>
    </dgm:pt>
    <dgm:pt modelId="{CB3D147C-54ED-4AED-8B48-9709AF899F39}" type="pres">
      <dgm:prSet presAssocID="{127C1968-4033-445C-B023-17CF5F1D1EC1}" presName="rootText" presStyleLbl="node3" presStyleIdx="21" presStyleCnt="28" custScaleX="280869" custScaleY="116221">
        <dgm:presLayoutVars>
          <dgm:chPref val="3"/>
        </dgm:presLayoutVars>
      </dgm:prSet>
      <dgm:spPr/>
    </dgm:pt>
    <dgm:pt modelId="{2D865457-DD76-4327-8215-34A109D70AFC}" type="pres">
      <dgm:prSet presAssocID="{127C1968-4033-445C-B023-17CF5F1D1EC1}" presName="rootConnector" presStyleLbl="node3" presStyleIdx="21" presStyleCnt="28"/>
      <dgm:spPr/>
    </dgm:pt>
    <dgm:pt modelId="{0878D55E-187C-42F5-BB6C-A5798813A411}" type="pres">
      <dgm:prSet presAssocID="{127C1968-4033-445C-B023-17CF5F1D1EC1}" presName="hierChild4" presStyleCnt="0"/>
      <dgm:spPr/>
    </dgm:pt>
    <dgm:pt modelId="{63CF7E24-FA9A-45FF-BD58-42870E491D5F}" type="pres">
      <dgm:prSet presAssocID="{127C1968-4033-445C-B023-17CF5F1D1EC1}" presName="hierChild5" presStyleCnt="0"/>
      <dgm:spPr/>
    </dgm:pt>
    <dgm:pt modelId="{55247CD0-9C9B-4470-BFB9-E007B381CD93}" type="pres">
      <dgm:prSet presAssocID="{63C79528-ED0E-4201-A80B-BDDBD0C5C18E}" presName="hierChild5" presStyleCnt="0"/>
      <dgm:spPr/>
    </dgm:pt>
    <dgm:pt modelId="{12E11096-535B-49A8-A1B9-11E62ED54109}" type="pres">
      <dgm:prSet presAssocID="{6461464A-97FF-4D7F-A998-2409D520B5F1}" presName="Name37" presStyleLbl="parChTrans1D2" presStyleIdx="3" presStyleCnt="4" custSzX="2057400" custSzY="630936"/>
      <dgm:spPr/>
    </dgm:pt>
    <dgm:pt modelId="{FB80BF34-B237-48F1-86A9-24D4D41D75B7}" type="pres">
      <dgm:prSet presAssocID="{49DBF3F9-70F3-4F41-A668-28048331CEE0}" presName="hierRoot2" presStyleCnt="0">
        <dgm:presLayoutVars>
          <dgm:hierBranch val="init"/>
        </dgm:presLayoutVars>
      </dgm:prSet>
      <dgm:spPr/>
    </dgm:pt>
    <dgm:pt modelId="{26C45653-8FF9-41FD-8293-8733EF171109}" type="pres">
      <dgm:prSet presAssocID="{49DBF3F9-70F3-4F41-A668-28048331CEE0}" presName="rootComposite" presStyleCnt="0"/>
      <dgm:spPr/>
    </dgm:pt>
    <dgm:pt modelId="{30EDB296-CBC0-4533-810B-845AC99BC917}" type="pres">
      <dgm:prSet presAssocID="{49DBF3F9-70F3-4F41-A668-28048331CEE0}" presName="rootText" presStyleLbl="node2" presStyleIdx="3" presStyleCnt="4" custScaleX="312963" custScaleY="165785" custLinFactNeighborX="13295">
        <dgm:presLayoutVars>
          <dgm:chPref val="3"/>
        </dgm:presLayoutVars>
      </dgm:prSet>
      <dgm:spPr/>
    </dgm:pt>
    <dgm:pt modelId="{7F5541D9-D772-4E11-86D8-0717597E59C1}" type="pres">
      <dgm:prSet presAssocID="{49DBF3F9-70F3-4F41-A668-28048331CEE0}" presName="rootConnector" presStyleLbl="node2" presStyleIdx="3" presStyleCnt="4"/>
      <dgm:spPr/>
    </dgm:pt>
    <dgm:pt modelId="{25018809-A184-4CF2-AC57-555D05DCC8A5}" type="pres">
      <dgm:prSet presAssocID="{49DBF3F9-70F3-4F41-A668-28048331CEE0}" presName="hierChild4" presStyleCnt="0"/>
      <dgm:spPr/>
    </dgm:pt>
    <dgm:pt modelId="{2C91F9A5-8132-49FC-A6BD-683A36F84589}" type="pres">
      <dgm:prSet presAssocID="{858C2DFD-9D3A-4E16-ADB6-D32D1D197510}" presName="Name37" presStyleLbl="parChTrans1D3" presStyleIdx="22" presStyleCnt="28" custSzX="2057404" custSzY="630936"/>
      <dgm:spPr/>
    </dgm:pt>
    <dgm:pt modelId="{401584B9-5349-4750-B410-2D4F10AC7ED8}" type="pres">
      <dgm:prSet presAssocID="{DDF40ECE-B464-47B8-BDDE-64BDCF4CEDF4}" presName="hierRoot2" presStyleCnt="0">
        <dgm:presLayoutVars>
          <dgm:hierBranch val="init"/>
        </dgm:presLayoutVars>
      </dgm:prSet>
      <dgm:spPr/>
    </dgm:pt>
    <dgm:pt modelId="{951FFB6B-A268-42B8-B71A-BEC7076D039F}" type="pres">
      <dgm:prSet presAssocID="{DDF40ECE-B464-47B8-BDDE-64BDCF4CEDF4}" presName="rootComposite" presStyleCnt="0"/>
      <dgm:spPr/>
    </dgm:pt>
    <dgm:pt modelId="{291A6334-D4EC-493A-AA2D-0C6ACE93CDD4}" type="pres">
      <dgm:prSet presAssocID="{DDF40ECE-B464-47B8-BDDE-64BDCF4CEDF4}" presName="rootText" presStyleLbl="node3" presStyleIdx="22" presStyleCnt="28" custScaleX="280869" custScaleY="115924" custLinFactNeighborX="-682">
        <dgm:presLayoutVars>
          <dgm:chPref val="3"/>
        </dgm:presLayoutVars>
      </dgm:prSet>
      <dgm:spPr/>
    </dgm:pt>
    <dgm:pt modelId="{47FC7FF9-65D0-415A-92AA-F381C0C709D6}" type="pres">
      <dgm:prSet presAssocID="{DDF40ECE-B464-47B8-BDDE-64BDCF4CEDF4}" presName="rootConnector" presStyleLbl="node3" presStyleIdx="22" presStyleCnt="28"/>
      <dgm:spPr/>
    </dgm:pt>
    <dgm:pt modelId="{84479604-1086-43F1-B7E3-CC55DDAA1B5D}" type="pres">
      <dgm:prSet presAssocID="{DDF40ECE-B464-47B8-BDDE-64BDCF4CEDF4}" presName="hierChild4" presStyleCnt="0"/>
      <dgm:spPr/>
    </dgm:pt>
    <dgm:pt modelId="{1CD51408-1A0F-4B99-8225-11E00DBB4FBA}" type="pres">
      <dgm:prSet presAssocID="{DDF40ECE-B464-47B8-BDDE-64BDCF4CEDF4}" presName="hierChild5" presStyleCnt="0"/>
      <dgm:spPr/>
    </dgm:pt>
    <dgm:pt modelId="{FCF69233-A55A-4B58-BC82-DA378D749C49}" type="pres">
      <dgm:prSet presAssocID="{ED581423-3665-43EF-971D-5A567A885CA7}" presName="Name37" presStyleLbl="parChTrans1D3" presStyleIdx="23" presStyleCnt="28"/>
      <dgm:spPr/>
    </dgm:pt>
    <dgm:pt modelId="{16FE21D6-04BB-474C-9EDC-DD4233541755}" type="pres">
      <dgm:prSet presAssocID="{7169CBB2-66E0-4C70-90A1-250B4BA3423B}" presName="hierRoot2" presStyleCnt="0">
        <dgm:presLayoutVars>
          <dgm:hierBranch val="init"/>
        </dgm:presLayoutVars>
      </dgm:prSet>
      <dgm:spPr/>
    </dgm:pt>
    <dgm:pt modelId="{E650B6B2-1B0F-4401-9F2F-052EB8AB4F46}" type="pres">
      <dgm:prSet presAssocID="{7169CBB2-66E0-4C70-90A1-250B4BA3423B}" presName="rootComposite" presStyleCnt="0"/>
      <dgm:spPr/>
    </dgm:pt>
    <dgm:pt modelId="{09906F7A-7816-4782-9621-0A9ACC1B8FD9}" type="pres">
      <dgm:prSet presAssocID="{7169CBB2-66E0-4C70-90A1-250B4BA3423B}" presName="rootText" presStyleLbl="node3" presStyleIdx="23" presStyleCnt="28" custScaleX="280869" custScaleY="115266" custLinFactNeighborX="193" custLinFactNeighborY="1883">
        <dgm:presLayoutVars>
          <dgm:chPref val="3"/>
        </dgm:presLayoutVars>
      </dgm:prSet>
      <dgm:spPr/>
    </dgm:pt>
    <dgm:pt modelId="{71C19440-9D55-4997-A3FD-47AE521279BA}" type="pres">
      <dgm:prSet presAssocID="{7169CBB2-66E0-4C70-90A1-250B4BA3423B}" presName="rootConnector" presStyleLbl="node3" presStyleIdx="23" presStyleCnt="28"/>
      <dgm:spPr/>
    </dgm:pt>
    <dgm:pt modelId="{E3DEC4B8-7A56-4347-9AB4-67AB3E848073}" type="pres">
      <dgm:prSet presAssocID="{7169CBB2-66E0-4C70-90A1-250B4BA3423B}" presName="hierChild4" presStyleCnt="0"/>
      <dgm:spPr/>
    </dgm:pt>
    <dgm:pt modelId="{61481500-D32C-4433-9942-0BC24CB568A6}" type="pres">
      <dgm:prSet presAssocID="{7169CBB2-66E0-4C70-90A1-250B4BA3423B}" presName="hierChild5" presStyleCnt="0"/>
      <dgm:spPr/>
    </dgm:pt>
    <dgm:pt modelId="{6AFFD719-C44E-4A9F-B5DB-64239BC20E3E}" type="pres">
      <dgm:prSet presAssocID="{A51AB8C0-73B0-4053-A904-FE8656FB2E10}" presName="Name37" presStyleLbl="parChTrans1D3" presStyleIdx="24" presStyleCnt="28"/>
      <dgm:spPr>
        <a:xfrm>
          <a:off x="7184439" y="1725238"/>
          <a:ext cx="179046" cy="1963751"/>
        </a:xfrm>
        <a:custGeom>
          <a:avLst/>
          <a:gdLst/>
          <a:ahLst/>
          <a:cxnLst/>
          <a:rect l="0" t="0" r="0" b="0"/>
          <a:pathLst>
            <a:path>
              <a:moveTo>
                <a:pt x="0" y="0"/>
              </a:moveTo>
              <a:lnTo>
                <a:pt x="0" y="1963751"/>
              </a:lnTo>
              <a:lnTo>
                <a:pt x="179046" y="1963751"/>
              </a:lnTo>
            </a:path>
          </a:pathLst>
        </a:custGeom>
      </dgm:spPr>
    </dgm:pt>
    <dgm:pt modelId="{2A0C1FDF-5B2F-4C14-8B37-840326A60421}" type="pres">
      <dgm:prSet presAssocID="{0234E4CC-2F15-4527-B20A-3221F2616752}" presName="hierRoot2" presStyleCnt="0">
        <dgm:presLayoutVars>
          <dgm:hierBranch val="init"/>
        </dgm:presLayoutVars>
      </dgm:prSet>
      <dgm:spPr/>
    </dgm:pt>
    <dgm:pt modelId="{ACD798FD-B59A-4BFB-B375-0AFE896A1E7F}" type="pres">
      <dgm:prSet presAssocID="{0234E4CC-2F15-4527-B20A-3221F2616752}" presName="rootComposite" presStyleCnt="0"/>
      <dgm:spPr/>
    </dgm:pt>
    <dgm:pt modelId="{8069221B-6F75-48E7-A2DF-BE2DA60ED720}" type="pres">
      <dgm:prSet presAssocID="{0234E4CC-2F15-4527-B20A-3221F2616752}" presName="rootText" presStyleLbl="node3" presStyleIdx="24" presStyleCnt="28" custScaleX="280869" custScaleY="116081">
        <dgm:presLayoutVars>
          <dgm:chPref val="3"/>
        </dgm:presLayoutVars>
      </dgm:prSet>
      <dgm:spPr/>
    </dgm:pt>
    <dgm:pt modelId="{E7337E4B-2DBC-40C1-A183-D0C2B2DC3877}" type="pres">
      <dgm:prSet presAssocID="{0234E4CC-2F15-4527-B20A-3221F2616752}" presName="rootConnector" presStyleLbl="node3" presStyleIdx="24" presStyleCnt="28"/>
      <dgm:spPr/>
    </dgm:pt>
    <dgm:pt modelId="{D17C9045-1429-4E58-ADA1-D21F2C90B7F3}" type="pres">
      <dgm:prSet presAssocID="{0234E4CC-2F15-4527-B20A-3221F2616752}" presName="hierChild4" presStyleCnt="0"/>
      <dgm:spPr/>
    </dgm:pt>
    <dgm:pt modelId="{80753F7A-266C-4C66-9A5B-282E2271B1A9}" type="pres">
      <dgm:prSet presAssocID="{0234E4CC-2F15-4527-B20A-3221F2616752}" presName="hierChild5" presStyleCnt="0"/>
      <dgm:spPr/>
    </dgm:pt>
    <dgm:pt modelId="{3D33D1B5-D5C4-4693-ACA1-49DACA5D89B1}" type="pres">
      <dgm:prSet presAssocID="{6A96D174-6F07-4935-B0C8-3D42DC4E5E7D}" presName="Name37" presStyleLbl="parChTrans1D3" presStyleIdx="25" presStyleCnt="28"/>
      <dgm:spPr>
        <a:xfrm>
          <a:off x="8322891" y="1358008"/>
          <a:ext cx="246486" cy="2102099"/>
        </a:xfrm>
        <a:custGeom>
          <a:avLst/>
          <a:gdLst/>
          <a:ahLst/>
          <a:cxnLst/>
          <a:rect l="0" t="0" r="0" b="0"/>
          <a:pathLst>
            <a:path>
              <a:moveTo>
                <a:pt x="0" y="0"/>
              </a:moveTo>
              <a:lnTo>
                <a:pt x="0" y="2102099"/>
              </a:lnTo>
              <a:lnTo>
                <a:pt x="246486" y="2102099"/>
              </a:lnTo>
            </a:path>
          </a:pathLst>
        </a:custGeom>
      </dgm:spPr>
    </dgm:pt>
    <dgm:pt modelId="{9A1DECCE-BD91-423F-A15A-D3071C0E81BE}" type="pres">
      <dgm:prSet presAssocID="{30A50FA3-A385-40B0-A32D-12DE10965757}" presName="hierRoot2" presStyleCnt="0">
        <dgm:presLayoutVars>
          <dgm:hierBranch val="init"/>
        </dgm:presLayoutVars>
      </dgm:prSet>
      <dgm:spPr/>
    </dgm:pt>
    <dgm:pt modelId="{288999AC-CF1C-461C-B2A9-53FB5B455667}" type="pres">
      <dgm:prSet presAssocID="{30A50FA3-A385-40B0-A32D-12DE10965757}" presName="rootComposite" presStyleCnt="0"/>
      <dgm:spPr/>
    </dgm:pt>
    <dgm:pt modelId="{C85CE327-3F61-4CA5-BBE5-80F2353890EC}" type="pres">
      <dgm:prSet presAssocID="{30A50FA3-A385-40B0-A32D-12DE10965757}" presName="rootText" presStyleLbl="node3" presStyleIdx="25" presStyleCnt="28" custScaleX="280869" custScaleY="117341">
        <dgm:presLayoutVars>
          <dgm:chPref val="3"/>
        </dgm:presLayoutVars>
      </dgm:prSet>
      <dgm:spPr/>
    </dgm:pt>
    <dgm:pt modelId="{AA506D05-FAD7-4668-9FF5-1FA1ED08EE81}" type="pres">
      <dgm:prSet presAssocID="{30A50FA3-A385-40B0-A32D-12DE10965757}" presName="rootConnector" presStyleLbl="node3" presStyleIdx="25" presStyleCnt="28"/>
      <dgm:spPr/>
    </dgm:pt>
    <dgm:pt modelId="{95CDD3EE-821C-4A96-9D07-5F74FCDD4E1A}" type="pres">
      <dgm:prSet presAssocID="{30A50FA3-A385-40B0-A32D-12DE10965757}" presName="hierChild4" presStyleCnt="0"/>
      <dgm:spPr/>
    </dgm:pt>
    <dgm:pt modelId="{A7CD6757-9E2B-469D-9B3F-E7CADAEAC3D0}" type="pres">
      <dgm:prSet presAssocID="{30A50FA3-A385-40B0-A32D-12DE10965757}" presName="hierChild5" presStyleCnt="0"/>
      <dgm:spPr/>
    </dgm:pt>
    <dgm:pt modelId="{58BAB93C-BCF7-4EF6-A896-899E6DFA6475}" type="pres">
      <dgm:prSet presAssocID="{36752F47-7EBC-4923-B0C1-F90C8BFEB66B}" presName="Name37" presStyleLbl="parChTrans1D3" presStyleIdx="26" presStyleCnt="28"/>
      <dgm:spPr/>
    </dgm:pt>
    <dgm:pt modelId="{3B7E115D-72D1-46A6-887F-823D102DD399}" type="pres">
      <dgm:prSet presAssocID="{16035B42-E0A8-4848-94FC-E769274F5BE4}" presName="hierRoot2" presStyleCnt="0">
        <dgm:presLayoutVars>
          <dgm:hierBranch val="init"/>
        </dgm:presLayoutVars>
      </dgm:prSet>
      <dgm:spPr/>
    </dgm:pt>
    <dgm:pt modelId="{2F20B4D6-287A-45D3-ACF7-ACAF3D185F7A}" type="pres">
      <dgm:prSet presAssocID="{16035B42-E0A8-4848-94FC-E769274F5BE4}" presName="rootComposite" presStyleCnt="0"/>
      <dgm:spPr/>
    </dgm:pt>
    <dgm:pt modelId="{83D2142B-8A65-4EDC-9C94-AA70C0C9ABB6}" type="pres">
      <dgm:prSet presAssocID="{16035B42-E0A8-4848-94FC-E769274F5BE4}" presName="rootText" presStyleLbl="node3" presStyleIdx="26" presStyleCnt="28" custScaleX="280869" custScaleY="117341">
        <dgm:presLayoutVars>
          <dgm:chPref val="3"/>
        </dgm:presLayoutVars>
      </dgm:prSet>
      <dgm:spPr/>
    </dgm:pt>
    <dgm:pt modelId="{F60FFFE3-0B3A-41EF-B657-3DCA87745302}" type="pres">
      <dgm:prSet presAssocID="{16035B42-E0A8-4848-94FC-E769274F5BE4}" presName="rootConnector" presStyleLbl="node3" presStyleIdx="26" presStyleCnt="28"/>
      <dgm:spPr/>
    </dgm:pt>
    <dgm:pt modelId="{A8C13F41-D30C-4273-8A0D-29A6E417EA2A}" type="pres">
      <dgm:prSet presAssocID="{16035B42-E0A8-4848-94FC-E769274F5BE4}" presName="hierChild4" presStyleCnt="0"/>
      <dgm:spPr/>
    </dgm:pt>
    <dgm:pt modelId="{F3550B81-061A-4E76-899B-19B1281A8126}" type="pres">
      <dgm:prSet presAssocID="{16035B42-E0A8-4848-94FC-E769274F5BE4}" presName="hierChild5" presStyleCnt="0"/>
      <dgm:spPr/>
    </dgm:pt>
    <dgm:pt modelId="{0B0384E2-7EA9-40F0-9AE9-896E59739DD7}" type="pres">
      <dgm:prSet presAssocID="{5FD4C701-72A2-4B16-B71B-85608FF39EA3}" presName="Name37" presStyleLbl="parChTrans1D3" presStyleIdx="27" presStyleCnt="28"/>
      <dgm:spPr>
        <a:xfrm>
          <a:off x="8322891" y="1358008"/>
          <a:ext cx="246486" cy="2685696"/>
        </a:xfrm>
        <a:custGeom>
          <a:avLst/>
          <a:gdLst/>
          <a:ahLst/>
          <a:cxnLst/>
          <a:rect l="0" t="0" r="0" b="0"/>
          <a:pathLst>
            <a:path>
              <a:moveTo>
                <a:pt x="0" y="0"/>
              </a:moveTo>
              <a:lnTo>
                <a:pt x="0" y="2685696"/>
              </a:lnTo>
              <a:lnTo>
                <a:pt x="246486" y="2685696"/>
              </a:lnTo>
            </a:path>
          </a:pathLst>
        </a:custGeom>
      </dgm:spPr>
    </dgm:pt>
    <dgm:pt modelId="{CAE486A6-05FA-4BC9-B527-23ED7C3AB39C}" type="pres">
      <dgm:prSet presAssocID="{CBC53EC4-B4D6-4C00-AF4B-BCC356F37928}" presName="hierRoot2" presStyleCnt="0">
        <dgm:presLayoutVars>
          <dgm:hierBranch val="init"/>
        </dgm:presLayoutVars>
      </dgm:prSet>
      <dgm:spPr/>
    </dgm:pt>
    <dgm:pt modelId="{4414AB60-4D3F-434B-8EA1-D8B7DA72E757}" type="pres">
      <dgm:prSet presAssocID="{CBC53EC4-B4D6-4C00-AF4B-BCC356F37928}" presName="rootComposite" presStyleCnt="0"/>
      <dgm:spPr/>
    </dgm:pt>
    <dgm:pt modelId="{FE87F35F-4F32-4D8F-A9EF-A74ACBBD71C9}" type="pres">
      <dgm:prSet presAssocID="{CBC53EC4-B4D6-4C00-AF4B-BCC356F37928}" presName="rootText" presStyleLbl="node3" presStyleIdx="27" presStyleCnt="28" custScaleX="280869" custScaleY="117341">
        <dgm:presLayoutVars>
          <dgm:chPref val="3"/>
        </dgm:presLayoutVars>
      </dgm:prSet>
      <dgm:spPr/>
    </dgm:pt>
    <dgm:pt modelId="{46531C83-DCA1-4116-9A9E-36D53B9DC6B0}" type="pres">
      <dgm:prSet presAssocID="{CBC53EC4-B4D6-4C00-AF4B-BCC356F37928}" presName="rootConnector" presStyleLbl="node3" presStyleIdx="27" presStyleCnt="28"/>
      <dgm:spPr/>
    </dgm:pt>
    <dgm:pt modelId="{2BC3466A-D199-407E-9561-BBB356688C3F}" type="pres">
      <dgm:prSet presAssocID="{CBC53EC4-B4D6-4C00-AF4B-BCC356F37928}" presName="hierChild4" presStyleCnt="0"/>
      <dgm:spPr/>
    </dgm:pt>
    <dgm:pt modelId="{C8F76CA3-732B-4C65-8699-168F354999F8}" type="pres">
      <dgm:prSet presAssocID="{CBC53EC4-B4D6-4C00-AF4B-BCC356F37928}" presName="hierChild5" presStyleCnt="0"/>
      <dgm:spPr/>
    </dgm:pt>
    <dgm:pt modelId="{A2ECA569-6CCD-459E-9CEA-EB904436F55F}" type="pres">
      <dgm:prSet presAssocID="{49DBF3F9-70F3-4F41-A668-28048331CEE0}" presName="hierChild5" presStyleCnt="0"/>
      <dgm:spPr/>
    </dgm:pt>
    <dgm:pt modelId="{5DD4E82F-F21E-4911-9AED-022B580ADD49}" type="pres">
      <dgm:prSet presAssocID="{183ADCBB-CA2B-4ACC-A6CF-0BB5A0921D68}" presName="hierChild3" presStyleCnt="0"/>
      <dgm:spPr/>
    </dgm:pt>
  </dgm:ptLst>
  <dgm:cxnLst>
    <dgm:cxn modelId="{9C8B6000-82E1-43EC-80CE-E42D878AEB73}" type="presOf" srcId="{7169CBB2-66E0-4C70-90A1-250B4BA3423B}" destId="{71C19440-9D55-4997-A3FD-47AE521279BA}" srcOrd="1" destOrd="0" presId="urn:microsoft.com/office/officeart/2005/8/layout/orgChart1"/>
    <dgm:cxn modelId="{79E52003-5C79-462E-94E1-51793DCE8E19}" srcId="{183ADCBB-CA2B-4ACC-A6CF-0BB5A0921D68}" destId="{F744CB73-D40E-41D2-A24E-7FCF6BD8C512}" srcOrd="1" destOrd="0" parTransId="{DF71896A-A19E-4AAE-82A9-D48B5273656E}" sibTransId="{7BE71D9A-BEFA-4277-996A-8E13513A6D8E}"/>
    <dgm:cxn modelId="{CB347404-6F67-4DBF-BC8D-0BABC8B569B9}" type="presOf" srcId="{BA7F4EFB-12E9-4B5B-A68B-F2914E86A33E}" destId="{A10FCC51-BF37-44E3-9566-673BDA7102BF}" srcOrd="0" destOrd="0" presId="urn:microsoft.com/office/officeart/2005/8/layout/orgChart1"/>
    <dgm:cxn modelId="{9E88BE05-7081-429C-B08C-2BD4E62A8890}" type="presOf" srcId="{92173222-CF5C-40BA-845B-CFF31A61CDFA}" destId="{AC516881-B985-4EF5-8508-358590D5D046}" srcOrd="0" destOrd="0" presId="urn:microsoft.com/office/officeart/2005/8/layout/orgChart1"/>
    <dgm:cxn modelId="{4FCA0907-6651-46C3-B724-877593329FE9}" type="presOf" srcId="{C0D14137-DF63-489A-8B6D-64A63195F465}" destId="{9BA14A89-0488-4AD2-828F-15432B4C5305}" srcOrd="0" destOrd="0" presId="urn:microsoft.com/office/officeart/2005/8/layout/orgChart1"/>
    <dgm:cxn modelId="{A8BECB0A-827C-4D67-9973-BD46B26D0BE8}" srcId="{349267B9-80D9-40C4-965D-44FE54B1F4E0}" destId="{C121A436-75FF-4CCE-B290-4A217AE87D33}" srcOrd="5" destOrd="0" parTransId="{20F73E9A-9088-4740-A2ED-B1F285E0CEC6}" sibTransId="{FFA92879-7112-4026-BBAD-6967F2FA4630}"/>
    <dgm:cxn modelId="{2540620B-1B45-4618-AE4A-324E562FED12}" type="presOf" srcId="{9A750650-5CE4-45CE-92CF-76D46FFA747D}" destId="{4D03A5C9-3837-4196-8110-50336ADA07CC}" srcOrd="1" destOrd="0" presId="urn:microsoft.com/office/officeart/2005/8/layout/orgChart1"/>
    <dgm:cxn modelId="{DC21E60C-0DE2-4229-B9D3-5E67AE3D3623}" type="presOf" srcId="{CBC53EC4-B4D6-4C00-AF4B-BCC356F37928}" destId="{FE87F35F-4F32-4D8F-A9EF-A74ACBBD71C9}" srcOrd="0" destOrd="0" presId="urn:microsoft.com/office/officeart/2005/8/layout/orgChart1"/>
    <dgm:cxn modelId="{6A45C410-CCD3-44E2-91D0-EE61226A8A16}" srcId="{4F7D98E1-F3C6-4123-B85D-F16B2533420B}" destId="{183ADCBB-CA2B-4ACC-A6CF-0BB5A0921D68}" srcOrd="0" destOrd="0" parTransId="{BBDD1C9D-F8A1-4B61-BB54-228C984BD293}" sibTransId="{25F7CE47-9952-4CE9-8D8C-9CF3F5FEB847}"/>
    <dgm:cxn modelId="{08E82E13-6F1C-4141-9ACD-0F639480B5A6}" type="presOf" srcId="{9E5CF741-CD6C-4EC1-9037-E228A14F84DD}" destId="{9484D863-AA98-46AE-B191-CF524C3273A9}" srcOrd="1" destOrd="0" presId="urn:microsoft.com/office/officeart/2005/8/layout/orgChart1"/>
    <dgm:cxn modelId="{28775015-5153-40C6-9145-1A40633813EB}" type="presOf" srcId="{EEAE35F4-FE64-4D45-945E-60423B6B7C75}" destId="{E2DC10D5-97DB-41C3-ACB9-CF994FBB9F3C}" srcOrd="0" destOrd="0" presId="urn:microsoft.com/office/officeart/2005/8/layout/orgChart1"/>
    <dgm:cxn modelId="{E1DD5C16-7527-4646-9AFF-2469A12267C7}" srcId="{63C79528-ED0E-4201-A80B-BDDBD0C5C18E}" destId="{67DFCCE0-51A5-45A9-ADC7-C7900226FF82}" srcOrd="4" destOrd="0" parTransId="{3C3D56A2-AE11-41C5-A21F-26F2A3394F6B}" sibTransId="{0E895726-3CE7-4B95-9DAC-169B235C5F2A}"/>
    <dgm:cxn modelId="{4E27B016-9B78-4D29-8F2E-A6EE1CF67A45}" srcId="{63C79528-ED0E-4201-A80B-BDDBD0C5C18E}" destId="{127C1968-4033-445C-B023-17CF5F1D1EC1}" srcOrd="6" destOrd="0" parTransId="{31978F89-6880-4334-B774-33D36339ACFF}" sibTransId="{BDC2141F-E8C0-4D41-BD64-DE6DD426B47A}"/>
    <dgm:cxn modelId="{66D72F19-34A4-4A52-A5C3-6C907E2EEECA}" type="presOf" srcId="{AF71E97A-DE3D-4CFF-9274-8CE111D58012}" destId="{B6238866-702D-4D3A-BA1C-BEC20332FE47}" srcOrd="0" destOrd="0" presId="urn:microsoft.com/office/officeart/2005/8/layout/orgChart1"/>
    <dgm:cxn modelId="{AC73181B-0A14-4D22-8389-DEB8E700D2B3}" srcId="{349267B9-80D9-40C4-965D-44FE54B1F4E0}" destId="{3A2D05C2-CAC4-45A8-935E-A95EDDBD38ED}" srcOrd="0" destOrd="0" parTransId="{7DF9C8ED-8240-43F1-ACAE-CA738673BE27}" sibTransId="{6D70FA00-1C8B-4C9F-B871-6646C24C0463}"/>
    <dgm:cxn modelId="{0BD1381C-F8E8-4994-8CD7-6DDC8553DC74}" srcId="{F744CB73-D40E-41D2-A24E-7FCF6BD8C512}" destId="{00055E01-0F82-4F63-A0D0-156CB2A670EB}" srcOrd="8" destOrd="0" parTransId="{4BE79FCC-117A-4189-B25F-794C8CA59D04}" sibTransId="{D4D9B965-20FD-4A10-95B4-A3D50795BFA1}"/>
    <dgm:cxn modelId="{B97B001D-B3CF-4FE6-B948-345BBA55AF63}" type="presOf" srcId="{36752F47-7EBC-4923-B0C1-F90C8BFEB66B}" destId="{58BAB93C-BCF7-4EF6-A896-899E6DFA6475}" srcOrd="0" destOrd="0" presId="urn:microsoft.com/office/officeart/2005/8/layout/orgChart1"/>
    <dgm:cxn modelId="{9ABC6B1D-3833-475F-BFB5-547C024EBA3F}" srcId="{F744CB73-D40E-41D2-A24E-7FCF6BD8C512}" destId="{26329FE5-2DCA-4C3A-BA06-1A69F5E21A84}" srcOrd="5" destOrd="0" parTransId="{B3625C9F-94AD-4C6F-B014-A5056F6505AE}" sibTransId="{80A7A909-D3B8-427C-9679-CDA252415E45}"/>
    <dgm:cxn modelId="{9D320021-DE7F-432B-BDFE-0741F0FC8BA5}" type="presOf" srcId="{4FE9E185-8940-412C-9356-6C9F0B1F3282}" destId="{1BE2DA4B-00E8-4056-A129-D467466177AC}" srcOrd="1" destOrd="0" presId="urn:microsoft.com/office/officeart/2005/8/layout/orgChart1"/>
    <dgm:cxn modelId="{FAB65123-4A09-4B85-950B-8A9EE97A2FD4}" type="presOf" srcId="{183ADCBB-CA2B-4ACC-A6CF-0BB5A0921D68}" destId="{0F076C1F-D62C-48B7-9373-0242A6419DA0}" srcOrd="1" destOrd="0" presId="urn:microsoft.com/office/officeart/2005/8/layout/orgChart1"/>
    <dgm:cxn modelId="{208C7C25-AABC-4B3C-B450-3ECE6B1E17C8}" type="presOf" srcId="{31978F89-6880-4334-B774-33D36339ACFF}" destId="{72AD3011-5EDC-4CFF-97BC-6B8363722DC8}" srcOrd="0" destOrd="0" presId="urn:microsoft.com/office/officeart/2005/8/layout/orgChart1"/>
    <dgm:cxn modelId="{5A3BAD27-BA22-42B4-BF4B-7419ABFAE59E}" type="presOf" srcId="{26329FE5-2DCA-4C3A-BA06-1A69F5E21A84}" destId="{4F909838-C742-4A0D-8A6B-B1496D93ECD0}" srcOrd="1" destOrd="0" presId="urn:microsoft.com/office/officeart/2005/8/layout/orgChart1"/>
    <dgm:cxn modelId="{2F8C262A-360A-435A-AD28-D73D55B798BA}" type="presOf" srcId="{131CA523-A542-4324-957C-01AF5BE5701B}" destId="{AC79FBE9-74A0-424D-8048-8CF18777AC26}" srcOrd="1" destOrd="0" presId="urn:microsoft.com/office/officeart/2005/8/layout/orgChart1"/>
    <dgm:cxn modelId="{D3279A2A-0956-442D-93E3-E49BF1C3D2F6}" type="presOf" srcId="{BA7F4EFB-12E9-4B5B-A68B-F2914E86A33E}" destId="{6CF708E0-FA67-4520-98AF-16BE338D8475}" srcOrd="1" destOrd="0" presId="urn:microsoft.com/office/officeart/2005/8/layout/orgChart1"/>
    <dgm:cxn modelId="{66F4AF2C-DD9B-478A-9873-825C526548F6}" type="presOf" srcId="{78D17DFD-6C11-4DDF-85CF-E64623BE6411}" destId="{068681CC-D312-4BD7-B9A1-91947531E1EC}" srcOrd="1" destOrd="0" presId="urn:microsoft.com/office/officeart/2005/8/layout/orgChart1"/>
    <dgm:cxn modelId="{0E000934-FDF3-4916-A23F-DEF20618EDC5}" type="presOf" srcId="{CBC53EC4-B4D6-4C00-AF4B-BCC356F37928}" destId="{46531C83-DCA1-4116-9A9E-36D53B9DC6B0}" srcOrd="1" destOrd="0" presId="urn:microsoft.com/office/officeart/2005/8/layout/orgChart1"/>
    <dgm:cxn modelId="{1E2F4336-1701-499A-9966-00B9E58C4900}" type="presOf" srcId="{3B9421AB-808C-457F-8289-D789EAA71FAF}" destId="{5EECA4B8-E827-4AD9-AB22-E3BE29C84A77}" srcOrd="0" destOrd="0" presId="urn:microsoft.com/office/officeart/2005/8/layout/orgChart1"/>
    <dgm:cxn modelId="{B789B139-8FFF-4EB8-8286-EA77F8181994}" type="presOf" srcId="{ADC90E82-E797-408E-8547-5F2F529BCFB8}" destId="{3209E29D-AE2B-49D9-941E-3BEC11FD66BD}" srcOrd="0" destOrd="0" presId="urn:microsoft.com/office/officeart/2005/8/layout/orgChart1"/>
    <dgm:cxn modelId="{F51D633A-B7A7-46D9-A338-671F3221B0E1}" type="presOf" srcId="{6461464A-97FF-4D7F-A998-2409D520B5F1}" destId="{12E11096-535B-49A8-A1B9-11E62ED54109}" srcOrd="0" destOrd="0" presId="urn:microsoft.com/office/officeart/2005/8/layout/orgChart1"/>
    <dgm:cxn modelId="{BA5F8E3B-BFF2-4C8B-9566-715723445C8C}" type="presOf" srcId="{8FD8C2E4-65BC-4096-B3D8-CEB906FF12C2}" destId="{9C813B80-2833-4C9D-B42C-7587B300564F}" srcOrd="0" destOrd="0" presId="urn:microsoft.com/office/officeart/2005/8/layout/orgChart1"/>
    <dgm:cxn modelId="{FBDB8B3E-E899-4CBC-96CC-EE165B16EB18}" type="presOf" srcId="{62D20CD0-2A12-4323-9155-5C8198F539DE}" destId="{C2E8817F-DF54-42EF-BD31-E297BD8B1F9B}" srcOrd="0" destOrd="0" presId="urn:microsoft.com/office/officeart/2005/8/layout/orgChart1"/>
    <dgm:cxn modelId="{EEDEC13E-DD20-429A-AC38-541DDA7AE36A}" type="presOf" srcId="{5FD4C701-72A2-4B16-B71B-85608FF39EA3}" destId="{0B0384E2-7EA9-40F0-9AE9-896E59739DD7}" srcOrd="0" destOrd="0" presId="urn:microsoft.com/office/officeart/2005/8/layout/orgChart1"/>
    <dgm:cxn modelId="{B774E040-8A7F-4B77-B742-145EC759BE6C}" type="presOf" srcId="{127C1968-4033-445C-B023-17CF5F1D1EC1}" destId="{2D865457-DD76-4327-8215-34A109D70AFC}" srcOrd="1" destOrd="0" presId="urn:microsoft.com/office/officeart/2005/8/layout/orgChart1"/>
    <dgm:cxn modelId="{9DC86F5C-1848-45F8-88D2-A991F5981B96}" type="presOf" srcId="{BFC2E43C-6111-4D49-A991-DD70B72030DF}" destId="{2B1DC20E-A944-47E9-8CAC-F32E66CD249B}" srcOrd="0" destOrd="0" presId="urn:microsoft.com/office/officeart/2005/8/layout/orgChart1"/>
    <dgm:cxn modelId="{E8C07C5E-7D9E-47FA-9121-4F13650A605A}" type="presOf" srcId="{66A56077-A3C7-422F-8A1A-1C652E72562D}" destId="{F5B24D95-7C47-40B3-A484-A405D3866B79}" srcOrd="1" destOrd="0" presId="urn:microsoft.com/office/officeart/2005/8/layout/orgChart1"/>
    <dgm:cxn modelId="{46B08742-F31A-460B-9DB2-71A477270C61}" srcId="{63C79528-ED0E-4201-A80B-BDDBD0C5C18E}" destId="{4FE9E185-8940-412C-9356-6C9F0B1F3282}" srcOrd="0" destOrd="0" parTransId="{3ABFED13-197B-4892-98A5-31F760B00F36}" sibTransId="{B562572B-F235-4A03-A8D7-2584A2D65F01}"/>
    <dgm:cxn modelId="{20298863-CE60-4FF6-A6F1-D3D72F24C090}" type="presOf" srcId="{C121A436-75FF-4CCE-B290-4A217AE87D33}" destId="{591DCDB6-FF67-4C40-84E6-0327BB5CFB80}" srcOrd="0" destOrd="0" presId="urn:microsoft.com/office/officeart/2005/8/layout/orgChart1"/>
    <dgm:cxn modelId="{73221F65-84A3-464C-BF92-D42925E42AA6}" type="presOf" srcId="{EEAE35F4-FE64-4D45-945E-60423B6B7C75}" destId="{BCF1DCBF-C4B3-4B56-B725-E977C07A8816}" srcOrd="1" destOrd="0" presId="urn:microsoft.com/office/officeart/2005/8/layout/orgChart1"/>
    <dgm:cxn modelId="{47304766-6079-4871-9082-864E642E6AC3}" type="presOf" srcId="{DDF40ECE-B464-47B8-BDDE-64BDCF4CEDF4}" destId="{47FC7FF9-65D0-415A-92AA-F381C0C709D6}" srcOrd="1" destOrd="0" presId="urn:microsoft.com/office/officeart/2005/8/layout/orgChart1"/>
    <dgm:cxn modelId="{D79B8367-62DB-4EFF-87E3-6E1D55C8A97D}" type="presOf" srcId="{D0D5AAAA-E07B-473A-A86D-AF1B02169947}" destId="{A5277AE1-1B73-4BDA-92CF-507D9FC87587}" srcOrd="0" destOrd="0" presId="urn:microsoft.com/office/officeart/2005/8/layout/orgChart1"/>
    <dgm:cxn modelId="{72F40E68-EF4A-4015-96EC-B9A7F17A9B52}" type="presOf" srcId="{D9875496-B315-41E9-B0F5-45469F1BB7CC}" destId="{031ABD7A-A9DC-4734-B030-0E19B2FAD471}" srcOrd="0" destOrd="0" presId="urn:microsoft.com/office/officeart/2005/8/layout/orgChart1"/>
    <dgm:cxn modelId="{5DEDAB6C-616A-4EC1-82CB-71F23EC3B136}" type="presOf" srcId="{F744CB73-D40E-41D2-A24E-7FCF6BD8C512}" destId="{4280E2EA-D52B-4185-A611-74085021C940}" srcOrd="1" destOrd="0" presId="urn:microsoft.com/office/officeart/2005/8/layout/orgChart1"/>
    <dgm:cxn modelId="{10F9106D-EA10-49E3-A737-A589326764A8}" type="presOf" srcId="{49DBF3F9-70F3-4F41-A668-28048331CEE0}" destId="{7F5541D9-D772-4E11-86D8-0717597E59C1}" srcOrd="1" destOrd="0" presId="urn:microsoft.com/office/officeart/2005/8/layout/orgChart1"/>
    <dgm:cxn modelId="{DAC52B70-F189-45FD-9F56-8BA2A5E9882F}" type="presOf" srcId="{30A50FA3-A385-40B0-A32D-12DE10965757}" destId="{AA506D05-FAD7-4668-9FF5-1FA1ED08EE81}" srcOrd="1" destOrd="0" presId="urn:microsoft.com/office/officeart/2005/8/layout/orgChart1"/>
    <dgm:cxn modelId="{510F5650-7F5B-41FF-92B1-DFC6F198DA97}" type="presOf" srcId="{2805BF36-2BD5-442F-A42E-7555BA7354BF}" destId="{20D1560A-0E6B-46A5-A4EE-861F06CBE497}" srcOrd="0" destOrd="0" presId="urn:microsoft.com/office/officeart/2005/8/layout/orgChart1"/>
    <dgm:cxn modelId="{EC566753-6A5C-4392-AA17-A2F249B33D24}" srcId="{349267B9-80D9-40C4-965D-44FE54B1F4E0}" destId="{5DF06F45-E8B7-4278-9DA2-AB75ECF2DE65}" srcOrd="4" destOrd="0" parTransId="{0E4C1803-79EE-40E5-BB6B-D825D0A26414}" sibTransId="{E74713AF-2571-41CA-ABAA-978746DAB13E}"/>
    <dgm:cxn modelId="{0236C273-A485-4941-B295-53B7B1CDB790}" type="presOf" srcId="{C0D14137-DF63-489A-8B6D-64A63195F465}" destId="{75B66101-F339-471D-8068-D0363BCD0869}" srcOrd="1" destOrd="0" presId="urn:microsoft.com/office/officeart/2005/8/layout/orgChart1"/>
    <dgm:cxn modelId="{D8C34054-1A08-4C80-A237-FCB087AB7D49}" type="presOf" srcId="{183ADCBB-CA2B-4ACC-A6CF-0BB5A0921D68}" destId="{97CAFB88-F651-4E79-9A92-2DADF797BCA0}" srcOrd="0" destOrd="0" presId="urn:microsoft.com/office/officeart/2005/8/layout/orgChart1"/>
    <dgm:cxn modelId="{5A154555-7ED2-414C-ACA1-36634EA84694}" type="presOf" srcId="{3B9421AB-808C-457F-8289-D789EAA71FAF}" destId="{A077E597-9896-471B-AD13-AB56BB3EC4E5}" srcOrd="1" destOrd="0" presId="urn:microsoft.com/office/officeart/2005/8/layout/orgChart1"/>
    <dgm:cxn modelId="{10422376-BD75-433B-A0E2-F361C3267E3F}" srcId="{F744CB73-D40E-41D2-A24E-7FCF6BD8C512}" destId="{92173222-CF5C-40BA-845B-CFF31A61CDFA}" srcOrd="4" destOrd="0" parTransId="{2D4256BF-0811-472D-A33A-47A82B5DD378}" sibTransId="{478B1C0A-439B-490A-B6FF-5A3118D694AC}"/>
    <dgm:cxn modelId="{9BCF9076-5046-49C6-86FD-FA3E47FA2A0D}" type="presOf" srcId="{E463CBA3-F41E-4AA6-A984-3B62B484C5D1}" destId="{4E01EF44-0FBA-4CF9-83E4-2ADB3D7428F2}" srcOrd="0" destOrd="0" presId="urn:microsoft.com/office/officeart/2005/8/layout/orgChart1"/>
    <dgm:cxn modelId="{8DD2FC76-701A-4E8F-8054-9A323763D219}" srcId="{49DBF3F9-70F3-4F41-A668-28048331CEE0}" destId="{CBC53EC4-B4D6-4C00-AF4B-BCC356F37928}" srcOrd="5" destOrd="0" parTransId="{5FD4C701-72A2-4B16-B71B-85608FF39EA3}" sibTransId="{47C570BC-85CF-4C05-B880-74E2DE6658DB}"/>
    <dgm:cxn modelId="{04262277-99C5-4AFA-B02E-B9CC756745FB}" type="presOf" srcId="{63C79528-ED0E-4201-A80B-BDDBD0C5C18E}" destId="{D69894C0-C3BF-4904-95FA-11E8025075DD}" srcOrd="0" destOrd="0" presId="urn:microsoft.com/office/officeart/2005/8/layout/orgChart1"/>
    <dgm:cxn modelId="{C939BB77-5800-4977-8919-7FB4936F1141}" type="presOf" srcId="{67DFCCE0-51A5-45A9-ADC7-C7900226FF82}" destId="{419CEE66-C7E5-41CF-BE4E-7F0A72D201CF}" srcOrd="0" destOrd="0" presId="urn:microsoft.com/office/officeart/2005/8/layout/orgChart1"/>
    <dgm:cxn modelId="{EC5C2559-AC37-41C4-A26F-9B7534B9B05E}" type="presOf" srcId="{16035B42-E0A8-4848-94FC-E769274F5BE4}" destId="{83D2142B-8A65-4EDC-9C94-AA70C0C9ABB6}" srcOrd="0" destOrd="0" presId="urn:microsoft.com/office/officeart/2005/8/layout/orgChart1"/>
    <dgm:cxn modelId="{C94FC579-9BA3-48BC-8F9D-9F77391D2F5A}" type="presOf" srcId="{131CA523-A542-4324-957C-01AF5BE5701B}" destId="{5F2972CD-5354-42B3-8EC2-8B9AEED5A05B}" srcOrd="0" destOrd="0" presId="urn:microsoft.com/office/officeart/2005/8/layout/orgChart1"/>
    <dgm:cxn modelId="{5D481F7A-4809-4FD5-94D9-E9E49409B678}" type="presOf" srcId="{2D4256BF-0811-472D-A33A-47A82B5DD378}" destId="{4A367BE5-FF0D-4776-861D-FB6438851EB5}" srcOrd="0" destOrd="0" presId="urn:microsoft.com/office/officeart/2005/8/layout/orgChart1"/>
    <dgm:cxn modelId="{FB5F6F5A-6C6D-458B-B775-E987887DB2EE}" srcId="{183ADCBB-CA2B-4ACC-A6CF-0BB5A0921D68}" destId="{49DBF3F9-70F3-4F41-A668-28048331CEE0}" srcOrd="3" destOrd="0" parTransId="{6461464A-97FF-4D7F-A998-2409D520B5F1}" sibTransId="{1F63DAD8-D71F-4054-B072-54E1DD097661}"/>
    <dgm:cxn modelId="{6046837F-CE6A-482E-84E8-39C6D31A8EE8}" type="presOf" srcId="{9FC2FCD8-EB7C-4CBA-A127-4CF93157D981}" destId="{62C04B88-A576-4460-9CDE-EBE9C28C8B76}" srcOrd="0" destOrd="0" presId="urn:microsoft.com/office/officeart/2005/8/layout/orgChart1"/>
    <dgm:cxn modelId="{833A3180-98F7-4D83-A7BB-8255CE9FF26D}" type="presOf" srcId="{5DF06F45-E8B7-4278-9DA2-AB75ECF2DE65}" destId="{92D85E6C-07F9-440F-BCB4-47801C613884}" srcOrd="0" destOrd="0" presId="urn:microsoft.com/office/officeart/2005/8/layout/orgChart1"/>
    <dgm:cxn modelId="{B76C9280-00F0-4EF7-9548-71B6BC677777}" srcId="{F744CB73-D40E-41D2-A24E-7FCF6BD8C512}" destId="{5818CC5B-F460-42A1-BA8A-D73913F38C0D}" srcOrd="0" destOrd="0" parTransId="{D9875496-B315-41E9-B0F5-45469F1BB7CC}" sibTransId="{A8577DAD-7772-4AE4-ADFE-45A800232707}"/>
    <dgm:cxn modelId="{52EBDF82-BFD4-48FE-8042-04BE2769674D}" type="presOf" srcId="{66A56077-A3C7-422F-8A1A-1C652E72562D}" destId="{CD14484D-0832-493A-82E5-4760F0ACDE80}" srcOrd="0" destOrd="0" presId="urn:microsoft.com/office/officeart/2005/8/layout/orgChart1"/>
    <dgm:cxn modelId="{33E0F782-8866-45E2-86F8-EC7A457E4672}" srcId="{49DBF3F9-70F3-4F41-A668-28048331CEE0}" destId="{DDF40ECE-B464-47B8-BDDE-64BDCF4CEDF4}" srcOrd="0" destOrd="0" parTransId="{858C2DFD-9D3A-4E16-ADB6-D32D1D197510}" sibTransId="{6DC41C99-8F64-4D5C-9C52-ACB07D0A3E78}"/>
    <dgm:cxn modelId="{0EA87684-6F61-4BA4-AD31-52277806AB1A}" type="presOf" srcId="{78D17DFD-6C11-4DDF-85CF-E64623BE6411}" destId="{E25D7C9B-FBE1-4D8E-BD0A-85FADB0F32F3}" srcOrd="0" destOrd="0" presId="urn:microsoft.com/office/officeart/2005/8/layout/orgChart1"/>
    <dgm:cxn modelId="{FEDFB886-8282-41FA-A253-1056144E60C0}" type="presOf" srcId="{63C79528-ED0E-4201-A80B-BDDBD0C5C18E}" destId="{6D1C2E9F-C696-42EE-9E7D-E6449DE74071}" srcOrd="1" destOrd="0" presId="urn:microsoft.com/office/officeart/2005/8/layout/orgChart1"/>
    <dgm:cxn modelId="{EF495587-D7C7-4FE6-950A-2520B1A9D153}" type="presOf" srcId="{03A31E6F-8EA2-451E-9C73-2456F3EA1801}" destId="{0C8CDBDE-B8B9-406C-9B0C-E8835C91F6CA}" srcOrd="0" destOrd="0" presId="urn:microsoft.com/office/officeart/2005/8/layout/orgChart1"/>
    <dgm:cxn modelId="{91756D89-3A57-4296-BB4F-60A21AFA4FD5}" type="presOf" srcId="{20F73E9A-9088-4740-A2ED-B1F285E0CEC6}" destId="{4225FDEF-B197-476E-909A-321EF2716E88}" srcOrd="0" destOrd="0" presId="urn:microsoft.com/office/officeart/2005/8/layout/orgChart1"/>
    <dgm:cxn modelId="{583C5589-A9E5-4435-8E65-AE123F6FED5C}" type="presOf" srcId="{0E4C1803-79EE-40E5-BB6B-D825D0A26414}" destId="{6FCE0449-874D-4738-B5F7-6E1C3056DE2F}" srcOrd="0" destOrd="0" presId="urn:microsoft.com/office/officeart/2005/8/layout/orgChart1"/>
    <dgm:cxn modelId="{7AC1908D-0435-45CF-B4A2-287CE03595D9}" type="presOf" srcId="{3A2D05C2-CAC4-45A8-935E-A95EDDBD38ED}" destId="{F5346E2B-B9C2-4211-BAF3-5DD59A9734E0}" srcOrd="1" destOrd="0" presId="urn:microsoft.com/office/officeart/2005/8/layout/orgChart1"/>
    <dgm:cxn modelId="{C7A7FA8E-9D08-46D8-9C3C-1461C8996A03}" srcId="{F744CB73-D40E-41D2-A24E-7FCF6BD8C512}" destId="{66A56077-A3C7-422F-8A1A-1C652E72562D}" srcOrd="1" destOrd="0" parTransId="{62D20CD0-2A12-4323-9155-5C8198F539DE}" sibTransId="{36CE2F55-0B13-49E0-AA5F-E177CA893510}"/>
    <dgm:cxn modelId="{9297AA91-B9C7-4CD7-A523-4E1DDCFC8E21}" type="presOf" srcId="{3C3D56A2-AE11-41C5-A21F-26F2A3394F6B}" destId="{F2E98EDF-7FD7-4447-923E-544800B2EE02}" srcOrd="0" destOrd="0" presId="urn:microsoft.com/office/officeart/2005/8/layout/orgChart1"/>
    <dgm:cxn modelId="{A1BE0592-0C49-4B84-9B58-A8CD37F8A0F3}" type="presOf" srcId="{4BE79FCC-117A-4189-B25F-794C8CA59D04}" destId="{A2DE6356-4D08-4E73-8D06-930AC09C98AE}" srcOrd="0" destOrd="0" presId="urn:microsoft.com/office/officeart/2005/8/layout/orgChart1"/>
    <dgm:cxn modelId="{9C7F6A92-BA3D-41FD-803E-FF16D259FD29}" type="presOf" srcId="{A51AB8C0-73B0-4053-A904-FE8656FB2E10}" destId="{6AFFD719-C44E-4A9F-B5DB-64239BC20E3E}" srcOrd="0" destOrd="0" presId="urn:microsoft.com/office/officeart/2005/8/layout/orgChart1"/>
    <dgm:cxn modelId="{98FF6494-1A97-47DE-9C28-1D5A39EE2A0C}" type="presOf" srcId="{5E359511-5099-4AD8-A986-5DBE97572EE3}" destId="{4256530F-5DCA-4298-B97E-D41906D0FD42}" srcOrd="1" destOrd="0" presId="urn:microsoft.com/office/officeart/2005/8/layout/orgChart1"/>
    <dgm:cxn modelId="{070C0E95-FFCA-4A6E-AF94-11F3CBE791E7}" type="presOf" srcId="{7DF9C8ED-8240-43F1-ACAE-CA738673BE27}" destId="{F5423F34-A145-49EC-8239-3731877C847F}" srcOrd="0" destOrd="0" presId="urn:microsoft.com/office/officeart/2005/8/layout/orgChart1"/>
    <dgm:cxn modelId="{3EA30197-DBE3-4CEE-87DC-ABC11B6114AF}" type="presOf" srcId="{26329FE5-2DCA-4C3A-BA06-1A69F5E21A84}" destId="{1210ACFE-332F-4921-BA9D-792A83B2B6FD}" srcOrd="0" destOrd="0" presId="urn:microsoft.com/office/officeart/2005/8/layout/orgChart1"/>
    <dgm:cxn modelId="{78979B97-3BBB-4571-A734-DE088305D6EE}" srcId="{F744CB73-D40E-41D2-A24E-7FCF6BD8C512}" destId="{3B9421AB-808C-457F-8289-D789EAA71FAF}" srcOrd="6" destOrd="0" parTransId="{D0D5AAAA-E07B-473A-A86D-AF1B02169947}" sibTransId="{570EF7DE-6FE8-4E90-8A3F-B24FC0446CDC}"/>
    <dgm:cxn modelId="{E1070A99-9D4C-4D11-A9A3-617FC81CEBA4}" type="presOf" srcId="{2C793F49-4D93-4D25-9D04-AE8712C0D8B8}" destId="{FAE8A15A-AD1D-4C53-82A3-9584CCDBC023}" srcOrd="0" destOrd="0" presId="urn:microsoft.com/office/officeart/2005/8/layout/orgChart1"/>
    <dgm:cxn modelId="{FCB0049A-FF17-449B-9103-937225B8C98E}" type="presOf" srcId="{3A2D05C2-CAC4-45A8-935E-A95EDDBD38ED}" destId="{2FF319CA-B60F-49D3-9FF1-5D55E624094A}" srcOrd="0" destOrd="0" presId="urn:microsoft.com/office/officeart/2005/8/layout/orgChart1"/>
    <dgm:cxn modelId="{68AD0E9A-506D-497B-941C-B84F923EC075}" type="presOf" srcId="{67DFCCE0-51A5-45A9-ADC7-C7900226FF82}" destId="{2968F815-33B5-4ACF-A4EB-8C930C4F9E88}" srcOrd="1" destOrd="0" presId="urn:microsoft.com/office/officeart/2005/8/layout/orgChart1"/>
    <dgm:cxn modelId="{8D3D659A-D334-4124-B994-8C70F03F96BE}" srcId="{349267B9-80D9-40C4-965D-44FE54B1F4E0}" destId="{9FC2FCD8-EB7C-4CBA-A127-4CF93157D981}" srcOrd="1" destOrd="0" parTransId="{03A31E6F-8EA2-451E-9C73-2456F3EA1801}" sibTransId="{8639865D-A542-49A6-922D-4B0FE1352CFB}"/>
    <dgm:cxn modelId="{1394489A-C9EE-49AA-BE44-E15044DE2458}" type="presOf" srcId="{49DBF3F9-70F3-4F41-A668-28048331CEE0}" destId="{30EDB296-CBC0-4533-810B-845AC99BC917}" srcOrd="0" destOrd="0" presId="urn:microsoft.com/office/officeart/2005/8/layout/orgChart1"/>
    <dgm:cxn modelId="{6CA0AD9B-4F5C-4A93-9C7A-C1659DFA6D0D}" type="presOf" srcId="{3ABFED13-197B-4892-98A5-31F760B00F36}" destId="{20FFA51B-74F6-4013-8917-8DD36AEE7EB4}" srcOrd="0" destOrd="0" presId="urn:microsoft.com/office/officeart/2005/8/layout/orgChart1"/>
    <dgm:cxn modelId="{85250D9F-9C71-4C11-87C0-59F56664F988}" srcId="{F744CB73-D40E-41D2-A24E-7FCF6BD8C512}" destId="{BA7F4EFB-12E9-4B5B-A68B-F2914E86A33E}" srcOrd="2" destOrd="0" parTransId="{9921671A-E1AE-4E9F-B493-13A49D3AA333}" sibTransId="{5BD344F0-7C99-4923-BA2A-B89DE4D58395}"/>
    <dgm:cxn modelId="{54A0B3A1-B467-4918-9B08-47308DE6D5D8}" type="presOf" srcId="{92173222-CF5C-40BA-845B-CFF31A61CDFA}" destId="{56DACB73-69C3-4127-94EA-F046AD1D7A54}" srcOrd="1" destOrd="0" presId="urn:microsoft.com/office/officeart/2005/8/layout/orgChart1"/>
    <dgm:cxn modelId="{48ACBDA4-EF80-45A8-B31C-F3F171DA41FE}" type="presOf" srcId="{DDF40ECE-B464-47B8-BDDE-64BDCF4CEDF4}" destId="{291A6334-D4EC-493A-AA2D-0C6ACE93CDD4}" srcOrd="0" destOrd="0" presId="urn:microsoft.com/office/officeart/2005/8/layout/orgChart1"/>
    <dgm:cxn modelId="{C5A119A6-F6DF-4C16-8970-14C854A8C503}" srcId="{63C79528-ED0E-4201-A80B-BDDBD0C5C18E}" destId="{EEAE35F4-FE64-4D45-945E-60423B6B7C75}" srcOrd="1" destOrd="0" parTransId="{BFC2E43C-6111-4D49-A991-DD70B72030DF}" sibTransId="{F828BE70-4500-4BA9-BD44-452655574C14}"/>
    <dgm:cxn modelId="{715909A7-FAFC-4FCA-9A21-60573D7363AC}" srcId="{49DBF3F9-70F3-4F41-A668-28048331CEE0}" destId="{7169CBB2-66E0-4C70-90A1-250B4BA3423B}" srcOrd="1" destOrd="0" parTransId="{ED581423-3665-43EF-971D-5A567A885CA7}" sibTransId="{402F8978-86BE-44A6-BB48-B0B972A64B99}"/>
    <dgm:cxn modelId="{BB2656A7-9096-4891-975D-2A5159F64EC5}" type="presOf" srcId="{ED581423-3665-43EF-971D-5A567A885CA7}" destId="{FCF69233-A55A-4B58-BC82-DA378D749C49}" srcOrd="0" destOrd="0" presId="urn:microsoft.com/office/officeart/2005/8/layout/orgChart1"/>
    <dgm:cxn modelId="{3D0646A8-01B4-4172-A284-8F947D3B81DB}" srcId="{63C79528-ED0E-4201-A80B-BDDBD0C5C18E}" destId="{9E5CF741-CD6C-4EC1-9037-E228A14F84DD}" srcOrd="5" destOrd="0" parTransId="{AF71E97A-DE3D-4CFF-9274-8CE111D58012}" sibTransId="{94C7C9E6-3769-41E4-B195-183DEF556DA3}"/>
    <dgm:cxn modelId="{0D4F75A8-6C9D-4CA5-B81A-0B4E82631490}" type="presOf" srcId="{5DF06F45-E8B7-4278-9DA2-AB75ECF2DE65}" destId="{75720BD7-5768-4E79-867F-098F1DD1A27D}" srcOrd="1" destOrd="0" presId="urn:microsoft.com/office/officeart/2005/8/layout/orgChart1"/>
    <dgm:cxn modelId="{2B7712A9-F921-401E-A6CA-FCA9DF700FC8}" type="presOf" srcId="{7169CBB2-66E0-4C70-90A1-250B4BA3423B}" destId="{09906F7A-7816-4782-9621-0A9ACC1B8FD9}" srcOrd="0" destOrd="0" presId="urn:microsoft.com/office/officeart/2005/8/layout/orgChart1"/>
    <dgm:cxn modelId="{B4C1A3AF-25C7-405E-87CC-067E5953844A}" type="presOf" srcId="{00055E01-0F82-4F63-A0D0-156CB2A670EB}" destId="{E03D3002-8A3B-4F34-A5D0-20136BECF72C}" srcOrd="0" destOrd="0" presId="urn:microsoft.com/office/officeart/2005/8/layout/orgChart1"/>
    <dgm:cxn modelId="{05A8C2B0-5B7A-4C7A-9C17-9C597EDC4605}" srcId="{183ADCBB-CA2B-4ACC-A6CF-0BB5A0921D68}" destId="{63C79528-ED0E-4201-A80B-BDDBD0C5C18E}" srcOrd="2" destOrd="0" parTransId="{D79EADBB-0333-49CC-A46B-75F25B1376F5}" sibTransId="{E717D959-4730-4161-95F1-6FE55B831DE6}"/>
    <dgm:cxn modelId="{2A33F0B3-8DAE-4B88-994C-82E24109939F}" type="presOf" srcId="{C121A436-75FF-4CCE-B290-4A217AE87D33}" destId="{5569D7DB-21C6-4019-A477-BA146097DBEB}" srcOrd="1" destOrd="0" presId="urn:microsoft.com/office/officeart/2005/8/layout/orgChart1"/>
    <dgm:cxn modelId="{BD7E5DB4-5F46-491D-A297-E8BF419107E0}" type="presOf" srcId="{F744CB73-D40E-41D2-A24E-7FCF6BD8C512}" destId="{45D4A64D-510E-4A30-B47D-D26AAC9A497D}" srcOrd="0" destOrd="0" presId="urn:microsoft.com/office/officeart/2005/8/layout/orgChart1"/>
    <dgm:cxn modelId="{1CC6BFB4-636A-4B8F-B099-E765BCAA62C1}" type="presOf" srcId="{9FC2FCD8-EB7C-4CBA-A127-4CF93157D981}" destId="{B39F7EC7-B6F8-40D1-BFEA-3B96B2940567}" srcOrd="1" destOrd="0" presId="urn:microsoft.com/office/officeart/2005/8/layout/orgChart1"/>
    <dgm:cxn modelId="{9295E0B6-8E3B-4932-A2B6-90F1CAC94210}" type="presOf" srcId="{4F7D98E1-F3C6-4123-B85D-F16B2533420B}" destId="{43BA65C5-E208-452C-A925-BCDFA28B8F54}" srcOrd="0" destOrd="0" presId="urn:microsoft.com/office/officeart/2005/8/layout/orgChart1"/>
    <dgm:cxn modelId="{502204B8-7CCD-43E1-B7F0-DFEA9B29C031}" type="presOf" srcId="{349267B9-80D9-40C4-965D-44FE54B1F4E0}" destId="{AC2397C5-A90D-43C7-A61D-91E756AE2EF2}" srcOrd="1" destOrd="0" presId="urn:microsoft.com/office/officeart/2005/8/layout/orgChart1"/>
    <dgm:cxn modelId="{2FC5C4C0-2488-43E1-9578-25CF4C15853C}" srcId="{F744CB73-D40E-41D2-A24E-7FCF6BD8C512}" destId="{849AC6B8-9B10-443B-B20D-02E090C9E2B1}" srcOrd="7" destOrd="0" parTransId="{8FD8C2E4-65BC-4096-B3D8-CEB906FF12C2}" sibTransId="{4695E59B-D74E-4EBB-A393-936C8A16DC87}"/>
    <dgm:cxn modelId="{CDE783C2-AD50-4DDE-BC2C-E590012CA2F8}" srcId="{63C79528-ED0E-4201-A80B-BDDBD0C5C18E}" destId="{78D17DFD-6C11-4DDF-85CF-E64623BE6411}" srcOrd="3" destOrd="0" parTransId="{2805BF36-2BD5-442F-A42E-7555BA7354BF}" sibTransId="{08B0E538-C2FC-4913-92F5-E1BABBD8BB30}"/>
    <dgm:cxn modelId="{DEB9F7C3-EED6-4FCA-A0C3-F67902F73CE0}" type="presOf" srcId="{6A96D174-6F07-4935-B0C8-3D42DC4E5E7D}" destId="{3D33D1B5-D5C4-4693-ACA1-49DACA5D89B1}" srcOrd="0" destOrd="0" presId="urn:microsoft.com/office/officeart/2005/8/layout/orgChart1"/>
    <dgm:cxn modelId="{D37B66C4-C58E-4B62-9B21-CF3E9D8BCE53}" type="presOf" srcId="{00055E01-0F82-4F63-A0D0-156CB2A670EB}" destId="{333CBAAD-FB5A-4AD7-A977-5869FDC9A394}" srcOrd="1" destOrd="0" presId="urn:microsoft.com/office/officeart/2005/8/layout/orgChart1"/>
    <dgm:cxn modelId="{85508EC5-8800-4C50-B7A2-7F6B18AC189A}" type="presOf" srcId="{127C1968-4033-445C-B023-17CF5F1D1EC1}" destId="{CB3D147C-54ED-4AED-8B48-9709AF899F39}" srcOrd="0" destOrd="0" presId="urn:microsoft.com/office/officeart/2005/8/layout/orgChart1"/>
    <dgm:cxn modelId="{B524D6C5-7045-4890-A593-D04B6FB7297A}" type="presOf" srcId="{B3625C9F-94AD-4C6F-B014-A5056F6505AE}" destId="{58778245-B5CE-412A-822C-5F3F0894F733}" srcOrd="0" destOrd="0" presId="urn:microsoft.com/office/officeart/2005/8/layout/orgChart1"/>
    <dgm:cxn modelId="{1B3F74C6-A419-4175-9EAC-12DD8CCC2826}" type="presOf" srcId="{9921671A-E1AE-4E9F-B493-13A49D3AA333}" destId="{24F236BF-6283-4DCD-8A06-79A94D2B5580}" srcOrd="0" destOrd="0" presId="urn:microsoft.com/office/officeart/2005/8/layout/orgChart1"/>
    <dgm:cxn modelId="{ECD531C8-1E3E-4B04-BFBC-A79F9F7C6D51}" srcId="{349267B9-80D9-40C4-965D-44FE54B1F4E0}" destId="{131CA523-A542-4324-957C-01AF5BE5701B}" srcOrd="2" destOrd="0" parTransId="{E463CBA3-F41E-4AA6-A984-3B62B484C5D1}" sibTransId="{3A257523-29C7-4F44-B4B3-BD81B2DED014}"/>
    <dgm:cxn modelId="{5C822ACC-9339-4D60-9438-E5E5F7925319}" type="presOf" srcId="{5818CC5B-F460-42A1-BA8A-D73913F38C0D}" destId="{E598AD23-0BD4-4646-BD24-43993C69B62A}" srcOrd="1" destOrd="0" presId="urn:microsoft.com/office/officeart/2005/8/layout/orgChart1"/>
    <dgm:cxn modelId="{78F8DFCC-F5FE-4B4B-A3E5-8652868C1342}" srcId="{F744CB73-D40E-41D2-A24E-7FCF6BD8C512}" destId="{5E359511-5099-4AD8-A986-5DBE97572EE3}" srcOrd="3" destOrd="0" parTransId="{37697639-0B02-4126-8A71-087225C971DF}" sibTransId="{A141CF4C-307F-47C4-B11E-2E73671BB122}"/>
    <dgm:cxn modelId="{A7B958CE-0FB4-4B0F-9D3C-A72845EF77C6}" srcId="{63C79528-ED0E-4201-A80B-BDDBD0C5C18E}" destId="{9A750650-5CE4-45CE-92CF-76D46FFA747D}" srcOrd="2" destOrd="0" parTransId="{2C793F49-4D93-4D25-9D04-AE8712C0D8B8}" sibTransId="{DDD30B12-5151-411F-97DE-B331422EDDB4}"/>
    <dgm:cxn modelId="{5FD5ACD0-991D-445D-9BD5-4F8E632FFBC9}" type="presOf" srcId="{4FE9E185-8940-412C-9356-6C9F0B1F3282}" destId="{3A1204F5-0304-412D-AA9E-5FEC6640C5A4}" srcOrd="0" destOrd="0" presId="urn:microsoft.com/office/officeart/2005/8/layout/orgChart1"/>
    <dgm:cxn modelId="{0E71B0D0-CD55-4D55-A037-D657D59E8AB7}" type="presOf" srcId="{9E5CF741-CD6C-4EC1-9037-E228A14F84DD}" destId="{DE0E80CB-A593-4B15-B290-DB2DFD046392}" srcOrd="0" destOrd="0" presId="urn:microsoft.com/office/officeart/2005/8/layout/orgChart1"/>
    <dgm:cxn modelId="{40964FD2-5001-48B1-9AD7-F69A66DBDF38}" type="presOf" srcId="{849AC6B8-9B10-443B-B20D-02E090C9E2B1}" destId="{ADCCEF1D-227B-4088-8C44-0F49D0E00DFB}" srcOrd="0" destOrd="0" presId="urn:microsoft.com/office/officeart/2005/8/layout/orgChart1"/>
    <dgm:cxn modelId="{2F51B4D4-8707-4114-9F4E-AABF129225D5}" srcId="{49DBF3F9-70F3-4F41-A668-28048331CEE0}" destId="{16035B42-E0A8-4848-94FC-E769274F5BE4}" srcOrd="4" destOrd="0" parTransId="{36752F47-7EBC-4923-B0C1-F90C8BFEB66B}" sibTransId="{20DD9D96-CCCB-4C42-B5A7-9C8E11BD50FF}"/>
    <dgm:cxn modelId="{70165FD6-121C-45D2-94A7-5B5E688EA069}" type="presOf" srcId="{5E359511-5099-4AD8-A986-5DBE97572EE3}" destId="{307B7872-D2D0-4668-A949-84B030F9735C}" srcOrd="0" destOrd="0" presId="urn:microsoft.com/office/officeart/2005/8/layout/orgChart1"/>
    <dgm:cxn modelId="{AB4D02D7-B750-4D68-BD32-3A6AC1E10D36}" srcId="{349267B9-80D9-40C4-965D-44FE54B1F4E0}" destId="{C0D14137-DF63-489A-8B6D-64A63195F465}" srcOrd="3" destOrd="0" parTransId="{C9392324-8A57-49FC-8044-1186C4361A53}" sibTransId="{0B5C64AC-474A-4B6E-B710-61B6387A71EB}"/>
    <dgm:cxn modelId="{A3E535DD-17BB-4C1C-9D28-6BE33FEBF8F4}" type="presOf" srcId="{C9392324-8A57-49FC-8044-1186C4361A53}" destId="{4D4D0CB4-599B-4A07-B325-4FB03CF29DC6}" srcOrd="0" destOrd="0" presId="urn:microsoft.com/office/officeart/2005/8/layout/orgChart1"/>
    <dgm:cxn modelId="{38C0D8DE-B2E4-41C0-8632-A2558C384E94}" type="presOf" srcId="{5818CC5B-F460-42A1-BA8A-D73913F38C0D}" destId="{8E4B6747-2103-4E03-AE17-ADCFE6E24B27}" srcOrd="0" destOrd="0" presId="urn:microsoft.com/office/officeart/2005/8/layout/orgChart1"/>
    <dgm:cxn modelId="{033150E0-0769-4295-B363-0158E7108290}" type="presOf" srcId="{0234E4CC-2F15-4527-B20A-3221F2616752}" destId="{E7337E4B-2DBC-40C1-A183-D0C2B2DC3877}" srcOrd="1" destOrd="0" presId="urn:microsoft.com/office/officeart/2005/8/layout/orgChart1"/>
    <dgm:cxn modelId="{3968DAE5-C15B-4D47-9E9B-1C0B039C139C}" type="presOf" srcId="{0234E4CC-2F15-4527-B20A-3221F2616752}" destId="{8069221B-6F75-48E7-A2DF-BE2DA60ED720}" srcOrd="0" destOrd="0" presId="urn:microsoft.com/office/officeart/2005/8/layout/orgChart1"/>
    <dgm:cxn modelId="{F06925E7-235C-436D-BD0B-E9DC4C5B4778}" type="presOf" srcId="{16035B42-E0A8-4848-94FC-E769274F5BE4}" destId="{F60FFFE3-0B3A-41EF-B657-3DCA87745302}" srcOrd="1" destOrd="0" presId="urn:microsoft.com/office/officeart/2005/8/layout/orgChart1"/>
    <dgm:cxn modelId="{9AFAAEED-FDF7-41E1-872F-5290470917D6}" type="presOf" srcId="{349267B9-80D9-40C4-965D-44FE54B1F4E0}" destId="{28E93504-C7CF-4111-96C0-34CA2AF84699}" srcOrd="0" destOrd="0" presId="urn:microsoft.com/office/officeart/2005/8/layout/orgChart1"/>
    <dgm:cxn modelId="{7DFD94F0-81CD-4253-A298-959CC927695F}" type="presOf" srcId="{849AC6B8-9B10-443B-B20D-02E090C9E2B1}" destId="{859CB964-C3CE-41E0-9624-E7AF4E65E093}" srcOrd="1" destOrd="0" presId="urn:microsoft.com/office/officeart/2005/8/layout/orgChart1"/>
    <dgm:cxn modelId="{73BD81F2-6F17-47B5-8BAF-07494E5951AF}" type="presOf" srcId="{D79EADBB-0333-49CC-A46B-75F25B1376F5}" destId="{4CA9B12E-8BAE-4719-828D-5E2F83AD9FFD}" srcOrd="0" destOrd="0" presId="urn:microsoft.com/office/officeart/2005/8/layout/orgChart1"/>
    <dgm:cxn modelId="{C3FC0DF3-D397-4AC0-835B-7D4A3D30CE9E}" type="presOf" srcId="{858C2DFD-9D3A-4E16-ADB6-D32D1D197510}" destId="{2C91F9A5-8132-49FC-A6BD-683A36F84589}" srcOrd="0" destOrd="0" presId="urn:microsoft.com/office/officeart/2005/8/layout/orgChart1"/>
    <dgm:cxn modelId="{749D8AF3-83BF-4E41-909C-CBB3117E1356}" type="presOf" srcId="{37697639-0B02-4126-8A71-087225C971DF}" destId="{1E41D6B3-6A89-45A9-98BC-EC8B37BA5CE9}" srcOrd="0" destOrd="0" presId="urn:microsoft.com/office/officeart/2005/8/layout/orgChart1"/>
    <dgm:cxn modelId="{5F449DF3-9894-4EF5-9EE6-713038E11E43}" type="presOf" srcId="{30A50FA3-A385-40B0-A32D-12DE10965757}" destId="{C85CE327-3F61-4CA5-BBE5-80F2353890EC}" srcOrd="0" destOrd="0" presId="urn:microsoft.com/office/officeart/2005/8/layout/orgChart1"/>
    <dgm:cxn modelId="{448B88F6-B12A-41B3-A507-F959AED6254A}" srcId="{49DBF3F9-70F3-4F41-A668-28048331CEE0}" destId="{0234E4CC-2F15-4527-B20A-3221F2616752}" srcOrd="2" destOrd="0" parTransId="{A51AB8C0-73B0-4053-A904-FE8656FB2E10}" sibTransId="{8F760748-FEE0-421E-BD6E-308CA11EB996}"/>
    <dgm:cxn modelId="{33E523F8-C235-4B81-AA06-97935D8C8BBA}" type="presOf" srcId="{DF71896A-A19E-4AAE-82A9-D48B5273656E}" destId="{78366C62-FF2E-47A5-BF7D-9B2CAD03D52A}" srcOrd="0" destOrd="0" presId="urn:microsoft.com/office/officeart/2005/8/layout/orgChart1"/>
    <dgm:cxn modelId="{616334F9-B015-41D1-9943-1E425DB00ED8}" srcId="{49DBF3F9-70F3-4F41-A668-28048331CEE0}" destId="{30A50FA3-A385-40B0-A32D-12DE10965757}" srcOrd="3" destOrd="0" parTransId="{6A96D174-6F07-4935-B0C8-3D42DC4E5E7D}" sibTransId="{BEDE5B27-54D8-408C-99CE-6ACE65745794}"/>
    <dgm:cxn modelId="{B555D6F9-C93D-4915-9BCF-B4CEE442C3C4}" type="presOf" srcId="{9A750650-5CE4-45CE-92CF-76D46FFA747D}" destId="{D7B0BE7A-6ECD-4EBA-8D13-4C28E6473A96}" srcOrd="0" destOrd="0" presId="urn:microsoft.com/office/officeart/2005/8/layout/orgChart1"/>
    <dgm:cxn modelId="{930A2BFA-6404-40B3-81C1-928AC941254C}" srcId="{183ADCBB-CA2B-4ACC-A6CF-0BB5A0921D68}" destId="{349267B9-80D9-40C4-965D-44FE54B1F4E0}" srcOrd="0" destOrd="0" parTransId="{ADC90E82-E797-408E-8547-5F2F529BCFB8}" sibTransId="{79C72095-6D14-493E-99A4-F178BF780A98}"/>
    <dgm:cxn modelId="{409BB393-82F3-417B-B3F4-2CAB30E3F4B3}" type="presParOf" srcId="{43BA65C5-E208-452C-A925-BCDFA28B8F54}" destId="{3A12B318-604F-4844-92FE-A85885504BBF}" srcOrd="0" destOrd="0" presId="urn:microsoft.com/office/officeart/2005/8/layout/orgChart1"/>
    <dgm:cxn modelId="{4B289192-79EC-4F30-B9C4-6929F8B41889}" type="presParOf" srcId="{3A12B318-604F-4844-92FE-A85885504BBF}" destId="{DB3D5FAC-C453-4E9A-BA4E-ECEC78CA2BD5}" srcOrd="0" destOrd="0" presId="urn:microsoft.com/office/officeart/2005/8/layout/orgChart1"/>
    <dgm:cxn modelId="{9B01427F-C515-43A2-91B2-3E237AF4722B}" type="presParOf" srcId="{DB3D5FAC-C453-4E9A-BA4E-ECEC78CA2BD5}" destId="{97CAFB88-F651-4E79-9A92-2DADF797BCA0}" srcOrd="0" destOrd="0" presId="urn:microsoft.com/office/officeart/2005/8/layout/orgChart1"/>
    <dgm:cxn modelId="{73F1FF7C-A791-4439-A779-E0C4BDCB173E}" type="presParOf" srcId="{DB3D5FAC-C453-4E9A-BA4E-ECEC78CA2BD5}" destId="{0F076C1F-D62C-48B7-9373-0242A6419DA0}" srcOrd="1" destOrd="0" presId="urn:microsoft.com/office/officeart/2005/8/layout/orgChart1"/>
    <dgm:cxn modelId="{49745B89-13C0-4DF3-AA01-E395859CD054}" type="presParOf" srcId="{3A12B318-604F-4844-92FE-A85885504BBF}" destId="{808E70BD-0C9B-44A7-932B-AE0CDD4B53AA}" srcOrd="1" destOrd="0" presId="urn:microsoft.com/office/officeart/2005/8/layout/orgChart1"/>
    <dgm:cxn modelId="{B0C6430A-3B0B-4376-95FC-3CDD24880E5D}" type="presParOf" srcId="{808E70BD-0C9B-44A7-932B-AE0CDD4B53AA}" destId="{3209E29D-AE2B-49D9-941E-3BEC11FD66BD}" srcOrd="0" destOrd="0" presId="urn:microsoft.com/office/officeart/2005/8/layout/orgChart1"/>
    <dgm:cxn modelId="{689BD399-5E11-417B-AF9A-63E122DE8CC7}" type="presParOf" srcId="{808E70BD-0C9B-44A7-932B-AE0CDD4B53AA}" destId="{3E4B6C6E-4A64-4562-8CC3-E4C636A0D975}" srcOrd="1" destOrd="0" presId="urn:microsoft.com/office/officeart/2005/8/layout/orgChart1"/>
    <dgm:cxn modelId="{0271B751-A0A0-482C-A2F6-F7F647A83D80}" type="presParOf" srcId="{3E4B6C6E-4A64-4562-8CC3-E4C636A0D975}" destId="{F9F672C4-ECEE-424C-93EE-D2D7F4901DC0}" srcOrd="0" destOrd="0" presId="urn:microsoft.com/office/officeart/2005/8/layout/orgChart1"/>
    <dgm:cxn modelId="{16D23D98-2CD6-44C8-9F73-01DA2013698D}" type="presParOf" srcId="{F9F672C4-ECEE-424C-93EE-D2D7F4901DC0}" destId="{28E93504-C7CF-4111-96C0-34CA2AF84699}" srcOrd="0" destOrd="0" presId="urn:microsoft.com/office/officeart/2005/8/layout/orgChart1"/>
    <dgm:cxn modelId="{88CA3470-AB86-4DC8-A584-63719ECAD5C5}" type="presParOf" srcId="{F9F672C4-ECEE-424C-93EE-D2D7F4901DC0}" destId="{AC2397C5-A90D-43C7-A61D-91E756AE2EF2}" srcOrd="1" destOrd="0" presId="urn:microsoft.com/office/officeart/2005/8/layout/orgChart1"/>
    <dgm:cxn modelId="{8A8AAD46-071E-460A-A75B-66A50B80BD1C}" type="presParOf" srcId="{3E4B6C6E-4A64-4562-8CC3-E4C636A0D975}" destId="{7A42AE9B-3D12-4F8C-819F-1DFAEB717E75}" srcOrd="1" destOrd="0" presId="urn:microsoft.com/office/officeart/2005/8/layout/orgChart1"/>
    <dgm:cxn modelId="{4244F52F-E34F-401A-AB86-741530471D61}" type="presParOf" srcId="{7A42AE9B-3D12-4F8C-819F-1DFAEB717E75}" destId="{F5423F34-A145-49EC-8239-3731877C847F}" srcOrd="0" destOrd="0" presId="urn:microsoft.com/office/officeart/2005/8/layout/orgChart1"/>
    <dgm:cxn modelId="{268114CA-DA23-4100-B8E5-8E29B864719A}" type="presParOf" srcId="{7A42AE9B-3D12-4F8C-819F-1DFAEB717E75}" destId="{134B1189-EBFD-4604-A7E3-D8EF8B65B196}" srcOrd="1" destOrd="0" presId="urn:microsoft.com/office/officeart/2005/8/layout/orgChart1"/>
    <dgm:cxn modelId="{BE647D34-B524-406B-B267-A7011C03AB32}" type="presParOf" srcId="{134B1189-EBFD-4604-A7E3-D8EF8B65B196}" destId="{B818594A-91AC-40A8-980B-79FCE116A19D}" srcOrd="0" destOrd="0" presId="urn:microsoft.com/office/officeart/2005/8/layout/orgChart1"/>
    <dgm:cxn modelId="{EDCF7C87-51F8-4625-845A-5D3A8B78232F}" type="presParOf" srcId="{B818594A-91AC-40A8-980B-79FCE116A19D}" destId="{2FF319CA-B60F-49D3-9FF1-5D55E624094A}" srcOrd="0" destOrd="0" presId="urn:microsoft.com/office/officeart/2005/8/layout/orgChart1"/>
    <dgm:cxn modelId="{3DEFAD51-E966-455D-AF23-F8F812F23A22}" type="presParOf" srcId="{B818594A-91AC-40A8-980B-79FCE116A19D}" destId="{F5346E2B-B9C2-4211-BAF3-5DD59A9734E0}" srcOrd="1" destOrd="0" presId="urn:microsoft.com/office/officeart/2005/8/layout/orgChart1"/>
    <dgm:cxn modelId="{42476A2E-C1C2-4ED9-85CC-8BCC5A728457}" type="presParOf" srcId="{134B1189-EBFD-4604-A7E3-D8EF8B65B196}" destId="{44281596-BE65-4E26-891C-6928FA1C1C6B}" srcOrd="1" destOrd="0" presId="urn:microsoft.com/office/officeart/2005/8/layout/orgChart1"/>
    <dgm:cxn modelId="{E426B34B-AC40-4BC5-A49F-DDFEE555EBB9}" type="presParOf" srcId="{134B1189-EBFD-4604-A7E3-D8EF8B65B196}" destId="{24107BEB-6AAA-46CA-B43D-A6162D7A7556}" srcOrd="2" destOrd="0" presId="urn:microsoft.com/office/officeart/2005/8/layout/orgChart1"/>
    <dgm:cxn modelId="{F58BA3ED-5285-4059-90DF-366CDFAC370C}" type="presParOf" srcId="{7A42AE9B-3D12-4F8C-819F-1DFAEB717E75}" destId="{0C8CDBDE-B8B9-406C-9B0C-E8835C91F6CA}" srcOrd="2" destOrd="0" presId="urn:microsoft.com/office/officeart/2005/8/layout/orgChart1"/>
    <dgm:cxn modelId="{A3E9FC1B-AF6B-4D55-BFB8-01DABFBE614F}" type="presParOf" srcId="{7A42AE9B-3D12-4F8C-819F-1DFAEB717E75}" destId="{1084FCD1-8998-4F89-BFDC-B3B8440BE107}" srcOrd="3" destOrd="0" presId="urn:microsoft.com/office/officeart/2005/8/layout/orgChart1"/>
    <dgm:cxn modelId="{49ED2A91-C500-4A76-B572-21A0ECB968E1}" type="presParOf" srcId="{1084FCD1-8998-4F89-BFDC-B3B8440BE107}" destId="{67F3D400-5012-4156-B387-733B2401FE3A}" srcOrd="0" destOrd="0" presId="urn:microsoft.com/office/officeart/2005/8/layout/orgChart1"/>
    <dgm:cxn modelId="{AE554453-8416-4C57-B5B5-240AA1B49F0A}" type="presParOf" srcId="{67F3D400-5012-4156-B387-733B2401FE3A}" destId="{62C04B88-A576-4460-9CDE-EBE9C28C8B76}" srcOrd="0" destOrd="0" presId="urn:microsoft.com/office/officeart/2005/8/layout/orgChart1"/>
    <dgm:cxn modelId="{0BF8964D-960D-4A2F-9C26-3C8BCE22F658}" type="presParOf" srcId="{67F3D400-5012-4156-B387-733B2401FE3A}" destId="{B39F7EC7-B6F8-40D1-BFEA-3B96B2940567}" srcOrd="1" destOrd="0" presId="urn:microsoft.com/office/officeart/2005/8/layout/orgChart1"/>
    <dgm:cxn modelId="{268535BC-95BA-43B4-B25B-D2C5EB816AD9}" type="presParOf" srcId="{1084FCD1-8998-4F89-BFDC-B3B8440BE107}" destId="{2464F8B2-F554-4380-8EBF-6834902FB498}" srcOrd="1" destOrd="0" presId="urn:microsoft.com/office/officeart/2005/8/layout/orgChart1"/>
    <dgm:cxn modelId="{1FF73CFC-FF59-4B45-B981-980550E1A877}" type="presParOf" srcId="{1084FCD1-8998-4F89-BFDC-B3B8440BE107}" destId="{9C46755C-F452-4348-88EF-93C87879CFC6}" srcOrd="2" destOrd="0" presId="urn:microsoft.com/office/officeart/2005/8/layout/orgChart1"/>
    <dgm:cxn modelId="{DE569E04-C63C-4C08-9911-CF73C19928EE}" type="presParOf" srcId="{7A42AE9B-3D12-4F8C-819F-1DFAEB717E75}" destId="{4E01EF44-0FBA-4CF9-83E4-2ADB3D7428F2}" srcOrd="4" destOrd="0" presId="urn:microsoft.com/office/officeart/2005/8/layout/orgChart1"/>
    <dgm:cxn modelId="{2E41A15C-46DC-4643-AC91-3F92CC0992AA}" type="presParOf" srcId="{7A42AE9B-3D12-4F8C-819F-1DFAEB717E75}" destId="{52C9DF1A-8377-4A66-B7A6-2746B30F901A}" srcOrd="5" destOrd="0" presId="urn:microsoft.com/office/officeart/2005/8/layout/orgChart1"/>
    <dgm:cxn modelId="{238902AE-F324-48D0-8E65-E6C7A32C73ED}" type="presParOf" srcId="{52C9DF1A-8377-4A66-B7A6-2746B30F901A}" destId="{3FA2E524-62F8-4738-8DFE-917099B57D04}" srcOrd="0" destOrd="0" presId="urn:microsoft.com/office/officeart/2005/8/layout/orgChart1"/>
    <dgm:cxn modelId="{AEF91C36-3561-492D-9266-0019ECEA2D06}" type="presParOf" srcId="{3FA2E524-62F8-4738-8DFE-917099B57D04}" destId="{5F2972CD-5354-42B3-8EC2-8B9AEED5A05B}" srcOrd="0" destOrd="0" presId="urn:microsoft.com/office/officeart/2005/8/layout/orgChart1"/>
    <dgm:cxn modelId="{0C8AB529-BBC1-47AC-A9B6-42DF4DE2EAB0}" type="presParOf" srcId="{3FA2E524-62F8-4738-8DFE-917099B57D04}" destId="{AC79FBE9-74A0-424D-8048-8CF18777AC26}" srcOrd="1" destOrd="0" presId="urn:microsoft.com/office/officeart/2005/8/layout/orgChart1"/>
    <dgm:cxn modelId="{8927F7EF-5BCE-453A-8390-EBBCA760201B}" type="presParOf" srcId="{52C9DF1A-8377-4A66-B7A6-2746B30F901A}" destId="{0AB21F5D-4E0C-4C63-AD74-934F1617D419}" srcOrd="1" destOrd="0" presId="urn:microsoft.com/office/officeart/2005/8/layout/orgChart1"/>
    <dgm:cxn modelId="{7F09ADC2-2DB0-47DF-B32F-53E5605B55B7}" type="presParOf" srcId="{52C9DF1A-8377-4A66-B7A6-2746B30F901A}" destId="{477867F4-56C4-45C6-957D-64A450EF5A02}" srcOrd="2" destOrd="0" presId="urn:microsoft.com/office/officeart/2005/8/layout/orgChart1"/>
    <dgm:cxn modelId="{C1A55A30-CE20-4524-A621-D81226DD1F85}" type="presParOf" srcId="{7A42AE9B-3D12-4F8C-819F-1DFAEB717E75}" destId="{4D4D0CB4-599B-4A07-B325-4FB03CF29DC6}" srcOrd="6" destOrd="0" presId="urn:microsoft.com/office/officeart/2005/8/layout/orgChart1"/>
    <dgm:cxn modelId="{1DF6B329-B881-4D57-AFCB-DFE16431E5A1}" type="presParOf" srcId="{7A42AE9B-3D12-4F8C-819F-1DFAEB717E75}" destId="{1A3EAC5B-2661-4597-B1E0-6505D0D22AD4}" srcOrd="7" destOrd="0" presId="urn:microsoft.com/office/officeart/2005/8/layout/orgChart1"/>
    <dgm:cxn modelId="{2E592045-9E0B-4716-980F-B80EA05F3787}" type="presParOf" srcId="{1A3EAC5B-2661-4597-B1E0-6505D0D22AD4}" destId="{3FF10DF9-58D6-4EF2-ADCB-1A0A955E396F}" srcOrd="0" destOrd="0" presId="urn:microsoft.com/office/officeart/2005/8/layout/orgChart1"/>
    <dgm:cxn modelId="{5904E705-D174-4073-BDB0-A6138D230703}" type="presParOf" srcId="{3FF10DF9-58D6-4EF2-ADCB-1A0A955E396F}" destId="{9BA14A89-0488-4AD2-828F-15432B4C5305}" srcOrd="0" destOrd="0" presId="urn:microsoft.com/office/officeart/2005/8/layout/orgChart1"/>
    <dgm:cxn modelId="{4E3EAE69-43EB-4E7B-A9FD-71F9EF06FCF3}" type="presParOf" srcId="{3FF10DF9-58D6-4EF2-ADCB-1A0A955E396F}" destId="{75B66101-F339-471D-8068-D0363BCD0869}" srcOrd="1" destOrd="0" presId="urn:microsoft.com/office/officeart/2005/8/layout/orgChart1"/>
    <dgm:cxn modelId="{992DE9B1-FFDE-4534-B33A-B832CF740659}" type="presParOf" srcId="{1A3EAC5B-2661-4597-B1E0-6505D0D22AD4}" destId="{4E391D84-6E4E-45D1-B0D7-8654FADAD59A}" srcOrd="1" destOrd="0" presId="urn:microsoft.com/office/officeart/2005/8/layout/orgChart1"/>
    <dgm:cxn modelId="{3E2F0DE3-B66F-462B-8587-254373604DBE}" type="presParOf" srcId="{1A3EAC5B-2661-4597-B1E0-6505D0D22AD4}" destId="{5C3F82A9-BA02-4C6D-9518-8C87BEEBB746}" srcOrd="2" destOrd="0" presId="urn:microsoft.com/office/officeart/2005/8/layout/orgChart1"/>
    <dgm:cxn modelId="{39C0F796-F5FE-4599-BFCB-73F88FB7951C}" type="presParOf" srcId="{7A42AE9B-3D12-4F8C-819F-1DFAEB717E75}" destId="{6FCE0449-874D-4738-B5F7-6E1C3056DE2F}" srcOrd="8" destOrd="0" presId="urn:microsoft.com/office/officeart/2005/8/layout/orgChart1"/>
    <dgm:cxn modelId="{14F3D124-CA05-4ED1-AF25-BE7DF96FB524}" type="presParOf" srcId="{7A42AE9B-3D12-4F8C-819F-1DFAEB717E75}" destId="{1E20F6DB-E449-4A5A-8419-8CB634D6E2AE}" srcOrd="9" destOrd="0" presId="urn:microsoft.com/office/officeart/2005/8/layout/orgChart1"/>
    <dgm:cxn modelId="{6A0C9820-711E-44F7-B949-5BAA572452A0}" type="presParOf" srcId="{1E20F6DB-E449-4A5A-8419-8CB634D6E2AE}" destId="{BD67D5BD-C2B3-49F7-8579-579870C4623F}" srcOrd="0" destOrd="0" presId="urn:microsoft.com/office/officeart/2005/8/layout/orgChart1"/>
    <dgm:cxn modelId="{6110D401-8C67-40E4-B4A4-B0EB1B42295A}" type="presParOf" srcId="{BD67D5BD-C2B3-49F7-8579-579870C4623F}" destId="{92D85E6C-07F9-440F-BCB4-47801C613884}" srcOrd="0" destOrd="0" presId="urn:microsoft.com/office/officeart/2005/8/layout/orgChart1"/>
    <dgm:cxn modelId="{7963B6CD-CE22-49D1-A752-FB7599BECC1B}" type="presParOf" srcId="{BD67D5BD-C2B3-49F7-8579-579870C4623F}" destId="{75720BD7-5768-4E79-867F-098F1DD1A27D}" srcOrd="1" destOrd="0" presId="urn:microsoft.com/office/officeart/2005/8/layout/orgChart1"/>
    <dgm:cxn modelId="{028D0DAB-3C5D-4A48-825B-01F6EAD1C64A}" type="presParOf" srcId="{1E20F6DB-E449-4A5A-8419-8CB634D6E2AE}" destId="{3AA35DB2-BED2-4984-8D65-0C84B08EB9A9}" srcOrd="1" destOrd="0" presId="urn:microsoft.com/office/officeart/2005/8/layout/orgChart1"/>
    <dgm:cxn modelId="{6AD42FD7-7134-4A3C-821C-CD1A403B350B}" type="presParOf" srcId="{1E20F6DB-E449-4A5A-8419-8CB634D6E2AE}" destId="{F562F486-A290-443C-84CB-5FF7C1562E12}" srcOrd="2" destOrd="0" presId="urn:microsoft.com/office/officeart/2005/8/layout/orgChart1"/>
    <dgm:cxn modelId="{E6190890-7DEF-4E56-AC3B-4151B8AF39D6}" type="presParOf" srcId="{7A42AE9B-3D12-4F8C-819F-1DFAEB717E75}" destId="{4225FDEF-B197-476E-909A-321EF2716E88}" srcOrd="10" destOrd="0" presId="urn:microsoft.com/office/officeart/2005/8/layout/orgChart1"/>
    <dgm:cxn modelId="{E7AADEE2-729C-47DF-9FDF-1BF1282D31FA}" type="presParOf" srcId="{7A42AE9B-3D12-4F8C-819F-1DFAEB717E75}" destId="{FBE2F984-A8A8-40B0-81FC-EED74BDC57A9}" srcOrd="11" destOrd="0" presId="urn:microsoft.com/office/officeart/2005/8/layout/orgChart1"/>
    <dgm:cxn modelId="{566F7823-54B8-46DE-9007-51D985AE3EC5}" type="presParOf" srcId="{FBE2F984-A8A8-40B0-81FC-EED74BDC57A9}" destId="{DA8BECA4-D48F-4196-AAE4-3760E5B19CE5}" srcOrd="0" destOrd="0" presId="urn:microsoft.com/office/officeart/2005/8/layout/orgChart1"/>
    <dgm:cxn modelId="{31F6545C-8680-4291-9F64-AB6107AA715D}" type="presParOf" srcId="{DA8BECA4-D48F-4196-AAE4-3760E5B19CE5}" destId="{591DCDB6-FF67-4C40-84E6-0327BB5CFB80}" srcOrd="0" destOrd="0" presId="urn:microsoft.com/office/officeart/2005/8/layout/orgChart1"/>
    <dgm:cxn modelId="{56C845C7-647C-4775-80BA-93A254D3AD61}" type="presParOf" srcId="{DA8BECA4-D48F-4196-AAE4-3760E5B19CE5}" destId="{5569D7DB-21C6-4019-A477-BA146097DBEB}" srcOrd="1" destOrd="0" presId="urn:microsoft.com/office/officeart/2005/8/layout/orgChart1"/>
    <dgm:cxn modelId="{47B47CEC-5181-44BD-BE4A-CA5AA8814285}" type="presParOf" srcId="{FBE2F984-A8A8-40B0-81FC-EED74BDC57A9}" destId="{7286D756-A61A-4EA5-9D70-89452CEA2E2B}" srcOrd="1" destOrd="0" presId="urn:microsoft.com/office/officeart/2005/8/layout/orgChart1"/>
    <dgm:cxn modelId="{C0AC5CC3-C7EC-478D-9F50-B17C18F35B82}" type="presParOf" srcId="{FBE2F984-A8A8-40B0-81FC-EED74BDC57A9}" destId="{1C692BBE-06BC-4886-B215-11B4E21DF809}" srcOrd="2" destOrd="0" presId="urn:microsoft.com/office/officeart/2005/8/layout/orgChart1"/>
    <dgm:cxn modelId="{DA721206-53CF-47B4-BF77-F0BC35D6034F}" type="presParOf" srcId="{3E4B6C6E-4A64-4562-8CC3-E4C636A0D975}" destId="{3142226B-9F69-404A-BB79-51FF738A8AD3}" srcOrd="2" destOrd="0" presId="urn:microsoft.com/office/officeart/2005/8/layout/orgChart1"/>
    <dgm:cxn modelId="{F3FB40A6-BF39-458C-BE14-5A36EF29C241}" type="presParOf" srcId="{808E70BD-0C9B-44A7-932B-AE0CDD4B53AA}" destId="{78366C62-FF2E-47A5-BF7D-9B2CAD03D52A}" srcOrd="2" destOrd="0" presId="urn:microsoft.com/office/officeart/2005/8/layout/orgChart1"/>
    <dgm:cxn modelId="{213B5876-0114-4870-80D9-5F887CF37CCE}" type="presParOf" srcId="{808E70BD-0C9B-44A7-932B-AE0CDD4B53AA}" destId="{B7B786EB-713F-498D-B43E-D2393B5097D0}" srcOrd="3" destOrd="0" presId="urn:microsoft.com/office/officeart/2005/8/layout/orgChart1"/>
    <dgm:cxn modelId="{62E4C300-BB6D-48B3-BD7A-419C14942C37}" type="presParOf" srcId="{B7B786EB-713F-498D-B43E-D2393B5097D0}" destId="{E144C063-55EA-42A3-A64D-DA4474250F13}" srcOrd="0" destOrd="0" presId="urn:microsoft.com/office/officeart/2005/8/layout/orgChart1"/>
    <dgm:cxn modelId="{19D6E729-0938-4239-89B7-C1FF487E96C6}" type="presParOf" srcId="{E144C063-55EA-42A3-A64D-DA4474250F13}" destId="{45D4A64D-510E-4A30-B47D-D26AAC9A497D}" srcOrd="0" destOrd="0" presId="urn:microsoft.com/office/officeart/2005/8/layout/orgChart1"/>
    <dgm:cxn modelId="{3C78A234-0BE5-4847-92DB-195C9B1CA906}" type="presParOf" srcId="{E144C063-55EA-42A3-A64D-DA4474250F13}" destId="{4280E2EA-D52B-4185-A611-74085021C940}" srcOrd="1" destOrd="0" presId="urn:microsoft.com/office/officeart/2005/8/layout/orgChart1"/>
    <dgm:cxn modelId="{DDA84B4F-1BDE-411C-991C-91E0878C07E8}" type="presParOf" srcId="{B7B786EB-713F-498D-B43E-D2393B5097D0}" destId="{BDDA63F2-6638-4506-9497-BADB34FC2135}" srcOrd="1" destOrd="0" presId="urn:microsoft.com/office/officeart/2005/8/layout/orgChart1"/>
    <dgm:cxn modelId="{D2433618-DF84-43E2-9595-8F5D791B4883}" type="presParOf" srcId="{BDDA63F2-6638-4506-9497-BADB34FC2135}" destId="{031ABD7A-A9DC-4734-B030-0E19B2FAD471}" srcOrd="0" destOrd="0" presId="urn:microsoft.com/office/officeart/2005/8/layout/orgChart1"/>
    <dgm:cxn modelId="{BD01886C-36F8-494F-B7D0-9F732F1C9786}" type="presParOf" srcId="{BDDA63F2-6638-4506-9497-BADB34FC2135}" destId="{1428F120-EBAA-428D-BC40-0CE18C94CEB7}" srcOrd="1" destOrd="0" presId="urn:microsoft.com/office/officeart/2005/8/layout/orgChart1"/>
    <dgm:cxn modelId="{2C408C07-9A28-4032-8AC4-24417B8EBFF4}" type="presParOf" srcId="{1428F120-EBAA-428D-BC40-0CE18C94CEB7}" destId="{A66B55EE-DB2D-4504-80A7-284F37CDD11B}" srcOrd="0" destOrd="0" presId="urn:microsoft.com/office/officeart/2005/8/layout/orgChart1"/>
    <dgm:cxn modelId="{82AD175F-B129-42CA-B272-9D636D64A2E5}" type="presParOf" srcId="{A66B55EE-DB2D-4504-80A7-284F37CDD11B}" destId="{8E4B6747-2103-4E03-AE17-ADCFE6E24B27}" srcOrd="0" destOrd="0" presId="urn:microsoft.com/office/officeart/2005/8/layout/orgChart1"/>
    <dgm:cxn modelId="{5AC5FBC1-ABDE-428A-9877-5DF2A316F109}" type="presParOf" srcId="{A66B55EE-DB2D-4504-80A7-284F37CDD11B}" destId="{E598AD23-0BD4-4646-BD24-43993C69B62A}" srcOrd="1" destOrd="0" presId="urn:microsoft.com/office/officeart/2005/8/layout/orgChart1"/>
    <dgm:cxn modelId="{111B77A2-5578-4DD3-8E5B-2CFD9C7FE350}" type="presParOf" srcId="{1428F120-EBAA-428D-BC40-0CE18C94CEB7}" destId="{167E51FD-30AD-4A17-A444-91446AEBDFA2}" srcOrd="1" destOrd="0" presId="urn:microsoft.com/office/officeart/2005/8/layout/orgChart1"/>
    <dgm:cxn modelId="{E809AD6C-7870-4AD0-8ECA-3968DFAA4D6B}" type="presParOf" srcId="{1428F120-EBAA-428D-BC40-0CE18C94CEB7}" destId="{FD6055C9-A186-4565-A6AC-FF9C36A45782}" srcOrd="2" destOrd="0" presId="urn:microsoft.com/office/officeart/2005/8/layout/orgChart1"/>
    <dgm:cxn modelId="{CE19FB30-C22D-46B3-A5D9-C22428FF98F3}" type="presParOf" srcId="{BDDA63F2-6638-4506-9497-BADB34FC2135}" destId="{C2E8817F-DF54-42EF-BD31-E297BD8B1F9B}" srcOrd="2" destOrd="0" presId="urn:microsoft.com/office/officeart/2005/8/layout/orgChart1"/>
    <dgm:cxn modelId="{219E6CE8-5FCD-46D2-A09E-CB0861690B8F}" type="presParOf" srcId="{BDDA63F2-6638-4506-9497-BADB34FC2135}" destId="{9F28E0C2-ED04-4A37-937F-0D1C9BD1ABB5}" srcOrd="3" destOrd="0" presId="urn:microsoft.com/office/officeart/2005/8/layout/orgChart1"/>
    <dgm:cxn modelId="{E00BC343-1511-40F7-9D51-F37DBF435B43}" type="presParOf" srcId="{9F28E0C2-ED04-4A37-937F-0D1C9BD1ABB5}" destId="{B5C27343-A772-40A4-92F0-B668BB71620E}" srcOrd="0" destOrd="0" presId="urn:microsoft.com/office/officeart/2005/8/layout/orgChart1"/>
    <dgm:cxn modelId="{4A14E5FE-A391-4334-82E1-AE4206671418}" type="presParOf" srcId="{B5C27343-A772-40A4-92F0-B668BB71620E}" destId="{CD14484D-0832-493A-82E5-4760F0ACDE80}" srcOrd="0" destOrd="0" presId="urn:microsoft.com/office/officeart/2005/8/layout/orgChart1"/>
    <dgm:cxn modelId="{210587BF-F8D3-4983-947F-9BC32DCC1DE8}" type="presParOf" srcId="{B5C27343-A772-40A4-92F0-B668BB71620E}" destId="{F5B24D95-7C47-40B3-A484-A405D3866B79}" srcOrd="1" destOrd="0" presId="urn:microsoft.com/office/officeart/2005/8/layout/orgChart1"/>
    <dgm:cxn modelId="{F1601917-202A-43C0-A495-35A3F240CFE5}" type="presParOf" srcId="{9F28E0C2-ED04-4A37-937F-0D1C9BD1ABB5}" destId="{9D771137-2CE2-41F4-9C6D-1115C95391DD}" srcOrd="1" destOrd="0" presId="urn:microsoft.com/office/officeart/2005/8/layout/orgChart1"/>
    <dgm:cxn modelId="{809585C3-F491-4C69-BF6F-8629C8D6F9B2}" type="presParOf" srcId="{9F28E0C2-ED04-4A37-937F-0D1C9BD1ABB5}" destId="{D2FC7ED3-F3DC-4622-8918-79FFFD47F485}" srcOrd="2" destOrd="0" presId="urn:microsoft.com/office/officeart/2005/8/layout/orgChart1"/>
    <dgm:cxn modelId="{D6576F50-EF39-415C-A7E7-3D7D1FBB2743}" type="presParOf" srcId="{BDDA63F2-6638-4506-9497-BADB34FC2135}" destId="{24F236BF-6283-4DCD-8A06-79A94D2B5580}" srcOrd="4" destOrd="0" presId="urn:microsoft.com/office/officeart/2005/8/layout/orgChart1"/>
    <dgm:cxn modelId="{5A9AFCC2-BC32-43AB-B796-3814FEF0E1C9}" type="presParOf" srcId="{BDDA63F2-6638-4506-9497-BADB34FC2135}" destId="{5AD48C73-6821-4E4A-9906-59915F141C5C}" srcOrd="5" destOrd="0" presId="urn:microsoft.com/office/officeart/2005/8/layout/orgChart1"/>
    <dgm:cxn modelId="{52F082B4-FBCB-4112-932A-F79FDC6121F4}" type="presParOf" srcId="{5AD48C73-6821-4E4A-9906-59915F141C5C}" destId="{2414024B-4E38-4751-85B5-0446466061BF}" srcOrd="0" destOrd="0" presId="urn:microsoft.com/office/officeart/2005/8/layout/orgChart1"/>
    <dgm:cxn modelId="{CEADD526-D073-46F9-A007-76CFDFE5AA89}" type="presParOf" srcId="{2414024B-4E38-4751-85B5-0446466061BF}" destId="{A10FCC51-BF37-44E3-9566-673BDA7102BF}" srcOrd="0" destOrd="0" presId="urn:microsoft.com/office/officeart/2005/8/layout/orgChart1"/>
    <dgm:cxn modelId="{A556133B-463D-44FC-8EF7-EAC0BF05719A}" type="presParOf" srcId="{2414024B-4E38-4751-85B5-0446466061BF}" destId="{6CF708E0-FA67-4520-98AF-16BE338D8475}" srcOrd="1" destOrd="0" presId="urn:microsoft.com/office/officeart/2005/8/layout/orgChart1"/>
    <dgm:cxn modelId="{77D32E8D-D415-4664-A1E8-E10010204445}" type="presParOf" srcId="{5AD48C73-6821-4E4A-9906-59915F141C5C}" destId="{6EDAC098-EFBF-4C9B-B958-9349909FA2B8}" srcOrd="1" destOrd="0" presId="urn:microsoft.com/office/officeart/2005/8/layout/orgChart1"/>
    <dgm:cxn modelId="{CEB1A447-6E65-4973-A407-EB88044FD4A9}" type="presParOf" srcId="{5AD48C73-6821-4E4A-9906-59915F141C5C}" destId="{96E2ABE4-75E6-4102-B379-40EBAE20A810}" srcOrd="2" destOrd="0" presId="urn:microsoft.com/office/officeart/2005/8/layout/orgChart1"/>
    <dgm:cxn modelId="{41855E17-AE41-4B64-81FE-2B86F87571B6}" type="presParOf" srcId="{BDDA63F2-6638-4506-9497-BADB34FC2135}" destId="{1E41D6B3-6A89-45A9-98BC-EC8B37BA5CE9}" srcOrd="6" destOrd="0" presId="urn:microsoft.com/office/officeart/2005/8/layout/orgChart1"/>
    <dgm:cxn modelId="{125579FE-92C9-4DB9-A9BF-84134834E357}" type="presParOf" srcId="{BDDA63F2-6638-4506-9497-BADB34FC2135}" destId="{17B5F131-E375-4617-A95E-FAE6E1EA3D25}" srcOrd="7" destOrd="0" presId="urn:microsoft.com/office/officeart/2005/8/layout/orgChart1"/>
    <dgm:cxn modelId="{267D3154-4415-4071-87CF-845BC6596505}" type="presParOf" srcId="{17B5F131-E375-4617-A95E-FAE6E1EA3D25}" destId="{D449BCD4-0D8D-4360-9D31-F579F3BBF5AB}" srcOrd="0" destOrd="0" presId="urn:microsoft.com/office/officeart/2005/8/layout/orgChart1"/>
    <dgm:cxn modelId="{EC2F41AD-E9F3-469D-9A66-41DF631C9AC4}" type="presParOf" srcId="{D449BCD4-0D8D-4360-9D31-F579F3BBF5AB}" destId="{307B7872-D2D0-4668-A949-84B030F9735C}" srcOrd="0" destOrd="0" presId="urn:microsoft.com/office/officeart/2005/8/layout/orgChart1"/>
    <dgm:cxn modelId="{F840285D-42D2-4A38-A203-CEFC74AD5E0C}" type="presParOf" srcId="{D449BCD4-0D8D-4360-9D31-F579F3BBF5AB}" destId="{4256530F-5DCA-4298-B97E-D41906D0FD42}" srcOrd="1" destOrd="0" presId="urn:microsoft.com/office/officeart/2005/8/layout/orgChart1"/>
    <dgm:cxn modelId="{ACF1D47B-D0E9-4FBC-967D-21D7F9EF2436}" type="presParOf" srcId="{17B5F131-E375-4617-A95E-FAE6E1EA3D25}" destId="{6FA92549-E519-4980-B404-BAC2941DA0A0}" srcOrd="1" destOrd="0" presId="urn:microsoft.com/office/officeart/2005/8/layout/orgChart1"/>
    <dgm:cxn modelId="{7A652688-00AC-4838-973A-B77E40BA0393}" type="presParOf" srcId="{17B5F131-E375-4617-A95E-FAE6E1EA3D25}" destId="{9CE21DAB-AB4E-44BA-85CC-77932EE43015}" srcOrd="2" destOrd="0" presId="urn:microsoft.com/office/officeart/2005/8/layout/orgChart1"/>
    <dgm:cxn modelId="{EEBD5AA8-5287-4478-AE12-3981F9ED9177}" type="presParOf" srcId="{BDDA63F2-6638-4506-9497-BADB34FC2135}" destId="{4A367BE5-FF0D-4776-861D-FB6438851EB5}" srcOrd="8" destOrd="0" presId="urn:microsoft.com/office/officeart/2005/8/layout/orgChart1"/>
    <dgm:cxn modelId="{D677A3E9-88BC-4195-80FC-3708A1C4CB6F}" type="presParOf" srcId="{BDDA63F2-6638-4506-9497-BADB34FC2135}" destId="{2579702B-6B13-4709-A3D6-A6A258A784C4}" srcOrd="9" destOrd="0" presId="urn:microsoft.com/office/officeart/2005/8/layout/orgChart1"/>
    <dgm:cxn modelId="{5C93FE03-8C5C-4623-A14D-1090A25A8AE9}" type="presParOf" srcId="{2579702B-6B13-4709-A3D6-A6A258A784C4}" destId="{B08E9029-F476-4219-89B9-7F730C2D8815}" srcOrd="0" destOrd="0" presId="urn:microsoft.com/office/officeart/2005/8/layout/orgChart1"/>
    <dgm:cxn modelId="{C0DFFDF5-7036-401D-93D1-6C84FFC15241}" type="presParOf" srcId="{B08E9029-F476-4219-89B9-7F730C2D8815}" destId="{AC516881-B985-4EF5-8508-358590D5D046}" srcOrd="0" destOrd="0" presId="urn:microsoft.com/office/officeart/2005/8/layout/orgChart1"/>
    <dgm:cxn modelId="{3C505FA8-8ECA-48DD-8517-5666461487F2}" type="presParOf" srcId="{B08E9029-F476-4219-89B9-7F730C2D8815}" destId="{56DACB73-69C3-4127-94EA-F046AD1D7A54}" srcOrd="1" destOrd="0" presId="urn:microsoft.com/office/officeart/2005/8/layout/orgChart1"/>
    <dgm:cxn modelId="{00E936EC-2A0C-43B1-A0D5-DFFAA977B3E2}" type="presParOf" srcId="{2579702B-6B13-4709-A3D6-A6A258A784C4}" destId="{A63EE7D8-4084-4B7D-AF5C-F3350D02C854}" srcOrd="1" destOrd="0" presId="urn:microsoft.com/office/officeart/2005/8/layout/orgChart1"/>
    <dgm:cxn modelId="{322F5CCA-B267-46A7-8CC5-B67DB730DF5C}" type="presParOf" srcId="{2579702B-6B13-4709-A3D6-A6A258A784C4}" destId="{C49489B8-99EA-43AA-AA1E-8FC14A0D09C8}" srcOrd="2" destOrd="0" presId="urn:microsoft.com/office/officeart/2005/8/layout/orgChart1"/>
    <dgm:cxn modelId="{75E260E1-6F5F-4186-890E-FD9F102F3690}" type="presParOf" srcId="{BDDA63F2-6638-4506-9497-BADB34FC2135}" destId="{58778245-B5CE-412A-822C-5F3F0894F733}" srcOrd="10" destOrd="0" presId="urn:microsoft.com/office/officeart/2005/8/layout/orgChart1"/>
    <dgm:cxn modelId="{0F480EE5-609D-4DD9-AED5-19764C62BC96}" type="presParOf" srcId="{BDDA63F2-6638-4506-9497-BADB34FC2135}" destId="{C46F2B3F-C60A-4F89-9380-7A25FD846B82}" srcOrd="11" destOrd="0" presId="urn:microsoft.com/office/officeart/2005/8/layout/orgChart1"/>
    <dgm:cxn modelId="{CFAE4781-C880-44DC-B544-40A49BDC195D}" type="presParOf" srcId="{C46F2B3F-C60A-4F89-9380-7A25FD846B82}" destId="{8677215A-DEBA-406A-8EFE-71A2812819CD}" srcOrd="0" destOrd="0" presId="urn:microsoft.com/office/officeart/2005/8/layout/orgChart1"/>
    <dgm:cxn modelId="{B44139B9-E09C-46A1-9BBD-FC4FBB340E63}" type="presParOf" srcId="{8677215A-DEBA-406A-8EFE-71A2812819CD}" destId="{1210ACFE-332F-4921-BA9D-792A83B2B6FD}" srcOrd="0" destOrd="0" presId="urn:microsoft.com/office/officeart/2005/8/layout/orgChart1"/>
    <dgm:cxn modelId="{139D55FA-9A05-40C4-8691-837FCCF24046}" type="presParOf" srcId="{8677215A-DEBA-406A-8EFE-71A2812819CD}" destId="{4F909838-C742-4A0D-8A6B-B1496D93ECD0}" srcOrd="1" destOrd="0" presId="urn:microsoft.com/office/officeart/2005/8/layout/orgChart1"/>
    <dgm:cxn modelId="{610580D5-53DE-4C52-BFC6-5A0A5A8DD103}" type="presParOf" srcId="{C46F2B3F-C60A-4F89-9380-7A25FD846B82}" destId="{47C9FD1F-3D3F-4DF9-947F-DFF4A088FAEC}" srcOrd="1" destOrd="0" presId="urn:microsoft.com/office/officeart/2005/8/layout/orgChart1"/>
    <dgm:cxn modelId="{BBFCBD0C-53A6-44D6-9CF3-6B9045F28CDC}" type="presParOf" srcId="{C46F2B3F-C60A-4F89-9380-7A25FD846B82}" destId="{740752EB-7363-44EE-8EAF-733EE834A49F}" srcOrd="2" destOrd="0" presId="urn:microsoft.com/office/officeart/2005/8/layout/orgChart1"/>
    <dgm:cxn modelId="{60F07C2B-23F6-4A9B-9D44-998951F45FC8}" type="presParOf" srcId="{BDDA63F2-6638-4506-9497-BADB34FC2135}" destId="{A5277AE1-1B73-4BDA-92CF-507D9FC87587}" srcOrd="12" destOrd="0" presId="urn:microsoft.com/office/officeart/2005/8/layout/orgChart1"/>
    <dgm:cxn modelId="{6B7AF3C6-B5DD-4AD8-B1D4-781226FC1778}" type="presParOf" srcId="{BDDA63F2-6638-4506-9497-BADB34FC2135}" destId="{F69F144C-269E-4C3A-86BE-766A775D7D44}" srcOrd="13" destOrd="0" presId="urn:microsoft.com/office/officeart/2005/8/layout/orgChart1"/>
    <dgm:cxn modelId="{4E369856-376A-4C13-8EAF-E098C8CAE5D3}" type="presParOf" srcId="{F69F144C-269E-4C3A-86BE-766A775D7D44}" destId="{93381453-64FF-47DD-8B78-C2AEC7A2A1C5}" srcOrd="0" destOrd="0" presId="urn:microsoft.com/office/officeart/2005/8/layout/orgChart1"/>
    <dgm:cxn modelId="{C28E4453-C336-4550-BC55-270317AE4ACF}" type="presParOf" srcId="{93381453-64FF-47DD-8B78-C2AEC7A2A1C5}" destId="{5EECA4B8-E827-4AD9-AB22-E3BE29C84A77}" srcOrd="0" destOrd="0" presId="urn:microsoft.com/office/officeart/2005/8/layout/orgChart1"/>
    <dgm:cxn modelId="{FE2F7366-82DD-43CD-A115-1427D431F13F}" type="presParOf" srcId="{93381453-64FF-47DD-8B78-C2AEC7A2A1C5}" destId="{A077E597-9896-471B-AD13-AB56BB3EC4E5}" srcOrd="1" destOrd="0" presId="urn:microsoft.com/office/officeart/2005/8/layout/orgChart1"/>
    <dgm:cxn modelId="{23730227-D328-4427-9CE5-8FDB856C57F0}" type="presParOf" srcId="{F69F144C-269E-4C3A-86BE-766A775D7D44}" destId="{147C2924-AA09-45CC-AE84-5DF41AE5A6AA}" srcOrd="1" destOrd="0" presId="urn:microsoft.com/office/officeart/2005/8/layout/orgChart1"/>
    <dgm:cxn modelId="{1638C6E3-20D5-48BB-933F-1A5B7C15F3A1}" type="presParOf" srcId="{F69F144C-269E-4C3A-86BE-766A775D7D44}" destId="{B04BC357-3750-4A50-BF7C-377B90779557}" srcOrd="2" destOrd="0" presId="urn:microsoft.com/office/officeart/2005/8/layout/orgChart1"/>
    <dgm:cxn modelId="{018DEBF7-2D3D-491D-BC41-34AE9A467028}" type="presParOf" srcId="{BDDA63F2-6638-4506-9497-BADB34FC2135}" destId="{9C813B80-2833-4C9D-B42C-7587B300564F}" srcOrd="14" destOrd="0" presId="urn:microsoft.com/office/officeart/2005/8/layout/orgChart1"/>
    <dgm:cxn modelId="{322D08D1-56ED-4A9B-8FC8-0B2421CC7C1C}" type="presParOf" srcId="{BDDA63F2-6638-4506-9497-BADB34FC2135}" destId="{96BE66A4-2B0B-4DF2-B160-633FC26C41C7}" srcOrd="15" destOrd="0" presId="urn:microsoft.com/office/officeart/2005/8/layout/orgChart1"/>
    <dgm:cxn modelId="{E95F3084-FA9E-4139-B622-E4ECC8AA23FC}" type="presParOf" srcId="{96BE66A4-2B0B-4DF2-B160-633FC26C41C7}" destId="{0072097A-EBE2-4544-B9F0-47D40591D871}" srcOrd="0" destOrd="0" presId="urn:microsoft.com/office/officeart/2005/8/layout/orgChart1"/>
    <dgm:cxn modelId="{7F6A6B64-049F-4107-9226-92A03D4FFB1E}" type="presParOf" srcId="{0072097A-EBE2-4544-B9F0-47D40591D871}" destId="{ADCCEF1D-227B-4088-8C44-0F49D0E00DFB}" srcOrd="0" destOrd="0" presId="urn:microsoft.com/office/officeart/2005/8/layout/orgChart1"/>
    <dgm:cxn modelId="{AD07EDFA-F175-471D-8A2D-BE19550B8993}" type="presParOf" srcId="{0072097A-EBE2-4544-B9F0-47D40591D871}" destId="{859CB964-C3CE-41E0-9624-E7AF4E65E093}" srcOrd="1" destOrd="0" presId="urn:microsoft.com/office/officeart/2005/8/layout/orgChart1"/>
    <dgm:cxn modelId="{4E04E5BD-9939-4D60-B364-08E74FA84716}" type="presParOf" srcId="{96BE66A4-2B0B-4DF2-B160-633FC26C41C7}" destId="{43D73CFC-9A0E-425B-AFF1-0B4900F0B053}" srcOrd="1" destOrd="0" presId="urn:microsoft.com/office/officeart/2005/8/layout/orgChart1"/>
    <dgm:cxn modelId="{9E70AFAD-9222-4352-A978-85E77651E822}" type="presParOf" srcId="{96BE66A4-2B0B-4DF2-B160-633FC26C41C7}" destId="{7E891F75-A192-4407-A207-770C35C611B4}" srcOrd="2" destOrd="0" presId="urn:microsoft.com/office/officeart/2005/8/layout/orgChart1"/>
    <dgm:cxn modelId="{3D622E22-A6F9-453F-BD68-23870FAC8B6A}" type="presParOf" srcId="{BDDA63F2-6638-4506-9497-BADB34FC2135}" destId="{A2DE6356-4D08-4E73-8D06-930AC09C98AE}" srcOrd="16" destOrd="0" presId="urn:microsoft.com/office/officeart/2005/8/layout/orgChart1"/>
    <dgm:cxn modelId="{9D34614F-3207-4731-9F61-9531B99B8575}" type="presParOf" srcId="{BDDA63F2-6638-4506-9497-BADB34FC2135}" destId="{1F3C8141-896A-48B3-B481-3497F97545FF}" srcOrd="17" destOrd="0" presId="urn:microsoft.com/office/officeart/2005/8/layout/orgChart1"/>
    <dgm:cxn modelId="{D46ECF25-90EB-4417-A72E-2F207F0DAF5D}" type="presParOf" srcId="{1F3C8141-896A-48B3-B481-3497F97545FF}" destId="{088AB6CC-D67A-4DDA-88AA-8A8292DA93D4}" srcOrd="0" destOrd="0" presId="urn:microsoft.com/office/officeart/2005/8/layout/orgChart1"/>
    <dgm:cxn modelId="{B4B32289-8E90-4ED1-9FC3-355E8A447A02}" type="presParOf" srcId="{088AB6CC-D67A-4DDA-88AA-8A8292DA93D4}" destId="{E03D3002-8A3B-4F34-A5D0-20136BECF72C}" srcOrd="0" destOrd="0" presId="urn:microsoft.com/office/officeart/2005/8/layout/orgChart1"/>
    <dgm:cxn modelId="{A61C1178-8F34-422C-AFCF-FCA923A80C31}" type="presParOf" srcId="{088AB6CC-D67A-4DDA-88AA-8A8292DA93D4}" destId="{333CBAAD-FB5A-4AD7-A977-5869FDC9A394}" srcOrd="1" destOrd="0" presId="urn:microsoft.com/office/officeart/2005/8/layout/orgChart1"/>
    <dgm:cxn modelId="{5F0372DA-7733-431F-B52E-AF87662F1D56}" type="presParOf" srcId="{1F3C8141-896A-48B3-B481-3497F97545FF}" destId="{0FE8B481-FD29-42CD-9E3A-449CEAC22D9C}" srcOrd="1" destOrd="0" presId="urn:microsoft.com/office/officeart/2005/8/layout/orgChart1"/>
    <dgm:cxn modelId="{4EFA53C1-77F2-44B5-AC35-7131BB657E38}" type="presParOf" srcId="{1F3C8141-896A-48B3-B481-3497F97545FF}" destId="{3EEFA5E8-E3E2-4FC2-9D57-A4399D485DC3}" srcOrd="2" destOrd="0" presId="urn:microsoft.com/office/officeart/2005/8/layout/orgChart1"/>
    <dgm:cxn modelId="{1C656311-7D0D-41F9-A6AB-287591DB87FD}" type="presParOf" srcId="{B7B786EB-713F-498D-B43E-D2393B5097D0}" destId="{EF654D7B-878E-4CD7-9E76-06C77FC011DB}" srcOrd="2" destOrd="0" presId="urn:microsoft.com/office/officeart/2005/8/layout/orgChart1"/>
    <dgm:cxn modelId="{84D0E3EA-D95B-4D4C-8F3E-78B0C63B1BDB}" type="presParOf" srcId="{808E70BD-0C9B-44A7-932B-AE0CDD4B53AA}" destId="{4CA9B12E-8BAE-4719-828D-5E2F83AD9FFD}" srcOrd="4" destOrd="0" presId="urn:microsoft.com/office/officeart/2005/8/layout/orgChart1"/>
    <dgm:cxn modelId="{290FB3B9-3C55-4C9F-A1D4-78E7A965D305}" type="presParOf" srcId="{808E70BD-0C9B-44A7-932B-AE0CDD4B53AA}" destId="{00386AB9-B452-4F52-A98F-21A23002BCF6}" srcOrd="5" destOrd="0" presId="urn:microsoft.com/office/officeart/2005/8/layout/orgChart1"/>
    <dgm:cxn modelId="{F08B689D-3F68-47D8-AAB9-3C3FA45DF37A}" type="presParOf" srcId="{00386AB9-B452-4F52-A98F-21A23002BCF6}" destId="{4667823A-5985-4819-9338-8E8EC66CFAC9}" srcOrd="0" destOrd="0" presId="urn:microsoft.com/office/officeart/2005/8/layout/orgChart1"/>
    <dgm:cxn modelId="{4806A87E-3993-4C04-8B05-B0454F13E587}" type="presParOf" srcId="{4667823A-5985-4819-9338-8E8EC66CFAC9}" destId="{D69894C0-C3BF-4904-95FA-11E8025075DD}" srcOrd="0" destOrd="0" presId="urn:microsoft.com/office/officeart/2005/8/layout/orgChart1"/>
    <dgm:cxn modelId="{2106D931-131C-4724-9D6B-B50BF6F5A22D}" type="presParOf" srcId="{4667823A-5985-4819-9338-8E8EC66CFAC9}" destId="{6D1C2E9F-C696-42EE-9E7D-E6449DE74071}" srcOrd="1" destOrd="0" presId="urn:microsoft.com/office/officeart/2005/8/layout/orgChart1"/>
    <dgm:cxn modelId="{D064A1A1-482B-4B0D-8E34-CBFFEECB533D}" type="presParOf" srcId="{00386AB9-B452-4F52-A98F-21A23002BCF6}" destId="{B36FAAEC-12E0-4B8F-B15D-480510EED14C}" srcOrd="1" destOrd="0" presId="urn:microsoft.com/office/officeart/2005/8/layout/orgChart1"/>
    <dgm:cxn modelId="{31F47ED5-BD8B-4C3A-BEF5-4F9A17E51410}" type="presParOf" srcId="{B36FAAEC-12E0-4B8F-B15D-480510EED14C}" destId="{20FFA51B-74F6-4013-8917-8DD36AEE7EB4}" srcOrd="0" destOrd="0" presId="urn:microsoft.com/office/officeart/2005/8/layout/orgChart1"/>
    <dgm:cxn modelId="{B03099CA-45C1-4984-8DC1-26DCB29FEFBC}" type="presParOf" srcId="{B36FAAEC-12E0-4B8F-B15D-480510EED14C}" destId="{809ED6C5-3795-4926-9D91-DFD8E77E7BB7}" srcOrd="1" destOrd="0" presId="urn:microsoft.com/office/officeart/2005/8/layout/orgChart1"/>
    <dgm:cxn modelId="{AF2767F2-828A-4DD7-A236-F813AFF17F2C}" type="presParOf" srcId="{809ED6C5-3795-4926-9D91-DFD8E77E7BB7}" destId="{07F2CA23-D49C-4CBC-A6A5-22E862C8550C}" srcOrd="0" destOrd="0" presId="urn:microsoft.com/office/officeart/2005/8/layout/orgChart1"/>
    <dgm:cxn modelId="{FD2B29A6-DA93-4528-94A6-97D0B82B8F13}" type="presParOf" srcId="{07F2CA23-D49C-4CBC-A6A5-22E862C8550C}" destId="{3A1204F5-0304-412D-AA9E-5FEC6640C5A4}" srcOrd="0" destOrd="0" presId="urn:microsoft.com/office/officeart/2005/8/layout/orgChart1"/>
    <dgm:cxn modelId="{CC46CE15-9DDA-4DDC-9B1D-6B0A3B64D98B}" type="presParOf" srcId="{07F2CA23-D49C-4CBC-A6A5-22E862C8550C}" destId="{1BE2DA4B-00E8-4056-A129-D467466177AC}" srcOrd="1" destOrd="0" presId="urn:microsoft.com/office/officeart/2005/8/layout/orgChart1"/>
    <dgm:cxn modelId="{3615D2E2-1B7D-402D-B748-018959387D84}" type="presParOf" srcId="{809ED6C5-3795-4926-9D91-DFD8E77E7BB7}" destId="{0D8577C4-0289-4FFD-AEC6-CB7E1B7A90FB}" srcOrd="1" destOrd="0" presId="urn:microsoft.com/office/officeart/2005/8/layout/orgChart1"/>
    <dgm:cxn modelId="{5855AD51-A859-46C2-A2EB-CECF5E854484}" type="presParOf" srcId="{809ED6C5-3795-4926-9D91-DFD8E77E7BB7}" destId="{2D56536A-D8D3-45D9-A367-16E3DF4BAA26}" srcOrd="2" destOrd="0" presId="urn:microsoft.com/office/officeart/2005/8/layout/orgChart1"/>
    <dgm:cxn modelId="{16211DC8-B7CF-46E6-889F-690CCECBC9BC}" type="presParOf" srcId="{B36FAAEC-12E0-4B8F-B15D-480510EED14C}" destId="{2B1DC20E-A944-47E9-8CAC-F32E66CD249B}" srcOrd="2" destOrd="0" presId="urn:microsoft.com/office/officeart/2005/8/layout/orgChart1"/>
    <dgm:cxn modelId="{80F30650-D171-42FE-81B9-E5A5A1C4A76E}" type="presParOf" srcId="{B36FAAEC-12E0-4B8F-B15D-480510EED14C}" destId="{8F329DB1-9F60-4579-B8EE-760BDCB62672}" srcOrd="3" destOrd="0" presId="urn:microsoft.com/office/officeart/2005/8/layout/orgChart1"/>
    <dgm:cxn modelId="{BEB5153C-0379-477E-9FB8-18194040FBE4}" type="presParOf" srcId="{8F329DB1-9F60-4579-B8EE-760BDCB62672}" destId="{23C02024-7411-4D9E-BDEB-5336979AE157}" srcOrd="0" destOrd="0" presId="urn:microsoft.com/office/officeart/2005/8/layout/orgChart1"/>
    <dgm:cxn modelId="{E223A732-523E-4FB8-9402-41B6DDE3A44C}" type="presParOf" srcId="{23C02024-7411-4D9E-BDEB-5336979AE157}" destId="{E2DC10D5-97DB-41C3-ACB9-CF994FBB9F3C}" srcOrd="0" destOrd="0" presId="urn:microsoft.com/office/officeart/2005/8/layout/orgChart1"/>
    <dgm:cxn modelId="{5E5215D5-6E78-4987-A1D5-8AD1DA933425}" type="presParOf" srcId="{23C02024-7411-4D9E-BDEB-5336979AE157}" destId="{BCF1DCBF-C4B3-4B56-B725-E977C07A8816}" srcOrd="1" destOrd="0" presId="urn:microsoft.com/office/officeart/2005/8/layout/orgChart1"/>
    <dgm:cxn modelId="{72F78E3A-63AC-4D4E-9CA3-3A4CE0373476}" type="presParOf" srcId="{8F329DB1-9F60-4579-B8EE-760BDCB62672}" destId="{002CE09A-C5AE-4B30-AB6D-91F45B56B1D3}" srcOrd="1" destOrd="0" presId="urn:microsoft.com/office/officeart/2005/8/layout/orgChart1"/>
    <dgm:cxn modelId="{2AC12D95-BCD8-4CE3-9EDF-3E838B0A9998}" type="presParOf" srcId="{8F329DB1-9F60-4579-B8EE-760BDCB62672}" destId="{6786117E-1021-4B7C-BDC9-1BD1A9B4F7AF}" srcOrd="2" destOrd="0" presId="urn:microsoft.com/office/officeart/2005/8/layout/orgChart1"/>
    <dgm:cxn modelId="{2DA15762-4754-42F6-A911-4D1189739605}" type="presParOf" srcId="{B36FAAEC-12E0-4B8F-B15D-480510EED14C}" destId="{FAE8A15A-AD1D-4C53-82A3-9584CCDBC023}" srcOrd="4" destOrd="0" presId="urn:microsoft.com/office/officeart/2005/8/layout/orgChart1"/>
    <dgm:cxn modelId="{0CC687F3-CFD4-4C11-92D6-79460955E5DB}" type="presParOf" srcId="{B36FAAEC-12E0-4B8F-B15D-480510EED14C}" destId="{BEA1CA4B-CDC0-4085-9555-1B5BBE9EAC6B}" srcOrd="5" destOrd="0" presId="urn:microsoft.com/office/officeart/2005/8/layout/orgChart1"/>
    <dgm:cxn modelId="{5B91AF7D-DDA3-46C3-9082-59988181F7E5}" type="presParOf" srcId="{BEA1CA4B-CDC0-4085-9555-1B5BBE9EAC6B}" destId="{D63886C8-33BB-4931-AA68-FAF2576E202B}" srcOrd="0" destOrd="0" presId="urn:microsoft.com/office/officeart/2005/8/layout/orgChart1"/>
    <dgm:cxn modelId="{209CDEB4-C6ED-40BF-9BE1-48C26F7918A3}" type="presParOf" srcId="{D63886C8-33BB-4931-AA68-FAF2576E202B}" destId="{D7B0BE7A-6ECD-4EBA-8D13-4C28E6473A96}" srcOrd="0" destOrd="0" presId="urn:microsoft.com/office/officeart/2005/8/layout/orgChart1"/>
    <dgm:cxn modelId="{EC06F97E-8985-4924-B328-9C5F39BE06FC}" type="presParOf" srcId="{D63886C8-33BB-4931-AA68-FAF2576E202B}" destId="{4D03A5C9-3837-4196-8110-50336ADA07CC}" srcOrd="1" destOrd="0" presId="urn:microsoft.com/office/officeart/2005/8/layout/orgChart1"/>
    <dgm:cxn modelId="{B2EF37DE-AFDB-45C7-A40C-864AF8CFAB8F}" type="presParOf" srcId="{BEA1CA4B-CDC0-4085-9555-1B5BBE9EAC6B}" destId="{405B9010-B4F4-451C-852C-1507C077DC12}" srcOrd="1" destOrd="0" presId="urn:microsoft.com/office/officeart/2005/8/layout/orgChart1"/>
    <dgm:cxn modelId="{9A726046-7B12-49CA-9999-BA3287287258}" type="presParOf" srcId="{BEA1CA4B-CDC0-4085-9555-1B5BBE9EAC6B}" destId="{AB28500D-5C83-432A-8BC6-8DD27424489D}" srcOrd="2" destOrd="0" presId="urn:microsoft.com/office/officeart/2005/8/layout/orgChart1"/>
    <dgm:cxn modelId="{797CDF6A-1767-4FF6-A3E2-ECECE5D9D7BB}" type="presParOf" srcId="{B36FAAEC-12E0-4B8F-B15D-480510EED14C}" destId="{20D1560A-0E6B-46A5-A4EE-861F06CBE497}" srcOrd="6" destOrd="0" presId="urn:microsoft.com/office/officeart/2005/8/layout/orgChart1"/>
    <dgm:cxn modelId="{66630E12-FC0F-4094-93EB-5D67A3337B8C}" type="presParOf" srcId="{B36FAAEC-12E0-4B8F-B15D-480510EED14C}" destId="{5C13A772-1844-44AF-BD99-B8C0193F97E8}" srcOrd="7" destOrd="0" presId="urn:microsoft.com/office/officeart/2005/8/layout/orgChart1"/>
    <dgm:cxn modelId="{AB50F28F-2BF7-4EC3-BCC6-C21014A98209}" type="presParOf" srcId="{5C13A772-1844-44AF-BD99-B8C0193F97E8}" destId="{311E913F-2698-4009-9398-3813230A1793}" srcOrd="0" destOrd="0" presId="urn:microsoft.com/office/officeart/2005/8/layout/orgChart1"/>
    <dgm:cxn modelId="{73AB99FD-BDAA-4546-938B-E1864F99FB1F}" type="presParOf" srcId="{311E913F-2698-4009-9398-3813230A1793}" destId="{E25D7C9B-FBE1-4D8E-BD0A-85FADB0F32F3}" srcOrd="0" destOrd="0" presId="urn:microsoft.com/office/officeart/2005/8/layout/orgChart1"/>
    <dgm:cxn modelId="{A58CEE7E-C3C5-42BF-BD96-81E1BBBA52C2}" type="presParOf" srcId="{311E913F-2698-4009-9398-3813230A1793}" destId="{068681CC-D312-4BD7-B9A1-91947531E1EC}" srcOrd="1" destOrd="0" presId="urn:microsoft.com/office/officeart/2005/8/layout/orgChart1"/>
    <dgm:cxn modelId="{F45531EE-EDF2-4720-B4D4-01780E8E6912}" type="presParOf" srcId="{5C13A772-1844-44AF-BD99-B8C0193F97E8}" destId="{CC1646D8-1372-4485-A7CE-7428D244F190}" srcOrd="1" destOrd="0" presId="urn:microsoft.com/office/officeart/2005/8/layout/orgChart1"/>
    <dgm:cxn modelId="{50149126-681B-4925-956F-E2574DF9119B}" type="presParOf" srcId="{5C13A772-1844-44AF-BD99-B8C0193F97E8}" destId="{EF3B8693-7251-48BE-A150-67E166F2E3B9}" srcOrd="2" destOrd="0" presId="urn:microsoft.com/office/officeart/2005/8/layout/orgChart1"/>
    <dgm:cxn modelId="{1EF5D160-FAA1-418C-A909-33959CBB7A64}" type="presParOf" srcId="{B36FAAEC-12E0-4B8F-B15D-480510EED14C}" destId="{F2E98EDF-7FD7-4447-923E-544800B2EE02}" srcOrd="8" destOrd="0" presId="urn:microsoft.com/office/officeart/2005/8/layout/orgChart1"/>
    <dgm:cxn modelId="{C6927598-17C8-4981-BF98-D06F8A96B716}" type="presParOf" srcId="{B36FAAEC-12E0-4B8F-B15D-480510EED14C}" destId="{3BFE89D2-0D2D-4836-B0CA-F4214AC75908}" srcOrd="9" destOrd="0" presId="urn:microsoft.com/office/officeart/2005/8/layout/orgChart1"/>
    <dgm:cxn modelId="{100BCEA7-1642-4CB9-B014-32EDBB7CED4D}" type="presParOf" srcId="{3BFE89D2-0D2D-4836-B0CA-F4214AC75908}" destId="{CBA4D487-E3AD-4F9E-8D3E-04F4D6EB4A79}" srcOrd="0" destOrd="0" presId="urn:microsoft.com/office/officeart/2005/8/layout/orgChart1"/>
    <dgm:cxn modelId="{4B4B0AAE-6FCA-41FA-ADD0-1F90D948A9CF}" type="presParOf" srcId="{CBA4D487-E3AD-4F9E-8D3E-04F4D6EB4A79}" destId="{419CEE66-C7E5-41CF-BE4E-7F0A72D201CF}" srcOrd="0" destOrd="0" presId="urn:microsoft.com/office/officeart/2005/8/layout/orgChart1"/>
    <dgm:cxn modelId="{59029061-9A94-404E-BDB7-AF98ECCF812B}" type="presParOf" srcId="{CBA4D487-E3AD-4F9E-8D3E-04F4D6EB4A79}" destId="{2968F815-33B5-4ACF-A4EB-8C930C4F9E88}" srcOrd="1" destOrd="0" presId="urn:microsoft.com/office/officeart/2005/8/layout/orgChart1"/>
    <dgm:cxn modelId="{F5CECFB3-49F9-479B-8607-2E4396CBA681}" type="presParOf" srcId="{3BFE89D2-0D2D-4836-B0CA-F4214AC75908}" destId="{BFC0E5AA-6AD9-432A-B718-7E9666E97114}" srcOrd="1" destOrd="0" presId="urn:microsoft.com/office/officeart/2005/8/layout/orgChart1"/>
    <dgm:cxn modelId="{060A0928-3588-4CDC-994F-BCE2C769F9A5}" type="presParOf" srcId="{3BFE89D2-0D2D-4836-B0CA-F4214AC75908}" destId="{9B049811-61ED-49DC-A6B9-5CF435474929}" srcOrd="2" destOrd="0" presId="urn:microsoft.com/office/officeart/2005/8/layout/orgChart1"/>
    <dgm:cxn modelId="{E013D14B-0D94-4D85-B982-F3F64427E425}" type="presParOf" srcId="{B36FAAEC-12E0-4B8F-B15D-480510EED14C}" destId="{B6238866-702D-4D3A-BA1C-BEC20332FE47}" srcOrd="10" destOrd="0" presId="urn:microsoft.com/office/officeart/2005/8/layout/orgChart1"/>
    <dgm:cxn modelId="{0D2C3D81-FCCF-4826-A331-4013B88E58EE}" type="presParOf" srcId="{B36FAAEC-12E0-4B8F-B15D-480510EED14C}" destId="{55220845-F86D-4AAD-81AA-EB6D803050D6}" srcOrd="11" destOrd="0" presId="urn:microsoft.com/office/officeart/2005/8/layout/orgChart1"/>
    <dgm:cxn modelId="{A9C7F72B-E6EE-4960-A144-4D4DE76C9EE5}" type="presParOf" srcId="{55220845-F86D-4AAD-81AA-EB6D803050D6}" destId="{5E2F1387-D4DA-4DC7-BE53-E2678F1DF260}" srcOrd="0" destOrd="0" presId="urn:microsoft.com/office/officeart/2005/8/layout/orgChart1"/>
    <dgm:cxn modelId="{ED03D88D-1ABD-49CC-907C-C532ADA25855}" type="presParOf" srcId="{5E2F1387-D4DA-4DC7-BE53-E2678F1DF260}" destId="{DE0E80CB-A593-4B15-B290-DB2DFD046392}" srcOrd="0" destOrd="0" presId="urn:microsoft.com/office/officeart/2005/8/layout/orgChart1"/>
    <dgm:cxn modelId="{AA382E07-16F7-4AE8-A758-742C15C549C0}" type="presParOf" srcId="{5E2F1387-D4DA-4DC7-BE53-E2678F1DF260}" destId="{9484D863-AA98-46AE-B191-CF524C3273A9}" srcOrd="1" destOrd="0" presId="urn:microsoft.com/office/officeart/2005/8/layout/orgChart1"/>
    <dgm:cxn modelId="{A96B5479-6A4B-4B86-BB8E-D8C69AC2EB96}" type="presParOf" srcId="{55220845-F86D-4AAD-81AA-EB6D803050D6}" destId="{B3505E43-391B-47EF-885C-993A380B0C1C}" srcOrd="1" destOrd="0" presId="urn:microsoft.com/office/officeart/2005/8/layout/orgChart1"/>
    <dgm:cxn modelId="{FCBB74F8-4A91-44C6-BA56-1D35B93CB73C}" type="presParOf" srcId="{55220845-F86D-4AAD-81AA-EB6D803050D6}" destId="{3A6D3DF2-96D3-446A-841F-6C5924C19C3B}" srcOrd="2" destOrd="0" presId="urn:microsoft.com/office/officeart/2005/8/layout/orgChart1"/>
    <dgm:cxn modelId="{FB131D53-80E2-43AF-9E1F-CE99EB3AD392}" type="presParOf" srcId="{B36FAAEC-12E0-4B8F-B15D-480510EED14C}" destId="{72AD3011-5EDC-4CFF-97BC-6B8363722DC8}" srcOrd="12" destOrd="0" presId="urn:microsoft.com/office/officeart/2005/8/layout/orgChart1"/>
    <dgm:cxn modelId="{9C1BAC72-F1CD-4CBB-974E-34B977B6590B}" type="presParOf" srcId="{B36FAAEC-12E0-4B8F-B15D-480510EED14C}" destId="{C969371C-3172-4B14-865C-4290A6FFC776}" srcOrd="13" destOrd="0" presId="urn:microsoft.com/office/officeart/2005/8/layout/orgChart1"/>
    <dgm:cxn modelId="{BB3F9E10-77BC-42DD-8506-C3E3D91B6746}" type="presParOf" srcId="{C969371C-3172-4B14-865C-4290A6FFC776}" destId="{1649BC41-37F1-4FA8-946B-D657A066B968}" srcOrd="0" destOrd="0" presId="urn:microsoft.com/office/officeart/2005/8/layout/orgChart1"/>
    <dgm:cxn modelId="{0E9A3C50-97C3-408F-8456-CF3992D29DC1}" type="presParOf" srcId="{1649BC41-37F1-4FA8-946B-D657A066B968}" destId="{CB3D147C-54ED-4AED-8B48-9709AF899F39}" srcOrd="0" destOrd="0" presId="urn:microsoft.com/office/officeart/2005/8/layout/orgChart1"/>
    <dgm:cxn modelId="{F70F722B-9D19-4DDE-B82C-ABBEC6316809}" type="presParOf" srcId="{1649BC41-37F1-4FA8-946B-D657A066B968}" destId="{2D865457-DD76-4327-8215-34A109D70AFC}" srcOrd="1" destOrd="0" presId="urn:microsoft.com/office/officeart/2005/8/layout/orgChart1"/>
    <dgm:cxn modelId="{5C659E75-9977-44C5-A297-D2D76EFE3F78}" type="presParOf" srcId="{C969371C-3172-4B14-865C-4290A6FFC776}" destId="{0878D55E-187C-42F5-BB6C-A5798813A411}" srcOrd="1" destOrd="0" presId="urn:microsoft.com/office/officeart/2005/8/layout/orgChart1"/>
    <dgm:cxn modelId="{FD2DB14D-79A1-4949-AAEF-3203562C48FA}" type="presParOf" srcId="{C969371C-3172-4B14-865C-4290A6FFC776}" destId="{63CF7E24-FA9A-45FF-BD58-42870E491D5F}" srcOrd="2" destOrd="0" presId="urn:microsoft.com/office/officeart/2005/8/layout/orgChart1"/>
    <dgm:cxn modelId="{52690A13-71E9-4708-B7DA-352CD117CD18}" type="presParOf" srcId="{00386AB9-B452-4F52-A98F-21A23002BCF6}" destId="{55247CD0-9C9B-4470-BFB9-E007B381CD93}" srcOrd="2" destOrd="0" presId="urn:microsoft.com/office/officeart/2005/8/layout/orgChart1"/>
    <dgm:cxn modelId="{6B4C518B-0F1C-45D2-82AD-FF60D96433D2}" type="presParOf" srcId="{808E70BD-0C9B-44A7-932B-AE0CDD4B53AA}" destId="{12E11096-535B-49A8-A1B9-11E62ED54109}" srcOrd="6" destOrd="0" presId="urn:microsoft.com/office/officeart/2005/8/layout/orgChart1"/>
    <dgm:cxn modelId="{EA853ACA-5FE4-4855-911C-09463D9BA55D}" type="presParOf" srcId="{808E70BD-0C9B-44A7-932B-AE0CDD4B53AA}" destId="{FB80BF34-B237-48F1-86A9-24D4D41D75B7}" srcOrd="7" destOrd="0" presId="urn:microsoft.com/office/officeart/2005/8/layout/orgChart1"/>
    <dgm:cxn modelId="{6E0CFDE8-9D81-44DC-987A-D77CC3A1FF0A}" type="presParOf" srcId="{FB80BF34-B237-48F1-86A9-24D4D41D75B7}" destId="{26C45653-8FF9-41FD-8293-8733EF171109}" srcOrd="0" destOrd="0" presId="urn:microsoft.com/office/officeart/2005/8/layout/orgChart1"/>
    <dgm:cxn modelId="{8DD16DCE-8003-44BD-95FB-818B8E1DEB13}" type="presParOf" srcId="{26C45653-8FF9-41FD-8293-8733EF171109}" destId="{30EDB296-CBC0-4533-810B-845AC99BC917}" srcOrd="0" destOrd="0" presId="urn:microsoft.com/office/officeart/2005/8/layout/orgChart1"/>
    <dgm:cxn modelId="{B2270273-AA18-40A3-8A31-1FC41B768D50}" type="presParOf" srcId="{26C45653-8FF9-41FD-8293-8733EF171109}" destId="{7F5541D9-D772-4E11-86D8-0717597E59C1}" srcOrd="1" destOrd="0" presId="urn:microsoft.com/office/officeart/2005/8/layout/orgChart1"/>
    <dgm:cxn modelId="{7CB961CE-DE95-4A2F-8948-138D4B82B492}" type="presParOf" srcId="{FB80BF34-B237-48F1-86A9-24D4D41D75B7}" destId="{25018809-A184-4CF2-AC57-555D05DCC8A5}" srcOrd="1" destOrd="0" presId="urn:microsoft.com/office/officeart/2005/8/layout/orgChart1"/>
    <dgm:cxn modelId="{F3B5B7CF-7B5A-4967-B0D0-6A03F8A502E1}" type="presParOf" srcId="{25018809-A184-4CF2-AC57-555D05DCC8A5}" destId="{2C91F9A5-8132-49FC-A6BD-683A36F84589}" srcOrd="0" destOrd="0" presId="urn:microsoft.com/office/officeart/2005/8/layout/orgChart1"/>
    <dgm:cxn modelId="{9E773773-5EB4-46E9-B0E3-938DB2B925CB}" type="presParOf" srcId="{25018809-A184-4CF2-AC57-555D05DCC8A5}" destId="{401584B9-5349-4750-B410-2D4F10AC7ED8}" srcOrd="1" destOrd="0" presId="urn:microsoft.com/office/officeart/2005/8/layout/orgChart1"/>
    <dgm:cxn modelId="{82A57D10-0013-4A92-8EC6-2625C9B04ADB}" type="presParOf" srcId="{401584B9-5349-4750-B410-2D4F10AC7ED8}" destId="{951FFB6B-A268-42B8-B71A-BEC7076D039F}" srcOrd="0" destOrd="0" presId="urn:microsoft.com/office/officeart/2005/8/layout/orgChart1"/>
    <dgm:cxn modelId="{DE96BAD9-1BFF-4C0B-A543-7E17F1391A28}" type="presParOf" srcId="{951FFB6B-A268-42B8-B71A-BEC7076D039F}" destId="{291A6334-D4EC-493A-AA2D-0C6ACE93CDD4}" srcOrd="0" destOrd="0" presId="urn:microsoft.com/office/officeart/2005/8/layout/orgChart1"/>
    <dgm:cxn modelId="{D85291FE-A3DA-48BB-89D5-AF8CD6FAA051}" type="presParOf" srcId="{951FFB6B-A268-42B8-B71A-BEC7076D039F}" destId="{47FC7FF9-65D0-415A-92AA-F381C0C709D6}" srcOrd="1" destOrd="0" presId="urn:microsoft.com/office/officeart/2005/8/layout/orgChart1"/>
    <dgm:cxn modelId="{A2015D32-D3C0-4503-8DA7-362415403534}" type="presParOf" srcId="{401584B9-5349-4750-B410-2D4F10AC7ED8}" destId="{84479604-1086-43F1-B7E3-CC55DDAA1B5D}" srcOrd="1" destOrd="0" presId="urn:microsoft.com/office/officeart/2005/8/layout/orgChart1"/>
    <dgm:cxn modelId="{C7B5A6CC-C454-494A-94B8-625F1DB1927A}" type="presParOf" srcId="{401584B9-5349-4750-B410-2D4F10AC7ED8}" destId="{1CD51408-1A0F-4B99-8225-11E00DBB4FBA}" srcOrd="2" destOrd="0" presId="urn:microsoft.com/office/officeart/2005/8/layout/orgChart1"/>
    <dgm:cxn modelId="{502AB1CA-8971-4250-9FD7-F5C0F61C51BA}" type="presParOf" srcId="{25018809-A184-4CF2-AC57-555D05DCC8A5}" destId="{FCF69233-A55A-4B58-BC82-DA378D749C49}" srcOrd="2" destOrd="0" presId="urn:microsoft.com/office/officeart/2005/8/layout/orgChart1"/>
    <dgm:cxn modelId="{D93D3640-E7B0-4184-9DAD-56BDCE9566D0}" type="presParOf" srcId="{25018809-A184-4CF2-AC57-555D05DCC8A5}" destId="{16FE21D6-04BB-474C-9EDC-DD4233541755}" srcOrd="3" destOrd="0" presId="urn:microsoft.com/office/officeart/2005/8/layout/orgChart1"/>
    <dgm:cxn modelId="{5AA40F31-DB1A-4C0F-B48A-3A8DC6072F04}" type="presParOf" srcId="{16FE21D6-04BB-474C-9EDC-DD4233541755}" destId="{E650B6B2-1B0F-4401-9F2F-052EB8AB4F46}" srcOrd="0" destOrd="0" presId="urn:microsoft.com/office/officeart/2005/8/layout/orgChart1"/>
    <dgm:cxn modelId="{5C388CBC-688D-4325-819C-0FBABDF73B0D}" type="presParOf" srcId="{E650B6B2-1B0F-4401-9F2F-052EB8AB4F46}" destId="{09906F7A-7816-4782-9621-0A9ACC1B8FD9}" srcOrd="0" destOrd="0" presId="urn:microsoft.com/office/officeart/2005/8/layout/orgChart1"/>
    <dgm:cxn modelId="{733FCC3A-273C-461B-8145-AE6D4E21C2A3}" type="presParOf" srcId="{E650B6B2-1B0F-4401-9F2F-052EB8AB4F46}" destId="{71C19440-9D55-4997-A3FD-47AE521279BA}" srcOrd="1" destOrd="0" presId="urn:microsoft.com/office/officeart/2005/8/layout/orgChart1"/>
    <dgm:cxn modelId="{B0F49D6C-BF10-43F9-BBAD-9914DD06D6E8}" type="presParOf" srcId="{16FE21D6-04BB-474C-9EDC-DD4233541755}" destId="{E3DEC4B8-7A56-4347-9AB4-67AB3E848073}" srcOrd="1" destOrd="0" presId="urn:microsoft.com/office/officeart/2005/8/layout/orgChart1"/>
    <dgm:cxn modelId="{A838B734-7E24-4082-B166-B286EA9F6DB4}" type="presParOf" srcId="{16FE21D6-04BB-474C-9EDC-DD4233541755}" destId="{61481500-D32C-4433-9942-0BC24CB568A6}" srcOrd="2" destOrd="0" presId="urn:microsoft.com/office/officeart/2005/8/layout/orgChart1"/>
    <dgm:cxn modelId="{D42568C5-405B-4F97-B77C-C9B659CBC7F9}" type="presParOf" srcId="{25018809-A184-4CF2-AC57-555D05DCC8A5}" destId="{6AFFD719-C44E-4A9F-B5DB-64239BC20E3E}" srcOrd="4" destOrd="0" presId="urn:microsoft.com/office/officeart/2005/8/layout/orgChart1"/>
    <dgm:cxn modelId="{EDDF14F7-6981-41B0-AFDD-D4FD877FB272}" type="presParOf" srcId="{25018809-A184-4CF2-AC57-555D05DCC8A5}" destId="{2A0C1FDF-5B2F-4C14-8B37-840326A60421}" srcOrd="5" destOrd="0" presId="urn:microsoft.com/office/officeart/2005/8/layout/orgChart1"/>
    <dgm:cxn modelId="{F2F5613E-1630-41B0-BE74-DF15A3D3D924}" type="presParOf" srcId="{2A0C1FDF-5B2F-4C14-8B37-840326A60421}" destId="{ACD798FD-B59A-4BFB-B375-0AFE896A1E7F}" srcOrd="0" destOrd="0" presId="urn:microsoft.com/office/officeart/2005/8/layout/orgChart1"/>
    <dgm:cxn modelId="{33FE23D0-2B34-4A80-9B09-6109E13B883A}" type="presParOf" srcId="{ACD798FD-B59A-4BFB-B375-0AFE896A1E7F}" destId="{8069221B-6F75-48E7-A2DF-BE2DA60ED720}" srcOrd="0" destOrd="0" presId="urn:microsoft.com/office/officeart/2005/8/layout/orgChart1"/>
    <dgm:cxn modelId="{209BD423-80F1-44D5-BC54-59548D1CFDD6}" type="presParOf" srcId="{ACD798FD-B59A-4BFB-B375-0AFE896A1E7F}" destId="{E7337E4B-2DBC-40C1-A183-D0C2B2DC3877}" srcOrd="1" destOrd="0" presId="urn:microsoft.com/office/officeart/2005/8/layout/orgChart1"/>
    <dgm:cxn modelId="{D9DD615B-13A2-4D99-81FD-1B6F5FDDF4F3}" type="presParOf" srcId="{2A0C1FDF-5B2F-4C14-8B37-840326A60421}" destId="{D17C9045-1429-4E58-ADA1-D21F2C90B7F3}" srcOrd="1" destOrd="0" presId="urn:microsoft.com/office/officeart/2005/8/layout/orgChart1"/>
    <dgm:cxn modelId="{6D349FC0-B186-441E-946F-4A2A1E9E4AB4}" type="presParOf" srcId="{2A0C1FDF-5B2F-4C14-8B37-840326A60421}" destId="{80753F7A-266C-4C66-9A5B-282E2271B1A9}" srcOrd="2" destOrd="0" presId="urn:microsoft.com/office/officeart/2005/8/layout/orgChart1"/>
    <dgm:cxn modelId="{3B609216-2EB4-4569-BC9F-17B95346E6CF}" type="presParOf" srcId="{25018809-A184-4CF2-AC57-555D05DCC8A5}" destId="{3D33D1B5-D5C4-4693-ACA1-49DACA5D89B1}" srcOrd="6" destOrd="0" presId="urn:microsoft.com/office/officeart/2005/8/layout/orgChart1"/>
    <dgm:cxn modelId="{A33EBFC8-9D35-4049-8F00-981CD032C195}" type="presParOf" srcId="{25018809-A184-4CF2-AC57-555D05DCC8A5}" destId="{9A1DECCE-BD91-423F-A15A-D3071C0E81BE}" srcOrd="7" destOrd="0" presId="urn:microsoft.com/office/officeart/2005/8/layout/orgChart1"/>
    <dgm:cxn modelId="{DDC380F2-6C2B-4BB6-9C55-66E6D7BB4E1F}" type="presParOf" srcId="{9A1DECCE-BD91-423F-A15A-D3071C0E81BE}" destId="{288999AC-CF1C-461C-B2A9-53FB5B455667}" srcOrd="0" destOrd="0" presId="urn:microsoft.com/office/officeart/2005/8/layout/orgChart1"/>
    <dgm:cxn modelId="{08B7F0EC-8B72-4F4A-8992-8D8C85C56322}" type="presParOf" srcId="{288999AC-CF1C-461C-B2A9-53FB5B455667}" destId="{C85CE327-3F61-4CA5-BBE5-80F2353890EC}" srcOrd="0" destOrd="0" presId="urn:microsoft.com/office/officeart/2005/8/layout/orgChart1"/>
    <dgm:cxn modelId="{02ECC74B-0246-4190-A146-5550AE1D6425}" type="presParOf" srcId="{288999AC-CF1C-461C-B2A9-53FB5B455667}" destId="{AA506D05-FAD7-4668-9FF5-1FA1ED08EE81}" srcOrd="1" destOrd="0" presId="urn:microsoft.com/office/officeart/2005/8/layout/orgChart1"/>
    <dgm:cxn modelId="{DD258E42-1B00-45BF-8AF4-AB13652B7E04}" type="presParOf" srcId="{9A1DECCE-BD91-423F-A15A-D3071C0E81BE}" destId="{95CDD3EE-821C-4A96-9D07-5F74FCDD4E1A}" srcOrd="1" destOrd="0" presId="urn:microsoft.com/office/officeart/2005/8/layout/orgChart1"/>
    <dgm:cxn modelId="{DE6161E9-8A79-44FE-A114-5B0CE38508AA}" type="presParOf" srcId="{9A1DECCE-BD91-423F-A15A-D3071C0E81BE}" destId="{A7CD6757-9E2B-469D-9B3F-E7CADAEAC3D0}" srcOrd="2" destOrd="0" presId="urn:microsoft.com/office/officeart/2005/8/layout/orgChart1"/>
    <dgm:cxn modelId="{AE34F5C3-D500-46C0-BC0C-02669C517BDA}" type="presParOf" srcId="{25018809-A184-4CF2-AC57-555D05DCC8A5}" destId="{58BAB93C-BCF7-4EF6-A896-899E6DFA6475}" srcOrd="8" destOrd="0" presId="urn:microsoft.com/office/officeart/2005/8/layout/orgChart1"/>
    <dgm:cxn modelId="{BD60F4FD-38A8-4886-AAA3-2A91D3ED9BFA}" type="presParOf" srcId="{25018809-A184-4CF2-AC57-555D05DCC8A5}" destId="{3B7E115D-72D1-46A6-887F-823D102DD399}" srcOrd="9" destOrd="0" presId="urn:microsoft.com/office/officeart/2005/8/layout/orgChart1"/>
    <dgm:cxn modelId="{D7D1CA16-F8CF-40A3-B0B0-D34A23EF9598}" type="presParOf" srcId="{3B7E115D-72D1-46A6-887F-823D102DD399}" destId="{2F20B4D6-287A-45D3-ACF7-ACAF3D185F7A}" srcOrd="0" destOrd="0" presId="urn:microsoft.com/office/officeart/2005/8/layout/orgChart1"/>
    <dgm:cxn modelId="{3CD78D86-D340-4719-A6A1-E36108364439}" type="presParOf" srcId="{2F20B4D6-287A-45D3-ACF7-ACAF3D185F7A}" destId="{83D2142B-8A65-4EDC-9C94-AA70C0C9ABB6}" srcOrd="0" destOrd="0" presId="urn:microsoft.com/office/officeart/2005/8/layout/orgChart1"/>
    <dgm:cxn modelId="{0636874C-0187-48F0-AAFD-9F787EE7F518}" type="presParOf" srcId="{2F20B4D6-287A-45D3-ACF7-ACAF3D185F7A}" destId="{F60FFFE3-0B3A-41EF-B657-3DCA87745302}" srcOrd="1" destOrd="0" presId="urn:microsoft.com/office/officeart/2005/8/layout/orgChart1"/>
    <dgm:cxn modelId="{F3D6EE59-DF2A-4B89-AB9A-4F1C347DE40D}" type="presParOf" srcId="{3B7E115D-72D1-46A6-887F-823D102DD399}" destId="{A8C13F41-D30C-4273-8A0D-29A6E417EA2A}" srcOrd="1" destOrd="0" presId="urn:microsoft.com/office/officeart/2005/8/layout/orgChart1"/>
    <dgm:cxn modelId="{FDF05F42-0E48-4BD1-98E3-EC21B4E2C041}" type="presParOf" srcId="{3B7E115D-72D1-46A6-887F-823D102DD399}" destId="{F3550B81-061A-4E76-899B-19B1281A8126}" srcOrd="2" destOrd="0" presId="urn:microsoft.com/office/officeart/2005/8/layout/orgChart1"/>
    <dgm:cxn modelId="{EE41BA09-1476-4465-9B53-287822FC2480}" type="presParOf" srcId="{25018809-A184-4CF2-AC57-555D05DCC8A5}" destId="{0B0384E2-7EA9-40F0-9AE9-896E59739DD7}" srcOrd="10" destOrd="0" presId="urn:microsoft.com/office/officeart/2005/8/layout/orgChart1"/>
    <dgm:cxn modelId="{E30D9DDD-FBDF-4A64-B67E-2991BCBE3846}" type="presParOf" srcId="{25018809-A184-4CF2-AC57-555D05DCC8A5}" destId="{CAE486A6-05FA-4BC9-B527-23ED7C3AB39C}" srcOrd="11" destOrd="0" presId="urn:microsoft.com/office/officeart/2005/8/layout/orgChart1"/>
    <dgm:cxn modelId="{6CEB3C54-B355-4A6B-85BA-013FA856CD60}" type="presParOf" srcId="{CAE486A6-05FA-4BC9-B527-23ED7C3AB39C}" destId="{4414AB60-4D3F-434B-8EA1-D8B7DA72E757}" srcOrd="0" destOrd="0" presId="urn:microsoft.com/office/officeart/2005/8/layout/orgChart1"/>
    <dgm:cxn modelId="{0E0B9D97-86D8-40F4-9E1A-FA9D0A04A69C}" type="presParOf" srcId="{4414AB60-4D3F-434B-8EA1-D8B7DA72E757}" destId="{FE87F35F-4F32-4D8F-A9EF-A74ACBBD71C9}" srcOrd="0" destOrd="0" presId="urn:microsoft.com/office/officeart/2005/8/layout/orgChart1"/>
    <dgm:cxn modelId="{5B2DA1A6-B5F5-4F2E-9F62-CE74920D3EC0}" type="presParOf" srcId="{4414AB60-4D3F-434B-8EA1-D8B7DA72E757}" destId="{46531C83-DCA1-4116-9A9E-36D53B9DC6B0}" srcOrd="1" destOrd="0" presId="urn:microsoft.com/office/officeart/2005/8/layout/orgChart1"/>
    <dgm:cxn modelId="{697AEB33-355F-45DD-9E48-1FEFECDBA841}" type="presParOf" srcId="{CAE486A6-05FA-4BC9-B527-23ED7C3AB39C}" destId="{2BC3466A-D199-407E-9561-BBB356688C3F}" srcOrd="1" destOrd="0" presId="urn:microsoft.com/office/officeart/2005/8/layout/orgChart1"/>
    <dgm:cxn modelId="{84430FCD-8F19-492F-82CB-BBB45D95D885}" type="presParOf" srcId="{CAE486A6-05FA-4BC9-B527-23ED7C3AB39C}" destId="{C8F76CA3-732B-4C65-8699-168F354999F8}" srcOrd="2" destOrd="0" presId="urn:microsoft.com/office/officeart/2005/8/layout/orgChart1"/>
    <dgm:cxn modelId="{66E268AF-0D43-4ED7-856A-6DF3AD7D6B84}" type="presParOf" srcId="{FB80BF34-B237-48F1-86A9-24D4D41D75B7}" destId="{A2ECA569-6CCD-459E-9CEA-EB904436F55F}" srcOrd="2" destOrd="0" presId="urn:microsoft.com/office/officeart/2005/8/layout/orgChart1"/>
    <dgm:cxn modelId="{5B14076D-448A-4C83-B05F-6799305B1A08}" type="presParOf" srcId="{3A12B318-604F-4844-92FE-A85885504BBF}" destId="{5DD4E82F-F21E-4911-9AED-022B580ADD4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384E2-7EA9-40F0-9AE9-896E59739DD7}">
      <dsp:nvSpPr>
        <dsp:cNvPr id="0" name=""/>
        <dsp:cNvSpPr/>
      </dsp:nvSpPr>
      <dsp:spPr>
        <a:xfrm>
          <a:off x="8656172" y="1282474"/>
          <a:ext cx="255583" cy="3389945"/>
        </a:xfrm>
        <a:custGeom>
          <a:avLst/>
          <a:gdLst/>
          <a:ahLst/>
          <a:cxnLst/>
          <a:rect l="0" t="0" r="0" b="0"/>
          <a:pathLst>
            <a:path>
              <a:moveTo>
                <a:pt x="0" y="0"/>
              </a:moveTo>
              <a:lnTo>
                <a:pt x="0" y="2685696"/>
              </a:lnTo>
              <a:lnTo>
                <a:pt x="246486" y="2685696"/>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8BAB93C-BCF7-4EF6-A896-899E6DFA6475}">
      <dsp:nvSpPr>
        <dsp:cNvPr id="0" name=""/>
        <dsp:cNvSpPr/>
      </dsp:nvSpPr>
      <dsp:spPr>
        <a:xfrm>
          <a:off x="8656172" y="1282474"/>
          <a:ext cx="255583" cy="2784811"/>
        </a:xfrm>
        <a:custGeom>
          <a:avLst/>
          <a:gdLst/>
          <a:ahLst/>
          <a:cxnLst/>
          <a:rect l="0" t="0" r="0" b="0"/>
          <a:pathLst>
            <a:path>
              <a:moveTo>
                <a:pt x="0" y="0"/>
              </a:moveTo>
              <a:lnTo>
                <a:pt x="0" y="2784811"/>
              </a:lnTo>
              <a:lnTo>
                <a:pt x="255583" y="278481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D33D1B5-D5C4-4693-ACA1-49DACA5D89B1}">
      <dsp:nvSpPr>
        <dsp:cNvPr id="0" name=""/>
        <dsp:cNvSpPr/>
      </dsp:nvSpPr>
      <dsp:spPr>
        <a:xfrm>
          <a:off x="8656172" y="1282474"/>
          <a:ext cx="255583" cy="2179676"/>
        </a:xfrm>
        <a:custGeom>
          <a:avLst/>
          <a:gdLst/>
          <a:ahLst/>
          <a:cxnLst/>
          <a:rect l="0" t="0" r="0" b="0"/>
          <a:pathLst>
            <a:path>
              <a:moveTo>
                <a:pt x="0" y="0"/>
              </a:moveTo>
              <a:lnTo>
                <a:pt x="0" y="2102099"/>
              </a:lnTo>
              <a:lnTo>
                <a:pt x="246486" y="2102099"/>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AFFD719-C44E-4A9F-B5DB-64239BC20E3E}">
      <dsp:nvSpPr>
        <dsp:cNvPr id="0" name=""/>
        <dsp:cNvSpPr/>
      </dsp:nvSpPr>
      <dsp:spPr>
        <a:xfrm>
          <a:off x="8656172" y="1282474"/>
          <a:ext cx="255583" cy="1576934"/>
        </a:xfrm>
        <a:custGeom>
          <a:avLst/>
          <a:gdLst/>
          <a:ahLst/>
          <a:cxnLst/>
          <a:rect l="0" t="0" r="0" b="0"/>
          <a:pathLst>
            <a:path>
              <a:moveTo>
                <a:pt x="0" y="0"/>
              </a:moveTo>
              <a:lnTo>
                <a:pt x="0" y="1963751"/>
              </a:lnTo>
              <a:lnTo>
                <a:pt x="179046" y="1963751"/>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sp>
    <dsp:sp modelId="{FCF69233-A55A-4B58-BC82-DA378D749C49}">
      <dsp:nvSpPr>
        <dsp:cNvPr id="0" name=""/>
        <dsp:cNvSpPr/>
      </dsp:nvSpPr>
      <dsp:spPr>
        <a:xfrm>
          <a:off x="8656172" y="1282474"/>
          <a:ext cx="257049" cy="985283"/>
        </a:xfrm>
        <a:custGeom>
          <a:avLst/>
          <a:gdLst/>
          <a:ahLst/>
          <a:cxnLst/>
          <a:rect l="0" t="0" r="0" b="0"/>
          <a:pathLst>
            <a:path>
              <a:moveTo>
                <a:pt x="0" y="0"/>
              </a:moveTo>
              <a:lnTo>
                <a:pt x="0" y="985283"/>
              </a:lnTo>
              <a:lnTo>
                <a:pt x="257049" y="985283"/>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C91F9A5-8132-49FC-A6BD-683A36F84589}">
      <dsp:nvSpPr>
        <dsp:cNvPr id="0" name=""/>
        <dsp:cNvSpPr/>
      </dsp:nvSpPr>
      <dsp:spPr>
        <a:xfrm>
          <a:off x="8656172" y="1282474"/>
          <a:ext cx="250403" cy="379629"/>
        </a:xfrm>
        <a:custGeom>
          <a:avLst/>
          <a:gdLst/>
          <a:ahLst/>
          <a:cxnLst/>
          <a:rect l="0" t="0" r="0" b="0"/>
          <a:pathLst>
            <a:path>
              <a:moveTo>
                <a:pt x="0" y="0"/>
              </a:moveTo>
              <a:lnTo>
                <a:pt x="0" y="379629"/>
              </a:lnTo>
              <a:lnTo>
                <a:pt x="250403" y="379629"/>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2E11096-535B-49A8-A1B9-11E62ED54109}">
      <dsp:nvSpPr>
        <dsp:cNvPr id="0" name=""/>
        <dsp:cNvSpPr/>
      </dsp:nvSpPr>
      <dsp:spPr>
        <a:xfrm>
          <a:off x="5747618" y="493362"/>
          <a:ext cx="3859393" cy="159504"/>
        </a:xfrm>
        <a:custGeom>
          <a:avLst/>
          <a:gdLst/>
          <a:ahLst/>
          <a:cxnLst/>
          <a:rect l="0" t="0" r="0" b="0"/>
          <a:pathLst>
            <a:path>
              <a:moveTo>
                <a:pt x="0" y="0"/>
              </a:moveTo>
              <a:lnTo>
                <a:pt x="0" y="79752"/>
              </a:lnTo>
              <a:lnTo>
                <a:pt x="3859393" y="79752"/>
              </a:lnTo>
              <a:lnTo>
                <a:pt x="3859393" y="15950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2AD3011-5EDC-4CFF-97BC-6B8363722DC8}">
      <dsp:nvSpPr>
        <dsp:cNvPr id="0" name=""/>
        <dsp:cNvSpPr/>
      </dsp:nvSpPr>
      <dsp:spPr>
        <a:xfrm>
          <a:off x="6112383" y="1282474"/>
          <a:ext cx="269705" cy="3978712"/>
        </a:xfrm>
        <a:custGeom>
          <a:avLst/>
          <a:gdLst/>
          <a:ahLst/>
          <a:cxnLst/>
          <a:rect l="0" t="0" r="0" b="0"/>
          <a:pathLst>
            <a:path>
              <a:moveTo>
                <a:pt x="0" y="0"/>
              </a:moveTo>
              <a:lnTo>
                <a:pt x="0" y="3837104"/>
              </a:lnTo>
              <a:lnTo>
                <a:pt x="260106" y="3837104"/>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6238866-702D-4D3A-BA1C-BEC20332FE47}">
      <dsp:nvSpPr>
        <dsp:cNvPr id="0" name=""/>
        <dsp:cNvSpPr/>
      </dsp:nvSpPr>
      <dsp:spPr>
        <a:xfrm>
          <a:off x="6112383" y="1282474"/>
          <a:ext cx="269705" cy="3378395"/>
        </a:xfrm>
        <a:custGeom>
          <a:avLst/>
          <a:gdLst/>
          <a:ahLst/>
          <a:cxnLst/>
          <a:rect l="0" t="0" r="0" b="0"/>
          <a:pathLst>
            <a:path>
              <a:moveTo>
                <a:pt x="0" y="0"/>
              </a:moveTo>
              <a:lnTo>
                <a:pt x="0" y="3378395"/>
              </a:lnTo>
              <a:lnTo>
                <a:pt x="269705" y="337839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F2E98EDF-7FD7-4447-923E-544800B2EE02}">
      <dsp:nvSpPr>
        <dsp:cNvPr id="0" name=""/>
        <dsp:cNvSpPr/>
      </dsp:nvSpPr>
      <dsp:spPr>
        <a:xfrm>
          <a:off x="6112383" y="1282474"/>
          <a:ext cx="269705" cy="2778641"/>
        </a:xfrm>
        <a:custGeom>
          <a:avLst/>
          <a:gdLst/>
          <a:ahLst/>
          <a:cxnLst/>
          <a:rect l="0" t="0" r="0" b="0"/>
          <a:pathLst>
            <a:path>
              <a:moveTo>
                <a:pt x="0" y="0"/>
              </a:moveTo>
              <a:lnTo>
                <a:pt x="0" y="2778641"/>
              </a:lnTo>
              <a:lnTo>
                <a:pt x="269705" y="2778641"/>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0D1560A-0E6B-46A5-A4EE-861F06CBE497}">
      <dsp:nvSpPr>
        <dsp:cNvPr id="0" name=""/>
        <dsp:cNvSpPr/>
      </dsp:nvSpPr>
      <dsp:spPr>
        <a:xfrm>
          <a:off x="6112383" y="1282474"/>
          <a:ext cx="269705" cy="2178888"/>
        </a:xfrm>
        <a:custGeom>
          <a:avLst/>
          <a:gdLst/>
          <a:ahLst/>
          <a:cxnLst/>
          <a:rect l="0" t="0" r="0" b="0"/>
          <a:pathLst>
            <a:path>
              <a:moveTo>
                <a:pt x="0" y="0"/>
              </a:moveTo>
              <a:lnTo>
                <a:pt x="0" y="2178888"/>
              </a:lnTo>
              <a:lnTo>
                <a:pt x="269705" y="2178888"/>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FAE8A15A-AD1D-4C53-82A3-9584CCDBC023}">
      <dsp:nvSpPr>
        <dsp:cNvPr id="0" name=""/>
        <dsp:cNvSpPr/>
      </dsp:nvSpPr>
      <dsp:spPr>
        <a:xfrm>
          <a:off x="6112383" y="1282474"/>
          <a:ext cx="269705" cy="1579135"/>
        </a:xfrm>
        <a:custGeom>
          <a:avLst/>
          <a:gdLst/>
          <a:ahLst/>
          <a:cxnLst/>
          <a:rect l="0" t="0" r="0" b="0"/>
          <a:pathLst>
            <a:path>
              <a:moveTo>
                <a:pt x="0" y="0"/>
              </a:moveTo>
              <a:lnTo>
                <a:pt x="0" y="1579135"/>
              </a:lnTo>
              <a:lnTo>
                <a:pt x="269705" y="157913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B1DC20E-A944-47E9-8CAC-F32E66CD249B}">
      <dsp:nvSpPr>
        <dsp:cNvPr id="0" name=""/>
        <dsp:cNvSpPr/>
      </dsp:nvSpPr>
      <dsp:spPr>
        <a:xfrm>
          <a:off x="6112383" y="1282474"/>
          <a:ext cx="269705" cy="979382"/>
        </a:xfrm>
        <a:custGeom>
          <a:avLst/>
          <a:gdLst/>
          <a:ahLst/>
          <a:cxnLst/>
          <a:rect l="0" t="0" r="0" b="0"/>
          <a:pathLst>
            <a:path>
              <a:moveTo>
                <a:pt x="0" y="0"/>
              </a:moveTo>
              <a:lnTo>
                <a:pt x="0" y="979382"/>
              </a:lnTo>
              <a:lnTo>
                <a:pt x="269705" y="97938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0FFA51B-74F6-4013-8917-8DD36AEE7EB4}">
      <dsp:nvSpPr>
        <dsp:cNvPr id="0" name=""/>
        <dsp:cNvSpPr/>
      </dsp:nvSpPr>
      <dsp:spPr>
        <a:xfrm>
          <a:off x="6112383" y="1282474"/>
          <a:ext cx="269705" cy="379629"/>
        </a:xfrm>
        <a:custGeom>
          <a:avLst/>
          <a:gdLst/>
          <a:ahLst/>
          <a:cxnLst/>
          <a:rect l="0" t="0" r="0" b="0"/>
          <a:pathLst>
            <a:path>
              <a:moveTo>
                <a:pt x="0" y="0"/>
              </a:moveTo>
              <a:lnTo>
                <a:pt x="0" y="379629"/>
              </a:lnTo>
              <a:lnTo>
                <a:pt x="269705" y="379629"/>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CA9B12E-8BAE-4719-828D-5E2F83AD9FFD}">
      <dsp:nvSpPr>
        <dsp:cNvPr id="0" name=""/>
        <dsp:cNvSpPr/>
      </dsp:nvSpPr>
      <dsp:spPr>
        <a:xfrm>
          <a:off x="5747618" y="493362"/>
          <a:ext cx="1311904" cy="159504"/>
        </a:xfrm>
        <a:custGeom>
          <a:avLst/>
          <a:gdLst/>
          <a:ahLst/>
          <a:cxnLst/>
          <a:rect l="0" t="0" r="0" b="0"/>
          <a:pathLst>
            <a:path>
              <a:moveTo>
                <a:pt x="0" y="0"/>
              </a:moveTo>
              <a:lnTo>
                <a:pt x="0" y="79752"/>
              </a:lnTo>
              <a:lnTo>
                <a:pt x="1311904" y="79752"/>
              </a:lnTo>
              <a:lnTo>
                <a:pt x="1311904" y="15950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2DE6356-4D08-4E73-8D06-930AC09C98AE}">
      <dsp:nvSpPr>
        <dsp:cNvPr id="0" name=""/>
        <dsp:cNvSpPr/>
      </dsp:nvSpPr>
      <dsp:spPr>
        <a:xfrm>
          <a:off x="3600570" y="1282474"/>
          <a:ext cx="254165" cy="5135141"/>
        </a:xfrm>
        <a:custGeom>
          <a:avLst/>
          <a:gdLst/>
          <a:ahLst/>
          <a:cxnLst/>
          <a:rect l="0" t="0" r="0" b="0"/>
          <a:pathLst>
            <a:path>
              <a:moveTo>
                <a:pt x="0" y="0"/>
              </a:moveTo>
              <a:lnTo>
                <a:pt x="0" y="4952374"/>
              </a:lnTo>
              <a:lnTo>
                <a:pt x="245119" y="4952374"/>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sp>
    <dsp:sp modelId="{9C813B80-2833-4C9D-B42C-7587B300564F}">
      <dsp:nvSpPr>
        <dsp:cNvPr id="0" name=""/>
        <dsp:cNvSpPr/>
      </dsp:nvSpPr>
      <dsp:spPr>
        <a:xfrm>
          <a:off x="3600570" y="1282474"/>
          <a:ext cx="254165" cy="4545374"/>
        </a:xfrm>
        <a:custGeom>
          <a:avLst/>
          <a:gdLst/>
          <a:ahLst/>
          <a:cxnLst/>
          <a:rect l="0" t="0" r="0" b="0"/>
          <a:pathLst>
            <a:path>
              <a:moveTo>
                <a:pt x="0" y="0"/>
              </a:moveTo>
              <a:lnTo>
                <a:pt x="0" y="4545374"/>
              </a:lnTo>
              <a:lnTo>
                <a:pt x="254165" y="4545374"/>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A5277AE1-1B73-4BDA-92CF-507D9FC87587}">
      <dsp:nvSpPr>
        <dsp:cNvPr id="0" name=""/>
        <dsp:cNvSpPr/>
      </dsp:nvSpPr>
      <dsp:spPr>
        <a:xfrm>
          <a:off x="3600570" y="1282474"/>
          <a:ext cx="254165" cy="3945620"/>
        </a:xfrm>
        <a:custGeom>
          <a:avLst/>
          <a:gdLst/>
          <a:ahLst/>
          <a:cxnLst/>
          <a:rect l="0" t="0" r="0" b="0"/>
          <a:pathLst>
            <a:path>
              <a:moveTo>
                <a:pt x="0" y="0"/>
              </a:moveTo>
              <a:lnTo>
                <a:pt x="0" y="3945620"/>
              </a:lnTo>
              <a:lnTo>
                <a:pt x="254165" y="3945620"/>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8778245-B5CE-412A-822C-5F3F0894F733}">
      <dsp:nvSpPr>
        <dsp:cNvPr id="0" name=""/>
        <dsp:cNvSpPr/>
      </dsp:nvSpPr>
      <dsp:spPr>
        <a:xfrm>
          <a:off x="3600570" y="1282474"/>
          <a:ext cx="254165" cy="3345867"/>
        </a:xfrm>
        <a:custGeom>
          <a:avLst/>
          <a:gdLst/>
          <a:ahLst/>
          <a:cxnLst/>
          <a:rect l="0" t="0" r="0" b="0"/>
          <a:pathLst>
            <a:path>
              <a:moveTo>
                <a:pt x="0" y="0"/>
              </a:moveTo>
              <a:lnTo>
                <a:pt x="0" y="3345867"/>
              </a:lnTo>
              <a:lnTo>
                <a:pt x="254165" y="3345867"/>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A367BE5-FF0D-4776-861D-FB6438851EB5}">
      <dsp:nvSpPr>
        <dsp:cNvPr id="0" name=""/>
        <dsp:cNvSpPr/>
      </dsp:nvSpPr>
      <dsp:spPr>
        <a:xfrm>
          <a:off x="3600570" y="1282474"/>
          <a:ext cx="254165" cy="2746114"/>
        </a:xfrm>
        <a:custGeom>
          <a:avLst/>
          <a:gdLst/>
          <a:ahLst/>
          <a:cxnLst/>
          <a:rect l="0" t="0" r="0" b="0"/>
          <a:pathLst>
            <a:path>
              <a:moveTo>
                <a:pt x="0" y="0"/>
              </a:moveTo>
              <a:lnTo>
                <a:pt x="0" y="2746114"/>
              </a:lnTo>
              <a:lnTo>
                <a:pt x="254165" y="2746114"/>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E41D6B3-6A89-45A9-98BC-EC8B37BA5CE9}">
      <dsp:nvSpPr>
        <dsp:cNvPr id="0" name=""/>
        <dsp:cNvSpPr/>
      </dsp:nvSpPr>
      <dsp:spPr>
        <a:xfrm>
          <a:off x="3600570" y="1282474"/>
          <a:ext cx="254165" cy="2176598"/>
        </a:xfrm>
        <a:custGeom>
          <a:avLst/>
          <a:gdLst/>
          <a:ahLst/>
          <a:cxnLst/>
          <a:rect l="0" t="0" r="0" b="0"/>
          <a:pathLst>
            <a:path>
              <a:moveTo>
                <a:pt x="0" y="0"/>
              </a:moveTo>
              <a:lnTo>
                <a:pt x="0" y="2176598"/>
              </a:lnTo>
              <a:lnTo>
                <a:pt x="254165" y="2176598"/>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4F236BF-6283-4DCD-8A06-79A94D2B5580}">
      <dsp:nvSpPr>
        <dsp:cNvPr id="0" name=""/>
        <dsp:cNvSpPr/>
      </dsp:nvSpPr>
      <dsp:spPr>
        <a:xfrm>
          <a:off x="3600570" y="1282474"/>
          <a:ext cx="254165" cy="1593942"/>
        </a:xfrm>
        <a:custGeom>
          <a:avLst/>
          <a:gdLst/>
          <a:ahLst/>
          <a:cxnLst/>
          <a:rect l="0" t="0" r="0" b="0"/>
          <a:pathLst>
            <a:path>
              <a:moveTo>
                <a:pt x="0" y="0"/>
              </a:moveTo>
              <a:lnTo>
                <a:pt x="0" y="1593942"/>
              </a:lnTo>
              <a:lnTo>
                <a:pt x="254165" y="159394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C2E8817F-DF54-42EF-BD31-E297BD8B1F9B}">
      <dsp:nvSpPr>
        <dsp:cNvPr id="0" name=""/>
        <dsp:cNvSpPr/>
      </dsp:nvSpPr>
      <dsp:spPr>
        <a:xfrm>
          <a:off x="3600570" y="1282474"/>
          <a:ext cx="254165" cy="980215"/>
        </a:xfrm>
        <a:custGeom>
          <a:avLst/>
          <a:gdLst/>
          <a:ahLst/>
          <a:cxnLst/>
          <a:rect l="0" t="0" r="0" b="0"/>
          <a:pathLst>
            <a:path>
              <a:moveTo>
                <a:pt x="0" y="0"/>
              </a:moveTo>
              <a:lnTo>
                <a:pt x="0" y="980215"/>
              </a:lnTo>
              <a:lnTo>
                <a:pt x="254165" y="980215"/>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031ABD7A-A9DC-4734-B030-0E19B2FAD471}">
      <dsp:nvSpPr>
        <dsp:cNvPr id="0" name=""/>
        <dsp:cNvSpPr/>
      </dsp:nvSpPr>
      <dsp:spPr>
        <a:xfrm>
          <a:off x="3600570" y="1282474"/>
          <a:ext cx="254165" cy="379629"/>
        </a:xfrm>
        <a:custGeom>
          <a:avLst/>
          <a:gdLst/>
          <a:ahLst/>
          <a:cxnLst/>
          <a:rect l="0" t="0" r="0" b="0"/>
          <a:pathLst>
            <a:path>
              <a:moveTo>
                <a:pt x="0" y="0"/>
              </a:moveTo>
              <a:lnTo>
                <a:pt x="0" y="379629"/>
              </a:lnTo>
              <a:lnTo>
                <a:pt x="254165" y="379629"/>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8366C62-FF2E-47A5-BF7D-9B2CAD03D52A}">
      <dsp:nvSpPr>
        <dsp:cNvPr id="0" name=""/>
        <dsp:cNvSpPr/>
      </dsp:nvSpPr>
      <dsp:spPr>
        <a:xfrm>
          <a:off x="4547709" y="493362"/>
          <a:ext cx="1199909" cy="159504"/>
        </a:xfrm>
        <a:custGeom>
          <a:avLst/>
          <a:gdLst/>
          <a:ahLst/>
          <a:cxnLst/>
          <a:rect l="0" t="0" r="0" b="0"/>
          <a:pathLst>
            <a:path>
              <a:moveTo>
                <a:pt x="1199909" y="0"/>
              </a:moveTo>
              <a:lnTo>
                <a:pt x="1199909" y="79752"/>
              </a:lnTo>
              <a:lnTo>
                <a:pt x="0" y="79752"/>
              </a:lnTo>
              <a:lnTo>
                <a:pt x="0" y="159504"/>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225FDEF-B197-476E-909A-321EF2716E88}">
      <dsp:nvSpPr>
        <dsp:cNvPr id="0" name=""/>
        <dsp:cNvSpPr/>
      </dsp:nvSpPr>
      <dsp:spPr>
        <a:xfrm>
          <a:off x="1049906" y="1282474"/>
          <a:ext cx="277475" cy="3356592"/>
        </a:xfrm>
        <a:custGeom>
          <a:avLst/>
          <a:gdLst/>
          <a:ahLst/>
          <a:cxnLst/>
          <a:rect l="0" t="0" r="0" b="0"/>
          <a:pathLst>
            <a:path>
              <a:moveTo>
                <a:pt x="0" y="0"/>
              </a:moveTo>
              <a:lnTo>
                <a:pt x="0" y="3237127"/>
              </a:lnTo>
              <a:lnTo>
                <a:pt x="267599" y="3237127"/>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FCE0449-874D-4738-B5F7-6E1C3056DE2F}">
      <dsp:nvSpPr>
        <dsp:cNvPr id="0" name=""/>
        <dsp:cNvSpPr/>
      </dsp:nvSpPr>
      <dsp:spPr>
        <a:xfrm>
          <a:off x="1049906" y="1282474"/>
          <a:ext cx="277475" cy="2779701"/>
        </a:xfrm>
        <a:custGeom>
          <a:avLst/>
          <a:gdLst/>
          <a:ahLst/>
          <a:cxnLst/>
          <a:rect l="0" t="0" r="0" b="0"/>
          <a:pathLst>
            <a:path>
              <a:moveTo>
                <a:pt x="0" y="0"/>
              </a:moveTo>
              <a:lnTo>
                <a:pt x="0" y="2779701"/>
              </a:lnTo>
              <a:lnTo>
                <a:pt x="277475" y="2779701"/>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D4D0CB4-599B-4A07-B325-4FB03CF29DC6}">
      <dsp:nvSpPr>
        <dsp:cNvPr id="0" name=""/>
        <dsp:cNvSpPr/>
      </dsp:nvSpPr>
      <dsp:spPr>
        <a:xfrm>
          <a:off x="1049906" y="1282474"/>
          <a:ext cx="277475" cy="2179771"/>
        </a:xfrm>
        <a:custGeom>
          <a:avLst/>
          <a:gdLst/>
          <a:ahLst/>
          <a:cxnLst/>
          <a:rect l="0" t="0" r="0" b="0"/>
          <a:pathLst>
            <a:path>
              <a:moveTo>
                <a:pt x="0" y="0"/>
              </a:moveTo>
              <a:lnTo>
                <a:pt x="0" y="2179771"/>
              </a:lnTo>
              <a:lnTo>
                <a:pt x="277475" y="2179771"/>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E01EF44-0FBA-4CF9-83E4-2ADB3D7428F2}">
      <dsp:nvSpPr>
        <dsp:cNvPr id="0" name=""/>
        <dsp:cNvSpPr/>
      </dsp:nvSpPr>
      <dsp:spPr>
        <a:xfrm>
          <a:off x="1049906" y="1282474"/>
          <a:ext cx="277475" cy="1579841"/>
        </a:xfrm>
        <a:custGeom>
          <a:avLst/>
          <a:gdLst/>
          <a:ahLst/>
          <a:cxnLst/>
          <a:rect l="0" t="0" r="0" b="0"/>
          <a:pathLst>
            <a:path>
              <a:moveTo>
                <a:pt x="0" y="0"/>
              </a:moveTo>
              <a:lnTo>
                <a:pt x="0" y="1579841"/>
              </a:lnTo>
              <a:lnTo>
                <a:pt x="277475" y="1579841"/>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C8CDBDE-B8B9-406C-9B0C-E8835C91F6CA}">
      <dsp:nvSpPr>
        <dsp:cNvPr id="0" name=""/>
        <dsp:cNvSpPr/>
      </dsp:nvSpPr>
      <dsp:spPr>
        <a:xfrm>
          <a:off x="1049906" y="1282474"/>
          <a:ext cx="277475" cy="979912"/>
        </a:xfrm>
        <a:custGeom>
          <a:avLst/>
          <a:gdLst/>
          <a:ahLst/>
          <a:cxnLst/>
          <a:rect l="0" t="0" r="0" b="0"/>
          <a:pathLst>
            <a:path>
              <a:moveTo>
                <a:pt x="0" y="0"/>
              </a:moveTo>
              <a:lnTo>
                <a:pt x="0" y="979912"/>
              </a:lnTo>
              <a:lnTo>
                <a:pt x="277475" y="97991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F5423F34-A145-49EC-8239-3731877C847F}">
      <dsp:nvSpPr>
        <dsp:cNvPr id="0" name=""/>
        <dsp:cNvSpPr/>
      </dsp:nvSpPr>
      <dsp:spPr>
        <a:xfrm>
          <a:off x="1049906" y="1282474"/>
          <a:ext cx="277475" cy="379805"/>
        </a:xfrm>
        <a:custGeom>
          <a:avLst/>
          <a:gdLst/>
          <a:ahLst/>
          <a:cxnLst/>
          <a:rect l="0" t="0" r="0" b="0"/>
          <a:pathLst>
            <a:path>
              <a:moveTo>
                <a:pt x="0" y="0"/>
              </a:moveTo>
              <a:lnTo>
                <a:pt x="0" y="379805"/>
              </a:lnTo>
              <a:lnTo>
                <a:pt x="277475" y="379805"/>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209E29D-AE2B-49D9-941E-3BEC11FD66BD}">
      <dsp:nvSpPr>
        <dsp:cNvPr id="0" name=""/>
        <dsp:cNvSpPr/>
      </dsp:nvSpPr>
      <dsp:spPr>
        <a:xfrm>
          <a:off x="1997045" y="493362"/>
          <a:ext cx="3750573" cy="159504"/>
        </a:xfrm>
        <a:custGeom>
          <a:avLst/>
          <a:gdLst/>
          <a:ahLst/>
          <a:cxnLst/>
          <a:rect l="0" t="0" r="0" b="0"/>
          <a:pathLst>
            <a:path>
              <a:moveTo>
                <a:pt x="3750573" y="0"/>
              </a:moveTo>
              <a:lnTo>
                <a:pt x="3750573" y="79752"/>
              </a:lnTo>
              <a:lnTo>
                <a:pt x="0" y="79752"/>
              </a:lnTo>
              <a:lnTo>
                <a:pt x="0" y="159504"/>
              </a:lnTo>
            </a:path>
          </a:pathLst>
        </a:custGeom>
        <a:noFill/>
        <a:ln w="19050" cap="flat" cmpd="sng" algn="ctr">
          <a:solidFill>
            <a:srgbClr val="000000"/>
          </a:solidFill>
          <a:prstDash val="solid"/>
          <a:miter lim="800000"/>
        </a:ln>
        <a:effectLst/>
      </dsp:spPr>
      <dsp:style>
        <a:lnRef idx="2">
          <a:scrgbClr r="0" g="0" b="0"/>
        </a:lnRef>
        <a:fillRef idx="0">
          <a:scrgbClr r="0" g="0" b="0"/>
        </a:fillRef>
        <a:effectRef idx="0">
          <a:scrgbClr r="0" g="0" b="0"/>
        </a:effectRef>
        <a:fontRef idx="minor"/>
      </dsp:style>
    </dsp:sp>
    <dsp:sp modelId="{97CAFB88-F651-4E79-9A92-2DADF797BCA0}">
      <dsp:nvSpPr>
        <dsp:cNvPr id="0" name=""/>
        <dsp:cNvSpPr/>
      </dsp:nvSpPr>
      <dsp:spPr>
        <a:xfrm>
          <a:off x="65237" y="1646"/>
          <a:ext cx="11364762" cy="491715"/>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tabLst>
              <a:tab pos="2625725" algn="l"/>
            </a:tabLst>
          </a:pPr>
          <a:r>
            <a:rPr lang="en-US" sz="2800" b="0" kern="1200">
              <a:solidFill>
                <a:schemeClr val="tx1"/>
              </a:solidFill>
              <a:latin typeface="Aptos"/>
              <a:ea typeface="Open Sans ExtraBold"/>
              <a:cs typeface="Open Sans ExtraBold"/>
            </a:rPr>
            <a:t>Dimensions of Accessibility for Teaching and Learning</a:t>
          </a:r>
        </a:p>
      </dsp:txBody>
      <dsp:txXfrm>
        <a:off x="65237" y="1646"/>
        <a:ext cx="11364762" cy="491715"/>
      </dsp:txXfrm>
    </dsp:sp>
    <dsp:sp modelId="{28E93504-C7CF-4111-96C0-34CA2AF84699}">
      <dsp:nvSpPr>
        <dsp:cNvPr id="0" name=""/>
        <dsp:cNvSpPr/>
      </dsp:nvSpPr>
      <dsp:spPr>
        <a:xfrm>
          <a:off x="813121" y="652866"/>
          <a:ext cx="2367848" cy="629607"/>
        </a:xfrm>
        <a:prstGeom prst="rect">
          <a:avLst/>
        </a:prstGeom>
        <a:solidFill>
          <a:schemeClr val="tx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0" kern="1200">
              <a:solidFill>
                <a:srgbClr val="FFCD00"/>
              </a:solidFill>
              <a:latin typeface="Aptos"/>
              <a:ea typeface="Open Sans Condensed" panose="020B0806030504020204" pitchFamily="34" charset="0"/>
              <a:cs typeface="Open Sans Condensed" panose="020B0806030504020204" pitchFamily="34" charset="0"/>
            </a:rPr>
            <a:t>Policy &amp; Standards</a:t>
          </a:r>
        </a:p>
      </dsp:txBody>
      <dsp:txXfrm>
        <a:off x="813121" y="652866"/>
        <a:ext cx="2367848" cy="629607"/>
      </dsp:txXfrm>
    </dsp:sp>
    <dsp:sp modelId="{2FF319CA-B60F-49D3-9FF1-5D55E624094A}">
      <dsp:nvSpPr>
        <dsp:cNvPr id="0" name=""/>
        <dsp:cNvSpPr/>
      </dsp:nvSpPr>
      <dsp:spPr>
        <a:xfrm>
          <a:off x="1327381" y="1441978"/>
          <a:ext cx="2133331" cy="440601"/>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ADA Title II</a:t>
          </a:r>
        </a:p>
      </dsp:txBody>
      <dsp:txXfrm>
        <a:off x="1327381" y="1441978"/>
        <a:ext cx="2133331" cy="440601"/>
      </dsp:txXfrm>
    </dsp:sp>
    <dsp:sp modelId="{62C04B88-A576-4460-9CDE-EBE9C28C8B76}">
      <dsp:nvSpPr>
        <dsp:cNvPr id="0" name=""/>
        <dsp:cNvSpPr/>
      </dsp:nvSpPr>
      <dsp:spPr>
        <a:xfrm>
          <a:off x="1327381" y="2042085"/>
          <a:ext cx="2133331" cy="440601"/>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Section 504</a:t>
          </a:r>
        </a:p>
      </dsp:txBody>
      <dsp:txXfrm>
        <a:off x="1327381" y="2042085"/>
        <a:ext cx="2133331" cy="440601"/>
      </dsp:txXfrm>
    </dsp:sp>
    <dsp:sp modelId="{5F2972CD-5354-42B3-8EC2-8B9AEED5A05B}">
      <dsp:nvSpPr>
        <dsp:cNvPr id="0" name=""/>
        <dsp:cNvSpPr/>
      </dsp:nvSpPr>
      <dsp:spPr>
        <a:xfrm>
          <a:off x="1327381" y="2642191"/>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Standards </a:t>
          </a:r>
          <a:br>
            <a:rPr lang="en-US" sz="1400" b="0" kern="1200">
              <a:solidFill>
                <a:schemeClr val="tx1"/>
              </a:solidFill>
              <a:latin typeface="Aptos"/>
              <a:ea typeface="Open Sans Condensed" panose="020B0806030504020204" pitchFamily="34" charset="0"/>
              <a:cs typeface="Open Sans Condensed" panose="020B0806030504020204" pitchFamily="34" charset="0"/>
            </a:rPr>
          </a:br>
          <a:r>
            <a:rPr lang="en-US" sz="1400" b="0" kern="1200">
              <a:solidFill>
                <a:schemeClr val="tx1"/>
              </a:solidFill>
              <a:latin typeface="Aptos"/>
              <a:ea typeface="Open Sans Condensed" panose="020B0806030504020204" pitchFamily="34" charset="0"/>
              <a:cs typeface="Open Sans Condensed" panose="020B0806030504020204" pitchFamily="34" charset="0"/>
            </a:rPr>
            <a:t>(e.g., WCAG, 508)</a:t>
          </a:r>
        </a:p>
      </dsp:txBody>
      <dsp:txXfrm>
        <a:off x="1327381" y="2642191"/>
        <a:ext cx="2133331" cy="440248"/>
      </dsp:txXfrm>
    </dsp:sp>
    <dsp:sp modelId="{9BA14A89-0488-4AD2-828F-15432B4C5305}">
      <dsp:nvSpPr>
        <dsp:cNvPr id="0" name=""/>
        <dsp:cNvSpPr/>
      </dsp:nvSpPr>
      <dsp:spPr>
        <a:xfrm>
          <a:off x="1327381" y="3241944"/>
          <a:ext cx="2133331" cy="440601"/>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IT Accessibility Policy</a:t>
          </a:r>
        </a:p>
      </dsp:txBody>
      <dsp:txXfrm>
        <a:off x="1327381" y="3241944"/>
        <a:ext cx="2133331" cy="440601"/>
      </dsp:txXfrm>
    </dsp:sp>
    <dsp:sp modelId="{92D85E6C-07F9-440F-BCB4-47801C613884}">
      <dsp:nvSpPr>
        <dsp:cNvPr id="0" name=""/>
        <dsp:cNvSpPr/>
      </dsp:nvSpPr>
      <dsp:spPr>
        <a:xfrm>
          <a:off x="1327381" y="3842051"/>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panose="020B0004020202020204" pitchFamily="34" charset="0"/>
              <a:ea typeface="Open Sans Condensed" panose="020B0806030504020204" pitchFamily="34" charset="0"/>
              <a:cs typeface="Open Sans Condensed" panose="020B0806030504020204" pitchFamily="34" charset="0"/>
            </a:rPr>
            <a:t>Iowa Regents Policy</a:t>
          </a:r>
        </a:p>
      </dsp:txBody>
      <dsp:txXfrm>
        <a:off x="1327381" y="3842051"/>
        <a:ext cx="2133331" cy="440248"/>
      </dsp:txXfrm>
    </dsp:sp>
    <dsp:sp modelId="{591DCDB6-FF67-4C40-84E6-0327BB5CFB80}">
      <dsp:nvSpPr>
        <dsp:cNvPr id="0" name=""/>
        <dsp:cNvSpPr/>
      </dsp:nvSpPr>
      <dsp:spPr>
        <a:xfrm>
          <a:off x="1327381" y="4441804"/>
          <a:ext cx="2133331" cy="394523"/>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Other?</a:t>
          </a:r>
        </a:p>
      </dsp:txBody>
      <dsp:txXfrm>
        <a:off x="1327381" y="4441804"/>
        <a:ext cx="2133331" cy="394523"/>
      </dsp:txXfrm>
    </dsp:sp>
    <dsp:sp modelId="{45D4A64D-510E-4A30-B47D-D26AAC9A497D}">
      <dsp:nvSpPr>
        <dsp:cNvPr id="0" name=""/>
        <dsp:cNvSpPr/>
      </dsp:nvSpPr>
      <dsp:spPr>
        <a:xfrm>
          <a:off x="3363785" y="652866"/>
          <a:ext cx="2367848" cy="629607"/>
        </a:xfrm>
        <a:prstGeom prst="rect">
          <a:avLst/>
        </a:prstGeom>
        <a:solidFill>
          <a:schemeClr val="tx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a:solidFill>
                <a:srgbClr val="FFCD00"/>
              </a:solidFill>
              <a:latin typeface="Aptos"/>
              <a:ea typeface="Open Sans Condensed" panose="020B0806030504020204" pitchFamily="34" charset="0"/>
              <a:cs typeface="Open Sans Condensed" panose="020B0806030504020204" pitchFamily="34" charset="0"/>
            </a:rPr>
            <a:t>Support</a:t>
          </a:r>
        </a:p>
      </dsp:txBody>
      <dsp:txXfrm>
        <a:off x="3363785" y="652866"/>
        <a:ext cx="2367848" cy="629607"/>
      </dsp:txXfrm>
    </dsp:sp>
    <dsp:sp modelId="{8E4B6747-2103-4E03-AE17-ADCFE6E24B27}">
      <dsp:nvSpPr>
        <dsp:cNvPr id="0" name=""/>
        <dsp:cNvSpPr/>
      </dsp:nvSpPr>
      <dsp:spPr>
        <a:xfrm>
          <a:off x="3854735" y="1441978"/>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OTLT</a:t>
          </a:r>
        </a:p>
      </dsp:txBody>
      <dsp:txXfrm>
        <a:off x="3854735" y="1441978"/>
        <a:ext cx="2133331" cy="440248"/>
      </dsp:txXfrm>
    </dsp:sp>
    <dsp:sp modelId="{CD14484D-0832-493A-82E5-4760F0ACDE80}">
      <dsp:nvSpPr>
        <dsp:cNvPr id="0" name=""/>
        <dsp:cNvSpPr/>
      </dsp:nvSpPr>
      <dsp:spPr>
        <a:xfrm>
          <a:off x="3854735" y="2041732"/>
          <a:ext cx="2133331" cy="441915"/>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Center for Teaching</a:t>
          </a:r>
        </a:p>
      </dsp:txBody>
      <dsp:txXfrm>
        <a:off x="3854735" y="2041732"/>
        <a:ext cx="2133331" cy="441915"/>
      </dsp:txXfrm>
    </dsp:sp>
    <dsp:sp modelId="{A10FCC51-BF37-44E3-9566-673BDA7102BF}">
      <dsp:nvSpPr>
        <dsp:cNvPr id="0" name=""/>
        <dsp:cNvSpPr/>
      </dsp:nvSpPr>
      <dsp:spPr>
        <a:xfrm>
          <a:off x="3854735" y="2643152"/>
          <a:ext cx="2133331" cy="46652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Instructional Designers</a:t>
          </a:r>
        </a:p>
      </dsp:txBody>
      <dsp:txXfrm>
        <a:off x="3854735" y="2643152"/>
        <a:ext cx="2133331" cy="466528"/>
      </dsp:txXfrm>
    </dsp:sp>
    <dsp:sp modelId="{307B7872-D2D0-4668-A949-84B030F9735C}">
      <dsp:nvSpPr>
        <dsp:cNvPr id="0" name=""/>
        <dsp:cNvSpPr/>
      </dsp:nvSpPr>
      <dsp:spPr>
        <a:xfrm>
          <a:off x="3854735" y="3269186"/>
          <a:ext cx="2133331" cy="379773"/>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Libraries</a:t>
          </a:r>
        </a:p>
      </dsp:txBody>
      <dsp:txXfrm>
        <a:off x="3854735" y="3269186"/>
        <a:ext cx="2133331" cy="379773"/>
      </dsp:txXfrm>
    </dsp:sp>
    <dsp:sp modelId="{AC516881-B985-4EF5-8508-358590D5D046}">
      <dsp:nvSpPr>
        <dsp:cNvPr id="0" name=""/>
        <dsp:cNvSpPr/>
      </dsp:nvSpPr>
      <dsp:spPr>
        <a:xfrm>
          <a:off x="3854735" y="3808464"/>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SITAs</a:t>
          </a:r>
        </a:p>
      </dsp:txBody>
      <dsp:txXfrm>
        <a:off x="3854735" y="3808464"/>
        <a:ext cx="2133331" cy="440248"/>
      </dsp:txXfrm>
    </dsp:sp>
    <dsp:sp modelId="{1210ACFE-332F-4921-BA9D-792A83B2B6FD}">
      <dsp:nvSpPr>
        <dsp:cNvPr id="0" name=""/>
        <dsp:cNvSpPr/>
      </dsp:nvSpPr>
      <dsp:spPr>
        <a:xfrm>
          <a:off x="3854735" y="4408217"/>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SCIT</a:t>
          </a:r>
        </a:p>
      </dsp:txBody>
      <dsp:txXfrm>
        <a:off x="3854735" y="4408217"/>
        <a:ext cx="2133331" cy="440248"/>
      </dsp:txXfrm>
    </dsp:sp>
    <dsp:sp modelId="{5EECA4B8-E827-4AD9-AB22-E3BE29C84A77}">
      <dsp:nvSpPr>
        <dsp:cNvPr id="0" name=""/>
        <dsp:cNvSpPr/>
      </dsp:nvSpPr>
      <dsp:spPr>
        <a:xfrm>
          <a:off x="3854735" y="5007970"/>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SDS</a:t>
          </a:r>
        </a:p>
      </dsp:txBody>
      <dsp:txXfrm>
        <a:off x="3854735" y="5007970"/>
        <a:ext cx="2133331" cy="440248"/>
      </dsp:txXfrm>
    </dsp:sp>
    <dsp:sp modelId="{ADCCEF1D-227B-4088-8C44-0F49D0E00DFB}">
      <dsp:nvSpPr>
        <dsp:cNvPr id="0" name=""/>
        <dsp:cNvSpPr/>
      </dsp:nvSpPr>
      <dsp:spPr>
        <a:xfrm>
          <a:off x="3854735" y="5607723"/>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ITS (ETS, Help Desk)</a:t>
          </a:r>
        </a:p>
      </dsp:txBody>
      <dsp:txXfrm>
        <a:off x="3854735" y="5607723"/>
        <a:ext cx="2133331" cy="440248"/>
      </dsp:txXfrm>
    </dsp:sp>
    <dsp:sp modelId="{E03D3002-8A3B-4F34-A5D0-20136BECF72C}">
      <dsp:nvSpPr>
        <dsp:cNvPr id="0" name=""/>
        <dsp:cNvSpPr/>
      </dsp:nvSpPr>
      <dsp:spPr>
        <a:xfrm>
          <a:off x="3854735" y="6207477"/>
          <a:ext cx="2133331" cy="420276"/>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Other?</a:t>
          </a:r>
        </a:p>
      </dsp:txBody>
      <dsp:txXfrm>
        <a:off x="3854735" y="6207477"/>
        <a:ext cx="2133331" cy="420276"/>
      </dsp:txXfrm>
    </dsp:sp>
    <dsp:sp modelId="{D69894C0-C3BF-4904-95FA-11E8025075DD}">
      <dsp:nvSpPr>
        <dsp:cNvPr id="0" name=""/>
        <dsp:cNvSpPr/>
      </dsp:nvSpPr>
      <dsp:spPr>
        <a:xfrm>
          <a:off x="5875598" y="652866"/>
          <a:ext cx="2367848" cy="629607"/>
        </a:xfrm>
        <a:prstGeom prst="rect">
          <a:avLst/>
        </a:prstGeom>
        <a:solidFill>
          <a:schemeClr val="tx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a:solidFill>
                <a:srgbClr val="FFCD00"/>
              </a:solidFill>
              <a:latin typeface="Aptos"/>
              <a:ea typeface="Open Sans Condensed" panose="020B0806030504020204" pitchFamily="34" charset="0"/>
              <a:cs typeface="Open Sans Condensed" panose="020B0806030504020204" pitchFamily="34" charset="0"/>
            </a:rPr>
            <a:t>Tools</a:t>
          </a:r>
        </a:p>
      </dsp:txBody>
      <dsp:txXfrm>
        <a:off x="5875598" y="652866"/>
        <a:ext cx="2367848" cy="629607"/>
      </dsp:txXfrm>
    </dsp:sp>
    <dsp:sp modelId="{3A1204F5-0304-412D-AA9E-5FEC6640C5A4}">
      <dsp:nvSpPr>
        <dsp:cNvPr id="0" name=""/>
        <dsp:cNvSpPr/>
      </dsp:nvSpPr>
      <dsp:spPr>
        <a:xfrm>
          <a:off x="6382088" y="1441978"/>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ICON</a:t>
          </a:r>
        </a:p>
      </dsp:txBody>
      <dsp:txXfrm>
        <a:off x="6382088" y="1441978"/>
        <a:ext cx="2133331" cy="440248"/>
      </dsp:txXfrm>
    </dsp:sp>
    <dsp:sp modelId="{E2DC10D5-97DB-41C3-ACB9-CF994FBB9F3C}">
      <dsp:nvSpPr>
        <dsp:cNvPr id="0" name=""/>
        <dsp:cNvSpPr/>
      </dsp:nvSpPr>
      <dsp:spPr>
        <a:xfrm>
          <a:off x="6382088" y="2041732"/>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Panopto</a:t>
          </a:r>
        </a:p>
      </dsp:txBody>
      <dsp:txXfrm>
        <a:off x="6382088" y="2041732"/>
        <a:ext cx="2133331" cy="440248"/>
      </dsp:txXfrm>
    </dsp:sp>
    <dsp:sp modelId="{D7B0BE7A-6ECD-4EBA-8D13-4C28E6473A96}">
      <dsp:nvSpPr>
        <dsp:cNvPr id="0" name=""/>
        <dsp:cNvSpPr/>
      </dsp:nvSpPr>
      <dsp:spPr>
        <a:xfrm>
          <a:off x="6382088" y="2641485"/>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Zoom</a:t>
          </a:r>
        </a:p>
      </dsp:txBody>
      <dsp:txXfrm>
        <a:off x="6382088" y="2641485"/>
        <a:ext cx="2133331" cy="440248"/>
      </dsp:txXfrm>
    </dsp:sp>
    <dsp:sp modelId="{E25D7C9B-FBE1-4D8E-BD0A-85FADB0F32F3}">
      <dsp:nvSpPr>
        <dsp:cNvPr id="0" name=""/>
        <dsp:cNvSpPr/>
      </dsp:nvSpPr>
      <dsp:spPr>
        <a:xfrm>
          <a:off x="6382088" y="3241238"/>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Digital Textbooks</a:t>
          </a:r>
        </a:p>
      </dsp:txBody>
      <dsp:txXfrm>
        <a:off x="6382088" y="3241238"/>
        <a:ext cx="2133331" cy="440248"/>
      </dsp:txXfrm>
    </dsp:sp>
    <dsp:sp modelId="{419CEE66-C7E5-41CF-BE4E-7F0A72D201CF}">
      <dsp:nvSpPr>
        <dsp:cNvPr id="0" name=""/>
        <dsp:cNvSpPr/>
      </dsp:nvSpPr>
      <dsp:spPr>
        <a:xfrm>
          <a:off x="6382088" y="3840991"/>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Documents/OER</a:t>
          </a:r>
        </a:p>
      </dsp:txBody>
      <dsp:txXfrm>
        <a:off x="6382088" y="3840991"/>
        <a:ext cx="2133331" cy="440248"/>
      </dsp:txXfrm>
    </dsp:sp>
    <dsp:sp modelId="{DE0E80CB-A593-4B15-B290-DB2DFD046392}">
      <dsp:nvSpPr>
        <dsp:cNvPr id="0" name=""/>
        <dsp:cNvSpPr/>
      </dsp:nvSpPr>
      <dsp:spPr>
        <a:xfrm>
          <a:off x="6382088" y="4440745"/>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Pressbooks, </a:t>
          </a:r>
          <a:br>
            <a:rPr lang="en-US" sz="1400" b="0" kern="1200">
              <a:solidFill>
                <a:schemeClr val="tx1"/>
              </a:solidFill>
              <a:latin typeface="Aptos"/>
              <a:ea typeface="Open Sans Condensed" panose="020B0806030504020204" pitchFamily="34" charset="0"/>
              <a:cs typeface="Open Sans Condensed" panose="020B0806030504020204" pitchFamily="34" charset="0"/>
            </a:rPr>
          </a:br>
          <a:r>
            <a:rPr lang="en-US" sz="1400" b="0" kern="1200">
              <a:solidFill>
                <a:schemeClr val="tx1"/>
              </a:solidFill>
              <a:latin typeface="Aptos"/>
              <a:ea typeface="Open Sans Condensed" panose="020B0806030504020204" pitchFamily="34" charset="0"/>
              <a:cs typeface="Open Sans Condensed" panose="020B0806030504020204" pitchFamily="34" charset="0"/>
            </a:rPr>
            <a:t>Top Hat, Etc.</a:t>
          </a:r>
        </a:p>
      </dsp:txBody>
      <dsp:txXfrm>
        <a:off x="6382088" y="4440745"/>
        <a:ext cx="2133331" cy="440248"/>
      </dsp:txXfrm>
    </dsp:sp>
    <dsp:sp modelId="{CB3D147C-54ED-4AED-8B48-9709AF899F39}">
      <dsp:nvSpPr>
        <dsp:cNvPr id="0" name=""/>
        <dsp:cNvSpPr/>
      </dsp:nvSpPr>
      <dsp:spPr>
        <a:xfrm>
          <a:off x="6382088" y="5040498"/>
          <a:ext cx="2133331" cy="441376"/>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Other?</a:t>
          </a:r>
        </a:p>
      </dsp:txBody>
      <dsp:txXfrm>
        <a:off x="6382088" y="5040498"/>
        <a:ext cx="2133331" cy="441376"/>
      </dsp:txXfrm>
    </dsp:sp>
    <dsp:sp modelId="{30EDB296-CBC0-4533-810B-845AC99BC917}">
      <dsp:nvSpPr>
        <dsp:cNvPr id="0" name=""/>
        <dsp:cNvSpPr/>
      </dsp:nvSpPr>
      <dsp:spPr>
        <a:xfrm>
          <a:off x="8418462" y="652866"/>
          <a:ext cx="2377100" cy="629607"/>
        </a:xfrm>
        <a:prstGeom prst="rect">
          <a:avLst/>
        </a:prstGeom>
        <a:solidFill>
          <a:schemeClr val="tx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a:solidFill>
                <a:srgbClr val="FFCD00"/>
              </a:solidFill>
              <a:latin typeface="Aptos"/>
              <a:ea typeface="Open Sans Condensed" panose="020B0806030504020204" pitchFamily="34" charset="0"/>
              <a:cs typeface="Open Sans Condensed" panose="020B0806030504020204" pitchFamily="34" charset="0"/>
            </a:rPr>
            <a:t>Pedagogy</a:t>
          </a:r>
        </a:p>
      </dsp:txBody>
      <dsp:txXfrm>
        <a:off x="8418462" y="652866"/>
        <a:ext cx="2377100" cy="629607"/>
      </dsp:txXfrm>
    </dsp:sp>
    <dsp:sp modelId="{291A6334-D4EC-493A-AA2D-0C6ACE93CDD4}">
      <dsp:nvSpPr>
        <dsp:cNvPr id="0" name=""/>
        <dsp:cNvSpPr/>
      </dsp:nvSpPr>
      <dsp:spPr>
        <a:xfrm>
          <a:off x="8906575" y="1441978"/>
          <a:ext cx="2133331" cy="440248"/>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UDL</a:t>
          </a:r>
        </a:p>
      </dsp:txBody>
      <dsp:txXfrm>
        <a:off x="8906575" y="1441978"/>
        <a:ext cx="2133331" cy="440248"/>
      </dsp:txXfrm>
    </dsp:sp>
    <dsp:sp modelId="{09906F7A-7816-4782-9621-0A9ACC1B8FD9}">
      <dsp:nvSpPr>
        <dsp:cNvPr id="0" name=""/>
        <dsp:cNvSpPr/>
      </dsp:nvSpPr>
      <dsp:spPr>
        <a:xfrm>
          <a:off x="8913221" y="2048883"/>
          <a:ext cx="2133331" cy="437749"/>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Syllabus</a:t>
          </a:r>
        </a:p>
      </dsp:txBody>
      <dsp:txXfrm>
        <a:off x="8913221" y="2048883"/>
        <a:ext cx="2133331" cy="437749"/>
      </dsp:txXfrm>
    </dsp:sp>
    <dsp:sp modelId="{8069221B-6F75-48E7-A2DF-BE2DA60ED720}">
      <dsp:nvSpPr>
        <dsp:cNvPr id="0" name=""/>
        <dsp:cNvSpPr/>
      </dsp:nvSpPr>
      <dsp:spPr>
        <a:xfrm>
          <a:off x="8911755" y="2638986"/>
          <a:ext cx="2133331" cy="440844"/>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Inclusive Language</a:t>
          </a:r>
        </a:p>
      </dsp:txBody>
      <dsp:txXfrm>
        <a:off x="8911755" y="2638986"/>
        <a:ext cx="2133331" cy="440844"/>
      </dsp:txXfrm>
    </dsp:sp>
    <dsp:sp modelId="{C85CE327-3F61-4CA5-BBE5-80F2353890EC}">
      <dsp:nvSpPr>
        <dsp:cNvPr id="0" name=""/>
        <dsp:cNvSpPr/>
      </dsp:nvSpPr>
      <dsp:spPr>
        <a:xfrm>
          <a:off x="8911755" y="3239335"/>
          <a:ext cx="2133331" cy="445629"/>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Course Notes/Recording</a:t>
          </a:r>
        </a:p>
      </dsp:txBody>
      <dsp:txXfrm>
        <a:off x="8911755" y="3239335"/>
        <a:ext cx="2133331" cy="445629"/>
      </dsp:txXfrm>
    </dsp:sp>
    <dsp:sp modelId="{83D2142B-8A65-4EDC-9C94-AA70C0C9ABB6}">
      <dsp:nvSpPr>
        <dsp:cNvPr id="0" name=""/>
        <dsp:cNvSpPr/>
      </dsp:nvSpPr>
      <dsp:spPr>
        <a:xfrm>
          <a:off x="8911755" y="3844470"/>
          <a:ext cx="2133331" cy="445629"/>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Professional Development</a:t>
          </a:r>
        </a:p>
      </dsp:txBody>
      <dsp:txXfrm>
        <a:off x="8911755" y="3844470"/>
        <a:ext cx="2133331" cy="445629"/>
      </dsp:txXfrm>
    </dsp:sp>
    <dsp:sp modelId="{FE87F35F-4F32-4D8F-A9EF-A74ACBBD71C9}">
      <dsp:nvSpPr>
        <dsp:cNvPr id="0" name=""/>
        <dsp:cNvSpPr/>
      </dsp:nvSpPr>
      <dsp:spPr>
        <a:xfrm>
          <a:off x="8911755" y="4449605"/>
          <a:ext cx="2133331" cy="445629"/>
        </a:xfrm>
        <a:prstGeom prst="rect">
          <a:avLst/>
        </a:prstGeom>
        <a:solidFill>
          <a:srgbClr val="FFCD00"/>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0" kern="1200">
              <a:solidFill>
                <a:schemeClr val="tx1"/>
              </a:solidFill>
              <a:latin typeface="Aptos"/>
              <a:ea typeface="Open Sans Condensed" panose="020B0806030504020204" pitchFamily="34" charset="0"/>
              <a:cs typeface="Open Sans Condensed" panose="020B0806030504020204" pitchFamily="34" charset="0"/>
            </a:rPr>
            <a:t>Other?</a:t>
          </a:r>
        </a:p>
      </dsp:txBody>
      <dsp:txXfrm>
        <a:off x="8911755" y="4449605"/>
        <a:ext cx="2133331" cy="4456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Calibri" panose="020F0502020204030204" pitchFamily="34" charset="0"/>
                <a:cs typeface="Arial" panose="020B0604020202020204" pitchFamily="34" charset="0"/>
              </a:rPr>
              <a:t>Hi everybody. Welcome to </a:t>
            </a:r>
            <a:r>
              <a:rPr lang="en-US" sz="1800" kern="100" err="1">
                <a:effectLst/>
                <a:latin typeface="Aptos" panose="020B0004020202020204" pitchFamily="34" charset="0"/>
                <a:ea typeface="Calibri" panose="020F0502020204030204" pitchFamily="34" charset="0"/>
                <a:cs typeface="Arial" panose="020B0604020202020204" pitchFamily="34" charset="0"/>
              </a:rPr>
              <a:t>TechForum</a:t>
            </a:r>
            <a:r>
              <a:rPr lang="en-US" sz="1800" kern="100">
                <a:effectLst/>
                <a:latin typeface="Aptos" panose="020B0004020202020204" pitchFamily="34" charset="0"/>
                <a:ea typeface="Calibri" panose="020F0502020204030204" pitchFamily="34" charset="0"/>
                <a:cs typeface="Arial" panose="020B0604020202020204" pitchFamily="34" charset="0"/>
              </a:rPr>
              <a:t> 2024. It's always a great event. Thank you to our speakers today for sharing their expertise and thanks to every last one of you for your role in our OneIT community here at the University of Iowa. Today Maggie and I have been tapped to…</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a:t>
            </a:fld>
            <a:endParaRPr lang="en-US"/>
          </a:p>
        </p:txBody>
      </p:sp>
    </p:spTree>
    <p:extLst>
      <p:ext uri="{BB962C8B-B14F-4D97-AF65-F5344CB8AC3E}">
        <p14:creationId xmlns:p14="http://schemas.microsoft.com/office/powerpoint/2010/main" val="47036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December 2023, we came to the attention of leadership in the Provost’s Office who approached us to do a “campus environment scan to identify strengths and gaps regarding accessibility and accommodations” with the scan being scoped to the teaching and learning environment. </a:t>
            </a:r>
          </a:p>
          <a:p>
            <a:endParaRPr lang="en-US"/>
          </a:p>
          <a:p>
            <a:r>
              <a:rPr lang="en-US"/>
              <a:t>This focused project provided the group an opportunity to respond to stakeholders’ concerns (students, faculty, and staff) and develop recommendations leading to a roadmap for improvements and new opportunities to serve the campus in more effective and efficient ways. </a:t>
            </a:r>
          </a:p>
        </p:txBody>
      </p:sp>
      <p:sp>
        <p:nvSpPr>
          <p:cNvPr id="4" name="Slide Number Placeholder 3"/>
          <p:cNvSpPr>
            <a:spLocks noGrp="1"/>
          </p:cNvSpPr>
          <p:nvPr>
            <p:ph type="sldNum" sz="quarter" idx="5"/>
          </p:nvPr>
        </p:nvSpPr>
        <p:spPr/>
        <p:txBody>
          <a:bodyPr/>
          <a:lstStyle/>
          <a:p>
            <a:fld id="{769943EA-69D9-7E49-97CD-A49926F617C9}" type="slidenum">
              <a:rPr lang="en-US" smtClean="0"/>
              <a:t>13</a:t>
            </a:fld>
            <a:endParaRPr lang="en-US"/>
          </a:p>
        </p:txBody>
      </p:sp>
    </p:spTree>
    <p:extLst>
      <p:ext uri="{BB962C8B-B14F-4D97-AF65-F5344CB8AC3E}">
        <p14:creationId xmlns:p14="http://schemas.microsoft.com/office/powerpoint/2010/main" val="236867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Leaders know that there is growing demand, increased concern, and external pressures to ensure that we’re effectively supporting students with disabilities. The pandemic required that all of us - faculty and support providers – learn to use technology more efficiently and effectively. It increased campus confidence in our ability to rapidly improve the teaching environment for student success. At the same time, we saw rapid increase in the numbers of students identifying the need for additional support and accommodations, particularly for formal support through Student Disability Services. These services and accommodations include extended learning time, reduced distraction testing environments, and technology tools to support learning challenges. Luckily, the technologies to support these activities are rapidly evolving, sometimes through the addition of artificial intelligence, but also just through a better understanding of student needs and our own skillsets in improving digital content and course delivery that universally supports all students with any learning challenge.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943EA-69D9-7E49-97CD-A49926F61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36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ASIAGO was initially visioned as an informal group of passionate supporters for improved accessibility and accommodations in the teaching and learning environment, we were also pleased to have a targeted and potentially impactful opportunity ahead of us. We began immediately to identify the appropriate stakeholders for interviews and engagement, collect supporting data, and identify recommendations to create momentum towards impactful improvements. </a:t>
            </a:r>
          </a:p>
        </p:txBody>
      </p:sp>
      <p:sp>
        <p:nvSpPr>
          <p:cNvPr id="4" name="Slide Number Placeholder 3"/>
          <p:cNvSpPr>
            <a:spLocks noGrp="1"/>
          </p:cNvSpPr>
          <p:nvPr>
            <p:ph type="sldNum" sz="quarter" idx="5"/>
          </p:nvPr>
        </p:nvSpPr>
        <p:spPr/>
        <p:txBody>
          <a:bodyPr/>
          <a:lstStyle/>
          <a:p>
            <a:fld id="{769943EA-69D9-7E49-97CD-A49926F617C9}" type="slidenum">
              <a:rPr lang="en-US" smtClean="0"/>
              <a:t>15</a:t>
            </a:fld>
            <a:endParaRPr lang="en-US"/>
          </a:p>
        </p:txBody>
      </p:sp>
    </p:spTree>
    <p:extLst>
      <p:ext uri="{BB962C8B-B14F-4D97-AF65-F5344CB8AC3E}">
        <p14:creationId xmlns:p14="http://schemas.microsoft.com/office/powerpoint/2010/main" val="2020399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work has identified three high level recommendations that will need to be supported through a number of tactical long and short term projects and initiatives. </a:t>
            </a:r>
          </a:p>
        </p:txBody>
      </p:sp>
      <p:sp>
        <p:nvSpPr>
          <p:cNvPr id="4" name="Slide Number Placeholder 3"/>
          <p:cNvSpPr>
            <a:spLocks noGrp="1"/>
          </p:cNvSpPr>
          <p:nvPr>
            <p:ph type="sldNum" sz="quarter" idx="5"/>
          </p:nvPr>
        </p:nvSpPr>
        <p:spPr/>
        <p:txBody>
          <a:bodyPr/>
          <a:lstStyle/>
          <a:p>
            <a:fld id="{769943EA-69D9-7E49-97CD-A49926F617C9}" type="slidenum">
              <a:rPr lang="en-US" smtClean="0"/>
              <a:t>16</a:t>
            </a:fld>
            <a:endParaRPr lang="en-US"/>
          </a:p>
        </p:txBody>
      </p:sp>
    </p:spTree>
    <p:extLst>
      <p:ext uri="{BB962C8B-B14F-4D97-AF65-F5344CB8AC3E}">
        <p14:creationId xmlns:p14="http://schemas.microsoft.com/office/powerpoint/2010/main" val="179109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if we DON’T do these things? There are certainly risks and concerns that were identified during the campus scan and we will need to identify ways to mitigate or eliminate these concerns. They include:</a:t>
            </a:r>
          </a:p>
          <a:p>
            <a:r>
              <a:rPr lang="en-US"/>
              <a:t>-The recent Federal Department of Justice ruling that requires us to provide fully accessible web and mobile content, including all systems behind authentication (ICON, Panopto, etc.) by April 24, 2026 – which is a daunting task.</a:t>
            </a:r>
          </a:p>
          <a:p>
            <a:r>
              <a:rPr lang="en-US"/>
              <a:t>-Demand has been rapidly rising for many years and there is no sign that the trend is slowing.</a:t>
            </a:r>
          </a:p>
          <a:p>
            <a:r>
              <a:rPr lang="en-US"/>
              <a:t>-Much of this work will fall on the shoulders of faculty to support our students in their learning environment. We need to identify ways to increase skillsets for creating accessible content, streamline content creation with appropriate tools, support broader video captioning, and offer more supports around accommodation requests. </a:t>
            </a:r>
          </a:p>
        </p:txBody>
      </p:sp>
      <p:sp>
        <p:nvSpPr>
          <p:cNvPr id="4" name="Slide Number Placeholder 3"/>
          <p:cNvSpPr>
            <a:spLocks noGrp="1"/>
          </p:cNvSpPr>
          <p:nvPr>
            <p:ph type="sldNum" sz="quarter" idx="5"/>
          </p:nvPr>
        </p:nvSpPr>
        <p:spPr/>
        <p:txBody>
          <a:bodyPr/>
          <a:lstStyle/>
          <a:p>
            <a:fld id="{769943EA-69D9-7E49-97CD-A49926F617C9}" type="slidenum">
              <a:rPr lang="en-US" smtClean="0"/>
              <a:t>17</a:t>
            </a:fld>
            <a:endParaRPr lang="en-US"/>
          </a:p>
        </p:txBody>
      </p:sp>
    </p:spTree>
    <p:extLst>
      <p:ext uri="{BB962C8B-B14F-4D97-AF65-F5344CB8AC3E}">
        <p14:creationId xmlns:p14="http://schemas.microsoft.com/office/powerpoint/2010/main" val="3113892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we discovered great news on this campus as well. </a:t>
            </a:r>
          </a:p>
          <a:p>
            <a:pPr marL="171450" indent="-171450">
              <a:lnSpc>
                <a:spcPct val="90000"/>
              </a:lnSpc>
              <a:buFont typeface="Arial" panose="020B0604020202020204" pitchFamily="34" charset="0"/>
              <a:buChar char="•"/>
            </a:pPr>
            <a:r>
              <a:rPr lang="en-US" sz="1200">
                <a:latin typeface="+mn-lt"/>
                <a:ea typeface="+mn-ea"/>
                <a:cs typeface="+mn-cs"/>
              </a:rPr>
              <a:t>The technology to identify, report, and even remediate some issues online has become quite sophisticated and could help with these burdens.</a:t>
            </a:r>
          </a:p>
          <a:p>
            <a:pPr marL="171450" indent="-171450">
              <a:lnSpc>
                <a:spcPct val="90000"/>
              </a:lnSpc>
              <a:buFont typeface="Arial" panose="020B0604020202020204" pitchFamily="34" charset="0"/>
              <a:buChar char="•"/>
            </a:pPr>
            <a:r>
              <a:rPr lang="en-US" sz="1200">
                <a:latin typeface="+mn-lt"/>
                <a:ea typeface="+mn-ea"/>
                <a:cs typeface="+mn-cs"/>
              </a:rPr>
              <a:t>AI is rapidly becoming a potentially, powerful tool to assist with things like auto captioning of video, screen reading, developing study aids such as class notes, etc.</a:t>
            </a:r>
          </a:p>
          <a:p>
            <a:pPr marL="171450" indent="-171450">
              <a:lnSpc>
                <a:spcPct val="90000"/>
              </a:lnSpc>
              <a:buFont typeface="Arial" panose="020B0604020202020204" pitchFamily="34" charset="0"/>
              <a:buChar char="•"/>
            </a:pPr>
            <a:r>
              <a:rPr lang="en-US" sz="1200">
                <a:latin typeface="+mn-lt"/>
                <a:ea typeface="+mn-ea"/>
                <a:cs typeface="+mn-cs"/>
              </a:rPr>
              <a:t>We have a solid community of people, as evidenced in ASIAGO, who are passionate and willing to step up to the challenge.</a:t>
            </a: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18</a:t>
            </a:fld>
            <a:endParaRPr lang="en-US"/>
          </a:p>
        </p:txBody>
      </p:sp>
    </p:spTree>
    <p:extLst>
      <p:ext uri="{BB962C8B-B14F-4D97-AF65-F5344CB8AC3E}">
        <p14:creationId xmlns:p14="http://schemas.microsoft.com/office/powerpoint/2010/main" val="291289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19</a:t>
            </a:fld>
            <a:endParaRPr lang="en-US"/>
          </a:p>
        </p:txBody>
      </p:sp>
    </p:spTree>
    <p:extLst>
      <p:ext uri="{BB962C8B-B14F-4D97-AF65-F5344CB8AC3E}">
        <p14:creationId xmlns:p14="http://schemas.microsoft.com/office/powerpoint/2010/main" val="3786407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rPr>
              <a:t>Digital accessibility means that documents and media, websites, hardware, software, and other IT </a:t>
            </a:r>
            <a:r>
              <a:rPr lang="en-US" sz="1200"/>
              <a:t>systems are designed for equitable use by all users, including people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Digital accessibility is the goal of a managed process for designing, developing, acquiring, deploying, and supporting information technology. Digital accessibility is the result of many factors, including intentional strategic and tactical decisions, application of real-world practice, institutional policy support, adherence to applicable standards, compliance with legal requirements, and empathetic awareness of the diversity of user experience.</a:t>
            </a:r>
          </a:p>
          <a:p>
            <a:endParaRPr lang="en-US"/>
          </a:p>
        </p:txBody>
      </p:sp>
      <p:sp>
        <p:nvSpPr>
          <p:cNvPr id="4" name="Slide Number Placeholder 3"/>
          <p:cNvSpPr>
            <a:spLocks noGrp="1"/>
          </p:cNvSpPr>
          <p:nvPr>
            <p:ph type="sldNum" sz="quarter" idx="5"/>
          </p:nvPr>
        </p:nvSpPr>
        <p:spPr/>
        <p:txBody>
          <a:bodyPr/>
          <a:lstStyle/>
          <a:p>
            <a:fld id="{774F307E-6688-449F-B64E-E1920975BAC7}" type="slidenum">
              <a:rPr lang="en-US" smtClean="0"/>
              <a:t>20</a:t>
            </a:fld>
            <a:endParaRPr lang="en-US"/>
          </a:p>
        </p:txBody>
      </p:sp>
    </p:spTree>
    <p:extLst>
      <p:ext uri="{BB962C8B-B14F-4D97-AF65-F5344CB8AC3E}">
        <p14:creationId xmlns:p14="http://schemas.microsoft.com/office/powerpoint/2010/main" val="3140633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22</a:t>
            </a:fld>
            <a:endParaRPr lang="en-US"/>
          </a:p>
        </p:txBody>
      </p:sp>
    </p:spTree>
    <p:extLst>
      <p:ext uri="{BB962C8B-B14F-4D97-AF65-F5344CB8AC3E}">
        <p14:creationId xmlns:p14="http://schemas.microsoft.com/office/powerpoint/2010/main" val="250853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a:effectLst/>
                <a:latin typeface="Aptos" panose="020B0004020202020204" pitchFamily="34" charset="0"/>
                <a:ea typeface="Calibri" panose="020F0502020204030204" pitchFamily="34" charset="0"/>
                <a:cs typeface="Arial" panose="020B0604020202020204" pitchFamily="34" charset="0"/>
              </a:rPr>
              <a:t>Today Maggie and I have been tapped to talk about cheese. Well, not exactly cheese, but ASIAGO. Let me tell you what happened...</a:t>
            </a:r>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3</a:t>
            </a:fld>
            <a:endParaRPr lang="en-US"/>
          </a:p>
        </p:txBody>
      </p:sp>
    </p:spTree>
    <p:extLst>
      <p:ext uri="{BB962C8B-B14F-4D97-AF65-F5344CB8AC3E}">
        <p14:creationId xmlns:p14="http://schemas.microsoft.com/office/powerpoint/2010/main" val="243545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a:effectLst/>
                <a:latin typeface="Aptos" panose="020B0004020202020204" pitchFamily="34" charset="0"/>
                <a:ea typeface="Calibri" panose="020F0502020204030204" pitchFamily="34" charset="0"/>
                <a:cs typeface="Arial" panose="020B0604020202020204" pitchFamily="34" charset="0"/>
              </a:rPr>
              <a:t>In October of 2022—or actually it goes back a little bit further back—in September of 2022 the urgency of pandemic began to subside, and our campus was finding ways to reconcile our new and old </a:t>
            </a:r>
            <a:r>
              <a:rPr lang="en-US" sz="1800" kern="100" err="1">
                <a:effectLst/>
                <a:latin typeface="Aptos" panose="020B0004020202020204" pitchFamily="34" charset="0"/>
                <a:ea typeface="Calibri" panose="020F0502020204030204" pitchFamily="34" charset="0"/>
                <a:cs typeface="Arial" panose="020B0604020202020204" pitchFamily="34" charset="0"/>
              </a:rPr>
              <a:t>normals</a:t>
            </a:r>
            <a:r>
              <a:rPr lang="en-US" sz="1800" kern="100">
                <a:effectLst/>
                <a:latin typeface="Aptos" panose="020B0004020202020204" pitchFamily="34" charset="0"/>
                <a:ea typeface="Calibri" panose="020F0502020204030204" pitchFamily="34" charset="0"/>
                <a:cs typeface="Arial" panose="020B0604020202020204" pitchFamily="34" charset="0"/>
              </a:rPr>
              <a:t>. At that time I began to receive a higher-than-typical number of service requests on various accessibility topics—pandemic-related things like remote conferencing, captioning, and also more conventional things like electronic documents, OER materials, and Canvas, just to name a few—from stakeholders in the Office of Teaching Learning and Technology and in the Center for Teaching and from Student Disability Services. What these requests had in common was that they all related in some way to academic success, accommodations, and accessible technologies—all in the realm of teaching and learning. The fact that so many service requests were arriving from such adjacent groups suggested that there might be an opportunity to develop sort of a unified process for addressing accessibility within the domain of academic technology.</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a:p>
        </p:txBody>
      </p:sp>
    </p:spTree>
    <p:extLst>
      <p:ext uri="{BB962C8B-B14F-4D97-AF65-F5344CB8AC3E}">
        <p14:creationId xmlns:p14="http://schemas.microsoft.com/office/powerpoint/2010/main" val="130796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a:effectLst/>
                <a:latin typeface="Aptos" panose="020B0004020202020204" pitchFamily="34" charset="0"/>
                <a:ea typeface="Calibri" panose="020F0502020204030204" pitchFamily="34" charset="0"/>
                <a:cs typeface="Arial" panose="020B0604020202020204" pitchFamily="34" charset="0"/>
              </a:rPr>
              <a:t>So in October of that year we convened the first meeting of what was initially known as the University of Iowa Accessibility Support Interest Group, a name which eventually fell prey to our internal propensity for acronym</a:t>
            </a:r>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5</a:t>
            </a:fld>
            <a:endParaRPr lang="en-US"/>
          </a:p>
        </p:txBody>
      </p:sp>
    </p:spTree>
    <p:extLst>
      <p:ext uri="{BB962C8B-B14F-4D97-AF65-F5344CB8AC3E}">
        <p14:creationId xmlns:p14="http://schemas.microsoft.com/office/powerpoint/2010/main" val="220076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Calibri" panose="020F0502020204030204" pitchFamily="34" charset="0"/>
                <a:cs typeface="Arial" panose="020B0604020202020204" pitchFamily="34" charset="0"/>
              </a:rPr>
              <a:t>And that’s why today we’re here to talk about ASIAGO.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6</a:t>
            </a:fld>
            <a:endParaRPr lang="en-US"/>
          </a:p>
        </p:txBody>
      </p:sp>
    </p:spTree>
    <p:extLst>
      <p:ext uri="{BB962C8B-B14F-4D97-AF65-F5344CB8AC3E}">
        <p14:creationId xmlns:p14="http://schemas.microsoft.com/office/powerpoint/2010/main" val="312616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it’s a pretty wide-reaching effort now, with folks from all over the place working collaboratively. How did we get here? Well, there were two sort of indicators that we need to expand our collective perspective:</a:t>
            </a:r>
          </a:p>
        </p:txBody>
      </p:sp>
      <p:sp>
        <p:nvSpPr>
          <p:cNvPr id="4" name="Slide Number Placeholder 3"/>
          <p:cNvSpPr>
            <a:spLocks noGrp="1"/>
          </p:cNvSpPr>
          <p:nvPr>
            <p:ph type="sldNum" sz="quarter" idx="5"/>
          </p:nvPr>
        </p:nvSpPr>
        <p:spPr/>
        <p:txBody>
          <a:bodyPr/>
          <a:lstStyle/>
          <a:p>
            <a:fld id="{769943EA-69D9-7E49-97CD-A49926F617C9}" type="slidenum">
              <a:rPr lang="en-US" smtClean="0"/>
              <a:t>7</a:t>
            </a:fld>
            <a:endParaRPr lang="en-US"/>
          </a:p>
        </p:txBody>
      </p:sp>
    </p:spTree>
    <p:extLst>
      <p:ext uri="{BB962C8B-B14F-4D97-AF65-F5344CB8AC3E}">
        <p14:creationId xmlns:p14="http://schemas.microsoft.com/office/powerpoint/2010/main" val="71780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latin typeface="Aptos"/>
                <a:ea typeface="Calibri"/>
                <a:cs typeface="Arial" panose="020B0604020202020204" pitchFamily="34" charset="0"/>
              </a:rPr>
              <a:t>The second was </a:t>
            </a:r>
            <a:r>
              <a:rPr lang="en-US" sz="1800" kern="100">
                <a:effectLst/>
                <a:latin typeface="Aptos" panose="020B0004020202020204" pitchFamily="34" charset="0"/>
                <a:ea typeface="Calibri" panose="020F0502020204030204" pitchFamily="34" charset="0"/>
                <a:cs typeface="Arial" panose="020B0604020202020204" pitchFamily="34" charset="0"/>
              </a:rPr>
              <a:t>a backlog of issues we identified that needed to be addressed, We began to look more closely at real opportunities around accessibility in the Teaching and Learning community. We asked questions like “What about the SITAs”, “Can we track accommodation tickets in Cherwell?”, and “Who is really the service owner for  a given assistive technology?” If I’m being honest, some tasks turned out to be more aspirational than actionable and a few of the questions were probably out of scope for the group but we also answered some questions. We learned that Cherwell might not have been exactly what we were looking for. We found the owner of that technology. We answered some questions.</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8</a:t>
            </a:fld>
            <a:endParaRPr lang="en-US"/>
          </a:p>
        </p:txBody>
      </p:sp>
    </p:spTree>
    <p:extLst>
      <p:ext uri="{BB962C8B-B14F-4D97-AF65-F5344CB8AC3E}">
        <p14:creationId xmlns:p14="http://schemas.microsoft.com/office/powerpoint/2010/main" val="83322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kern="100">
                <a:effectLst/>
                <a:latin typeface="Aptos"/>
                <a:ea typeface="Calibri"/>
                <a:cs typeface="Arial" panose="020B0604020202020204" pitchFamily="34" charset="0"/>
              </a:rPr>
              <a:t>The first was a visual—I’d sketched out some dimensions of the teaching and learning ecosystem and where accessibility knowledge and practice might fit into those. These dimensions: policy/standards, support/people, tools, and pedagogy have a lot of crossover and can be really intersectional, s</a:t>
            </a:r>
            <a:r>
              <a:rPr lang="en-US" sz="1800" kern="100"/>
              <a:t>o we reached out and invited participation from </a:t>
            </a:r>
            <a:r>
              <a:rPr lang="en-US" sz="1800" kern="100">
                <a:latin typeface="Aptos"/>
                <a:ea typeface="Calibri"/>
                <a:cs typeface="Arial" panose="020B0604020202020204" pitchFamily="34" charset="0"/>
              </a:rPr>
              <a:t>other interested parties and now we have a robust, cross-functional group of passionate individuals. </a:t>
            </a:r>
            <a:endParaRPr lang="en-US" sz="1800" kern="100">
              <a:effectLst/>
              <a:latin typeface="Aptos"/>
              <a:ea typeface="Calibri"/>
              <a:cs typeface="Arial" panose="020B0604020202020204" pitchFamily="34" charset="0"/>
            </a:endParaRPr>
          </a:p>
          <a:p>
            <a:pPr>
              <a:defRPr/>
            </a:pPr>
            <a:endParaRPr lang="en-US" sz="1800" kern="100">
              <a:effectLst/>
              <a:latin typeface="Aptos"/>
              <a:ea typeface="Calibri" panose="020F0502020204030204" pitchFamily="34" charset="0"/>
              <a:cs typeface="Arial" panose="020B0604020202020204" pitchFamily="34" charset="0"/>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10</a:t>
            </a:fld>
            <a:endParaRPr lang="en-US"/>
          </a:p>
        </p:txBody>
      </p:sp>
    </p:spTree>
    <p:extLst>
      <p:ext uri="{BB962C8B-B14F-4D97-AF65-F5344CB8AC3E}">
        <p14:creationId xmlns:p14="http://schemas.microsoft.com/office/powerpoint/2010/main" val="262583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00" dirty="0">
                <a:effectLst/>
                <a:latin typeface="Aptos"/>
                <a:ea typeface="Calibri"/>
                <a:cs typeface="Arial" panose="020B0604020202020204" pitchFamily="34" charset="0"/>
              </a:rPr>
              <a:t>So what is ASIAGO then? The ASIAGO group has been meeting monthly for almost two years now. We're not really a committee, we're not really a project, not really a grassroots movement, not quite a community of practice—I would characterize ASIAGO as a response t</a:t>
            </a:r>
            <a:r>
              <a:rPr lang="en-US" kern="100" dirty="0">
                <a:latin typeface="Aptos"/>
                <a:ea typeface="Calibri"/>
                <a:cs typeface="Arial" panose="020B0604020202020204" pitchFamily="34" charset="0"/>
              </a:rPr>
              <a:t>o some gaps that at some point became more evident and grew into opportunities. Like Maggie says, sometimes the most effective path to progress is to capitalize on shared passion among individuals with a variety of skills and roles. And speaking of Maggie, here she is now to talk about one of ASIAGO's important current efforts.</a:t>
            </a:r>
          </a:p>
        </p:txBody>
      </p:sp>
      <p:sp>
        <p:nvSpPr>
          <p:cNvPr id="4" name="Slide Number Placeholder 3"/>
          <p:cNvSpPr>
            <a:spLocks noGrp="1"/>
          </p:cNvSpPr>
          <p:nvPr>
            <p:ph type="sldNum" sz="quarter" idx="5"/>
          </p:nvPr>
        </p:nvSpPr>
        <p:spPr/>
        <p:txBody>
          <a:bodyPr/>
          <a:lstStyle/>
          <a:p>
            <a:fld id="{769943EA-69D9-7E49-97CD-A49926F617C9}" type="slidenum">
              <a:rPr lang="en-US" smtClean="0"/>
              <a:t>12</a:t>
            </a:fld>
            <a:endParaRPr lang="en-US"/>
          </a:p>
        </p:txBody>
      </p:sp>
    </p:spTree>
    <p:extLst>
      <p:ext uri="{BB962C8B-B14F-4D97-AF65-F5344CB8AC3E}">
        <p14:creationId xmlns:p14="http://schemas.microsoft.com/office/powerpoint/2010/main" val="372707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838200" y="2184901"/>
            <a:ext cx="6155724" cy="2657032"/>
          </a:xfrm>
        </p:spPr>
        <p:txBody>
          <a:bodyPr anchor="t" anchorCtr="0">
            <a:normAutofit/>
          </a:bodyPr>
          <a:lstStyle>
            <a:lvl1pPr algn="l">
              <a:defRPr sz="5501" b="1">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838199" y="4841934"/>
            <a:ext cx="6155726" cy="494797"/>
          </a:xfrm>
        </p:spPr>
        <p:txBody>
          <a:bodyPr/>
          <a:lstStyle>
            <a:lvl1pPr marL="0" indent="0" algn="l">
              <a:buNone/>
              <a:defRPr sz="2400" b="1">
                <a:solidFill>
                  <a:schemeClr val="accent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838197" y="5304530"/>
            <a:ext cx="6155726" cy="495309"/>
          </a:xfrm>
        </p:spPr>
        <p:txBody>
          <a:bodyPr>
            <a:normAutofit/>
          </a:bodyPr>
          <a:lstStyle>
            <a:lvl1pPr marL="0" indent="0">
              <a:buNone/>
              <a:defRPr sz="2400">
                <a:solidFill>
                  <a:schemeClr val="bg1"/>
                </a:solidFill>
              </a:defRPr>
            </a:lvl1pPr>
            <a:lvl2pPr marL="457206" indent="0">
              <a:buNone/>
              <a:defRPr/>
            </a:lvl2pPr>
            <a:lvl3pPr marL="914411" indent="0">
              <a:buNone/>
              <a:defRPr/>
            </a:lvl3pPr>
            <a:lvl4pPr marL="1371617" indent="0">
              <a:buNone/>
              <a:defRPr/>
            </a:lvl4pPr>
            <a:lvl5pPr marL="1828823" indent="0">
              <a:buNone/>
              <a:defRPr/>
            </a:lvl5pPr>
          </a:lstStyle>
          <a:p>
            <a:pPr lvl="0"/>
            <a:r>
              <a:rPr lang="en-US"/>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9" y="1"/>
            <a:ext cx="4564583" cy="6857999"/>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20" name="Footer Placeholder 4">
            <a:extLst>
              <a:ext uri="{FF2B5EF4-FFF2-40B4-BE49-F238E27FC236}">
                <a16:creationId xmlns:a16="http://schemas.microsoft.com/office/drawing/2014/main" id="{9FFBE56B-A7B4-404B-AC1B-0618CFF1BFD9}"/>
              </a:ext>
            </a:extLst>
          </p:cNvPr>
          <p:cNvSpPr txBox="1">
            <a:spLocks/>
          </p:cNvSpPr>
          <p:nvPr userDrawn="1"/>
        </p:nvSpPr>
        <p:spPr>
          <a:xfrm>
            <a:off x="3729682" y="1"/>
            <a:ext cx="3264244" cy="1310073"/>
          </a:xfrm>
          <a:prstGeom prst="rect">
            <a:avLst/>
          </a:prstGeom>
          <a:noFill/>
        </p:spPr>
        <p:txBody>
          <a:bodyPr vert="horz" lIns="91440" tIns="45721" rIns="91440" bIns="45721" rtlCol="0" anchor="ctr"/>
          <a:lstStyle>
            <a:defPPr>
              <a:defRPr lang="en-US"/>
            </a:defPPr>
            <a:lvl1pPr marL="0" algn="l" defTabSz="914400" rtl="0" eaLnBrk="1" latinLnBrk="0" hangingPunct="1">
              <a:defRPr sz="2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Office of Strategic Communication</a:t>
            </a:r>
          </a:p>
        </p:txBody>
      </p:sp>
      <p:pic>
        <p:nvPicPr>
          <p:cNvPr id="22" name="Picture 21" descr="University of Iowa Logo in tab">
            <a:extLst>
              <a:ext uri="{FF2B5EF4-FFF2-40B4-BE49-F238E27FC236}">
                <a16:creationId xmlns:a16="http://schemas.microsoft.com/office/drawing/2014/main" id="{3B350327-455D-E242-AC33-A448799973A0}"/>
              </a:ext>
            </a:extLst>
          </p:cNvPr>
          <p:cNvPicPr>
            <a:picLocks noChangeAspect="1"/>
          </p:cNvPicPr>
          <p:nvPr userDrawn="1"/>
        </p:nvPicPr>
        <p:blipFill>
          <a:blip r:embed="rId2"/>
          <a:stretch>
            <a:fillRect/>
          </a:stretch>
        </p:blipFill>
        <p:spPr>
          <a:xfrm>
            <a:off x="825843" y="0"/>
            <a:ext cx="2693772" cy="1279542"/>
          </a:xfrm>
          <a:prstGeom prst="rect">
            <a:avLst/>
          </a:prstGeom>
        </p:spPr>
      </p:pic>
    </p:spTree>
    <p:extLst>
      <p:ext uri="{BB962C8B-B14F-4D97-AF65-F5344CB8AC3E}">
        <p14:creationId xmlns:p14="http://schemas.microsoft.com/office/powerpoint/2010/main" val="93804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EBBA0-2B0E-FB4D-B3E3-D6D8CFD2D304}"/>
              </a:ext>
            </a:extLst>
          </p:cNvPr>
          <p:cNvSpPr/>
          <p:nvPr userDrawn="1"/>
        </p:nvSpPr>
        <p:spPr>
          <a:xfrm>
            <a:off x="0" y="6389512"/>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39347" y="494273"/>
            <a:ext cx="10515600" cy="869089"/>
          </a:xfrm>
        </p:spPr>
        <p:txBody>
          <a:bodyPr/>
          <a:lstStyle/>
          <a:p>
            <a:r>
              <a:rPr lang="en-US"/>
              <a:t>Click to edit Master title style</a:t>
            </a: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5" y="6441193"/>
            <a:ext cx="8684172" cy="365125"/>
          </a:xfrm>
          <a:prstGeom prst="rect">
            <a:avLst/>
          </a:prstGeom>
        </p:spPr>
        <p:txBody>
          <a:bodyPr vert="horz" lIns="91440" tIns="45720" rIns="91440" bIns="45720" rtlCol="0" anchor="ctr"/>
          <a:lstStyle>
            <a:lvl1pPr algn="l">
              <a:defRPr sz="1401" b="1">
                <a:solidFill>
                  <a:schemeClr val="bg1"/>
                </a:solidFill>
              </a:defRPr>
            </a:lvl1pPr>
          </a:lstStyle>
          <a:p>
            <a:r>
              <a:rPr lang="en-US"/>
              <a:t>View &gt;&gt; Header and Footer &gt;&gt; Add Unit Name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838202" y="1363362"/>
            <a:ext cx="768532"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University of Iowa Logo in tab">
            <a:extLst>
              <a:ext uri="{FF2B5EF4-FFF2-40B4-BE49-F238E27FC236}">
                <a16:creationId xmlns:a16="http://schemas.microsoft.com/office/drawing/2014/main" id="{F51089BB-12B1-B240-94C3-C431E554F07B}"/>
              </a:ext>
            </a:extLst>
          </p:cNvPr>
          <p:cNvPicPr>
            <a:picLocks noChangeAspect="1"/>
          </p:cNvPicPr>
          <p:nvPr userDrawn="1"/>
        </p:nvPicPr>
        <p:blipFill>
          <a:blip r:embed="rId2"/>
          <a:stretch>
            <a:fillRect/>
          </a:stretch>
        </p:blipFill>
        <p:spPr>
          <a:xfrm>
            <a:off x="838201" y="6131555"/>
            <a:ext cx="1545020" cy="733885"/>
          </a:xfrm>
          <a:prstGeom prst="rect">
            <a:avLst/>
          </a:prstGeom>
        </p:spPr>
      </p:pic>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39347" y="1570038"/>
            <a:ext cx="10515600" cy="4114800"/>
          </a:xfrm>
        </p:spPr>
        <p:txBody>
          <a:bodyPr/>
          <a:lstStyle/>
          <a:p>
            <a:endParaRPr lang="en-US"/>
          </a:p>
        </p:txBody>
      </p:sp>
    </p:spTree>
    <p:extLst>
      <p:ext uri="{BB962C8B-B14F-4D97-AF65-F5344CB8AC3E}">
        <p14:creationId xmlns:p14="http://schemas.microsoft.com/office/powerpoint/2010/main" val="314276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1"/>
        </a:solidFill>
        <a:effectLst/>
      </p:bgPr>
    </p:bg>
    <p:spTree>
      <p:nvGrpSpPr>
        <p:cNvPr id="1" name=""/>
        <p:cNvGrpSpPr/>
        <p:nvPr/>
      </p:nvGrpSpPr>
      <p:grpSpPr>
        <a:xfrm>
          <a:off x="0" y="0"/>
          <a:ext cx="0" cy="0"/>
          <a:chOff x="0" y="0"/>
          <a:chExt cx="0" cy="0"/>
        </a:xfrm>
      </p:grpSpPr>
      <p:pic>
        <p:nvPicPr>
          <p:cNvPr id="18" name="Picture 17" descr="University of Iowa Logo in tab">
            <a:extLst>
              <a:ext uri="{FF2B5EF4-FFF2-40B4-BE49-F238E27FC236}">
                <a16:creationId xmlns:a16="http://schemas.microsoft.com/office/drawing/2014/main" id="{3F3707A5-781C-0544-BEBE-D5FFCC2755C1}"/>
              </a:ext>
            </a:extLst>
          </p:cNvPr>
          <p:cNvPicPr>
            <a:picLocks noChangeAspect="1"/>
          </p:cNvPicPr>
          <p:nvPr userDrawn="1"/>
        </p:nvPicPr>
        <p:blipFill>
          <a:blip r:embed="rId2"/>
          <a:stretch>
            <a:fillRect/>
          </a:stretch>
        </p:blipFill>
        <p:spPr>
          <a:xfrm>
            <a:off x="8625018" y="0"/>
            <a:ext cx="2693772" cy="1279542"/>
          </a:xfrm>
          <a:prstGeom prst="rect">
            <a:avLst/>
          </a:prstGeom>
        </p:spPr>
      </p:pic>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838199" y="3367174"/>
            <a:ext cx="9144000" cy="1843238"/>
          </a:xfrm>
        </p:spPr>
        <p:txBody>
          <a:bodyPr anchor="t" anchorCtr="0">
            <a:normAutofit/>
          </a:bodyPr>
          <a:lstStyle>
            <a:lvl1pPr algn="l">
              <a:defRPr sz="6000" b="1">
                <a:solidFill>
                  <a:schemeClr val="bg1"/>
                </a:solidFill>
                <a:latin typeface="Arial" panose="020B0604020202020204" pitchFamily="34" charset="0"/>
                <a:cs typeface="Arial" panose="020B0604020202020204" pitchFamily="34" charset="0"/>
              </a:defRPr>
            </a:lvl1pPr>
          </a:lstStyle>
          <a:p>
            <a:r>
              <a:rPr lang="en-US"/>
              <a:t>Closing Slide Header</a:t>
            </a:r>
          </a:p>
        </p:txBody>
      </p:sp>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850558" y="2463765"/>
            <a:ext cx="8684172" cy="365125"/>
          </a:xfrm>
          <a:prstGeom prst="rect">
            <a:avLst/>
          </a:prstGeom>
          <a:noFill/>
        </p:spPr>
        <p:txBody>
          <a:bodyPr vert="horz" lIns="91440" tIns="45720" rIns="91440" bIns="45720" rtlCol="0" anchor="ctr"/>
          <a:lstStyle>
            <a:lvl1pPr algn="l">
              <a:defRPr sz="2400" b="0">
                <a:solidFill>
                  <a:schemeClr val="bg1"/>
                </a:solidFill>
              </a:defRPr>
            </a:lvl1pPr>
          </a:lstStyle>
          <a:p>
            <a:r>
              <a:rPr lang="en-US"/>
              <a:t>View &gt;&gt; Header and Footer &gt;&gt; Add Unit Name</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7" y="3029213"/>
            <a:ext cx="768532"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63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ly Slide">
    <p:bg>
      <p:bgPr>
        <a:solidFill>
          <a:schemeClr val="tx1"/>
        </a:solidFill>
        <a:effectLst/>
      </p:bgPr>
    </p:bg>
    <p:spTree>
      <p:nvGrpSpPr>
        <p:cNvPr id="1" name=""/>
        <p:cNvGrpSpPr/>
        <p:nvPr/>
      </p:nvGrpSpPr>
      <p:grpSpPr>
        <a:xfrm>
          <a:off x="0" y="0"/>
          <a:ext cx="0" cy="0"/>
          <a:chOff x="0" y="0"/>
          <a:chExt cx="0" cy="0"/>
        </a:xfrm>
      </p:grpSpPr>
      <p:pic>
        <p:nvPicPr>
          <p:cNvPr id="4" name="Picture 3" descr="University of Iowa">
            <a:extLst>
              <a:ext uri="{FF2B5EF4-FFF2-40B4-BE49-F238E27FC236}">
                <a16:creationId xmlns:a16="http://schemas.microsoft.com/office/drawing/2014/main" id="{D948C9EC-F08C-634B-9436-0DC9CB28E3D9}"/>
              </a:ext>
            </a:extLst>
          </p:cNvPr>
          <p:cNvPicPr>
            <a:picLocks noChangeAspect="1"/>
          </p:cNvPicPr>
          <p:nvPr userDrawn="1"/>
        </p:nvPicPr>
        <p:blipFill>
          <a:blip r:embed="rId2"/>
          <a:stretch>
            <a:fillRect/>
          </a:stretch>
        </p:blipFill>
        <p:spPr>
          <a:xfrm>
            <a:off x="2286000" y="1524001"/>
            <a:ext cx="7620000" cy="3810000"/>
          </a:xfrm>
          <a:prstGeom prst="rect">
            <a:avLst/>
          </a:prstGeom>
        </p:spPr>
      </p:pic>
    </p:spTree>
    <p:extLst>
      <p:ext uri="{BB962C8B-B14F-4D97-AF65-F5344CB8AC3E}">
        <p14:creationId xmlns:p14="http://schemas.microsoft.com/office/powerpoint/2010/main" val="284624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D584-DB84-D1DF-1CBC-C1F2B9A87F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BFE5FA-D457-7E4D-02C1-203B2FD4583A}"/>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599377-826D-FEE9-D2EA-D4031F31BD5A}"/>
              </a:ext>
            </a:extLst>
          </p:cNvPr>
          <p:cNvSpPr>
            <a:spLocks noGrp="1"/>
          </p:cNvSpPr>
          <p:nvPr>
            <p:ph type="dt" sz="half" idx="10"/>
          </p:nvPr>
        </p:nvSpPr>
        <p:spPr/>
        <p:txBody>
          <a:bodyPr/>
          <a:lstStyle/>
          <a:p>
            <a:fld id="{CF077B03-BC94-45B7-A483-844521AFD5F2}" type="datetimeFigureOut">
              <a:rPr lang="en-US" smtClean="0"/>
              <a:t>5/30/2024</a:t>
            </a:fld>
            <a:endParaRPr lang="en-US"/>
          </a:p>
        </p:txBody>
      </p:sp>
      <p:sp>
        <p:nvSpPr>
          <p:cNvPr id="5" name="Footer Placeholder 4">
            <a:extLst>
              <a:ext uri="{FF2B5EF4-FFF2-40B4-BE49-F238E27FC236}">
                <a16:creationId xmlns:a16="http://schemas.microsoft.com/office/drawing/2014/main" id="{8F9D0B0C-282D-70A2-B3DA-10F28B770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96218-84A5-EDE2-DB3B-2D31EF1C03A3}"/>
              </a:ext>
            </a:extLst>
          </p:cNvPr>
          <p:cNvSpPr>
            <a:spLocks noGrp="1"/>
          </p:cNvSpPr>
          <p:nvPr>
            <p:ph type="sldNum" sz="quarter" idx="12"/>
          </p:nvPr>
        </p:nvSpPr>
        <p:spPr/>
        <p:txBody>
          <a:bodyPr/>
          <a:lstStyle/>
          <a:p>
            <a:fld id="{873AA479-570A-4879-A21D-5B06AA5A7B3B}" type="slidenum">
              <a:rPr lang="en-US" smtClean="0"/>
              <a:t>‹#›</a:t>
            </a:fld>
            <a:endParaRPr lang="en-US"/>
          </a:p>
        </p:txBody>
      </p:sp>
    </p:spTree>
    <p:extLst>
      <p:ext uri="{BB962C8B-B14F-4D97-AF65-F5344CB8AC3E}">
        <p14:creationId xmlns:p14="http://schemas.microsoft.com/office/powerpoint/2010/main" val="175082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952498" y="1686757"/>
            <a:ext cx="10251527"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DC5F3A3D-928C-F445-ACB3-2C38F21F6DA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644307122"/>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3744">
          <p15:clr>
            <a:srgbClr val="FBAE40"/>
          </p15:clr>
        </p15:guide>
        <p15:guide id="8" orient="horz" pos="24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ulle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937044-371D-C149-9F72-3D8FBA4605C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Accessibility@IOWA</a:t>
            </a:r>
          </a:p>
        </p:txBody>
      </p:sp>
      <p:pic>
        <p:nvPicPr>
          <p:cNvPr id="14" name="Picture 13" descr="The University of Iowa">
            <a:extLst>
              <a:ext uri="{FF2B5EF4-FFF2-40B4-BE49-F238E27FC236}">
                <a16:creationId xmlns:a16="http://schemas.microsoft.com/office/drawing/2014/main" id="{DC5F3A3D-928C-F445-ACB3-2C38F21F6DA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2" name="Content Placeholder 2">
            <a:extLst>
              <a:ext uri="{FF2B5EF4-FFF2-40B4-BE49-F238E27FC236}">
                <a16:creationId xmlns:a16="http://schemas.microsoft.com/office/drawing/2014/main" id="{7454F922-1C59-33BA-CF82-FEDC7DB37B9C}"/>
              </a:ext>
            </a:extLst>
          </p:cNvPr>
          <p:cNvSpPr>
            <a:spLocks noGrp="1"/>
          </p:cNvSpPr>
          <p:nvPr>
            <p:ph sz="half" idx="1"/>
          </p:nvPr>
        </p:nvSpPr>
        <p:spPr>
          <a:xfrm>
            <a:off x="952499" y="1653822"/>
            <a:ext cx="49530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E4FED8A3-3E51-110D-B1DB-BA9019BED05A}"/>
              </a:ext>
            </a:extLst>
          </p:cNvPr>
          <p:cNvSpPr>
            <a:spLocks noGrp="1"/>
          </p:cNvSpPr>
          <p:nvPr>
            <p:ph sz="half" idx="2"/>
          </p:nvPr>
        </p:nvSpPr>
        <p:spPr>
          <a:xfrm>
            <a:off x="6286499" y="1653822"/>
            <a:ext cx="49530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6478AAE-7240-66FD-2F28-043ECA42A40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531264A-E463-6B06-A849-5D757FF897CA}"/>
              </a:ext>
            </a:extLst>
          </p:cNvPr>
          <p:cNvPicPr>
            <a:picLocks noChangeAspect="1"/>
          </p:cNvPicPr>
          <p:nvPr userDrawn="1"/>
        </p:nvPicPr>
        <p:blipFill rotWithShape="1">
          <a:blip r:embed="rId3"/>
          <a:srcRect l="33620" t="55348" r="33620" b="30888"/>
          <a:stretch/>
        </p:blipFill>
        <p:spPr>
          <a:xfrm>
            <a:off x="4328161" y="6442337"/>
            <a:ext cx="1545020" cy="365125"/>
          </a:xfrm>
          <a:prstGeom prst="rect">
            <a:avLst/>
          </a:prstGeom>
        </p:spPr>
      </p:pic>
    </p:spTree>
    <p:extLst>
      <p:ext uri="{BB962C8B-B14F-4D97-AF65-F5344CB8AC3E}">
        <p14:creationId xmlns:p14="http://schemas.microsoft.com/office/powerpoint/2010/main" val="905980783"/>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3744">
          <p15:clr>
            <a:srgbClr val="FBAE40"/>
          </p15:clr>
        </p15:guide>
        <p15:guide id="8" orient="horz" pos="24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A240-6D62-9A25-8149-79D48884FB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A58B2-09C8-65B3-9F04-A3F299022E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A8D5C-60C9-4B04-EFA9-15ED758A9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99003A-C337-AA44-1FC2-5A2154DA8CD0}"/>
              </a:ext>
            </a:extLst>
          </p:cNvPr>
          <p:cNvSpPr>
            <a:spLocks noGrp="1"/>
          </p:cNvSpPr>
          <p:nvPr>
            <p:ph type="dt" sz="half" idx="10"/>
          </p:nvPr>
        </p:nvSpPr>
        <p:spPr/>
        <p:txBody>
          <a:bodyPr/>
          <a:lstStyle/>
          <a:p>
            <a:fld id="{68DA228A-9631-4CCA-91C9-C6296C46783A}" type="datetimeFigureOut">
              <a:rPr lang="en-US" smtClean="0"/>
              <a:t>5/30/2024</a:t>
            </a:fld>
            <a:endParaRPr lang="en-US"/>
          </a:p>
        </p:txBody>
      </p:sp>
      <p:sp>
        <p:nvSpPr>
          <p:cNvPr id="6" name="Footer Placeholder 5">
            <a:extLst>
              <a:ext uri="{FF2B5EF4-FFF2-40B4-BE49-F238E27FC236}">
                <a16:creationId xmlns:a16="http://schemas.microsoft.com/office/drawing/2014/main" id="{58C23F36-EA14-2D3D-EBEF-A69433194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E1314-493A-6D96-5E0E-966517CEC929}"/>
              </a:ext>
            </a:extLst>
          </p:cNvPr>
          <p:cNvSpPr>
            <a:spLocks noGrp="1"/>
          </p:cNvSpPr>
          <p:nvPr>
            <p:ph type="sldNum" sz="quarter" idx="12"/>
          </p:nvPr>
        </p:nvSpPr>
        <p:spPr/>
        <p:txBody>
          <a:bodyPr/>
          <a:lstStyle/>
          <a:p>
            <a:fld id="{99EE7FE6-C09A-41C7-87BC-2E27458D0757}" type="slidenum">
              <a:rPr lang="en-US" smtClean="0"/>
              <a:t>‹#›</a:t>
            </a:fld>
            <a:endParaRPr lang="en-US"/>
          </a:p>
        </p:txBody>
      </p:sp>
    </p:spTree>
    <p:extLst>
      <p:ext uri="{BB962C8B-B14F-4D97-AF65-F5344CB8AC3E}">
        <p14:creationId xmlns:p14="http://schemas.microsoft.com/office/powerpoint/2010/main" val="2907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a:t>
            </a:r>
            <a:br>
              <a:rPr lang="en-US"/>
            </a:br>
            <a:r>
              <a:rPr lang="en-US"/>
              <a:t>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a:solidFill>
                  <a:schemeClr val="bg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10376585" cy="365125"/>
          </a:xfrm>
          <a:prstGeom prst="rect">
            <a:avLst/>
          </a:prstGeom>
          <a:noFill/>
        </p:spPr>
        <p:txBody>
          <a:bodyPr vert="horz" lIns="0" tIns="0" rIns="0" bIns="0" rtlCol="0" anchor="ctr"/>
          <a:lstStyle>
            <a:lvl1pPr algn="l">
              <a:defRPr sz="22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12" name="Picture 11" descr="The University of Iowa">
            <a:extLst>
              <a:ext uri="{FF2B5EF4-FFF2-40B4-BE49-F238E27FC236}">
                <a16:creationId xmlns:a16="http://schemas.microsoft.com/office/drawing/2014/main" id="{A096FDD2-3609-3C49-9ED5-616F9E36DB07}"/>
              </a:ext>
            </a:extLst>
          </p:cNvPr>
          <p:cNvPicPr>
            <a:picLocks noChangeAspect="1"/>
          </p:cNvPicPr>
          <p:nvPr userDrawn="1"/>
        </p:nvPicPr>
        <p:blipFill>
          <a:blip r:embed="rId2"/>
          <a:stretch>
            <a:fillRect/>
          </a:stretch>
        </p:blipFill>
        <p:spPr>
          <a:xfrm>
            <a:off x="8625016" y="0"/>
            <a:ext cx="2693773" cy="1279542"/>
          </a:xfrm>
          <a:prstGeom prst="rect">
            <a:avLst/>
          </a:prstGeom>
        </p:spPr>
      </p:pic>
    </p:spTree>
    <p:extLst>
      <p:ext uri="{BB962C8B-B14F-4D97-AF65-F5344CB8AC3E}">
        <p14:creationId xmlns:p14="http://schemas.microsoft.com/office/powerpoint/2010/main" val="3856927177"/>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9166225" cy="365125"/>
          </a:xfrm>
          <a:prstGeom prst="rect">
            <a:avLst/>
          </a:prstGeom>
          <a:noFill/>
        </p:spPr>
        <p:txBody>
          <a:bodyPr vert="horz" lIns="0" tIns="0" rIns="0" bIns="0" rtlCol="0" anchor="ctr"/>
          <a:lstStyle>
            <a:lvl1pPr algn="l">
              <a:defRPr sz="22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10" name="Picture 9">
            <a:extLst>
              <a:ext uri="{FF2B5EF4-FFF2-40B4-BE49-F238E27FC236}">
                <a16:creationId xmlns:a16="http://schemas.microsoft.com/office/drawing/2014/main" id="{4A685527-7A8C-3647-9D96-6D076FA7A7CE}"/>
              </a:ext>
            </a:extLst>
          </p:cNvPr>
          <p:cNvPicPr>
            <a:picLocks noChangeAspect="1"/>
          </p:cNvPicPr>
          <p:nvPr userDrawn="1"/>
        </p:nvPicPr>
        <p:blipFill>
          <a:blip r:embed="rId2"/>
          <a:srcRect/>
          <a:stretch/>
        </p:blipFill>
        <p:spPr>
          <a:xfrm>
            <a:off x="8628383" y="0"/>
            <a:ext cx="2687038" cy="1279542"/>
          </a:xfrm>
          <a:prstGeom prst="rect">
            <a:avLst/>
          </a:prstGeom>
        </p:spPr>
      </p:pic>
    </p:spTree>
    <p:extLst>
      <p:ext uri="{BB962C8B-B14F-4D97-AF65-F5344CB8AC3E}">
        <p14:creationId xmlns:p14="http://schemas.microsoft.com/office/powerpoint/2010/main" val="3449129405"/>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431224"/>
          </a:xfrm>
        </p:spPr>
        <p:txBody>
          <a:bodyPr anchor="ctr" anchorCtr="0">
            <a:normAutofit/>
          </a:bodyPr>
          <a:lstStyle>
            <a:lvl1pPr algn="l">
              <a:defRPr sz="5500" b="1">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9" name="Footer Placeholder 4">
            <a:extLst>
              <a:ext uri="{FF2B5EF4-FFF2-40B4-BE49-F238E27FC236}">
                <a16:creationId xmlns:a16="http://schemas.microsoft.com/office/drawing/2014/main" id="{3BDD4F96-5BFE-3049-B4E0-9CDD4F5C3615}"/>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endParaRPr lang="en-US">
              <a:solidFill>
                <a:schemeClr val="bg1"/>
              </a:solidFill>
            </a:endParaRPr>
          </a:p>
        </p:txBody>
      </p:sp>
      <p:pic>
        <p:nvPicPr>
          <p:cNvPr id="13" name="Picture 12">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947738" y="1599"/>
            <a:ext cx="2687038" cy="1276343"/>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248531343"/>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838199" y="2677626"/>
            <a:ext cx="9144000" cy="1843238"/>
          </a:xfrm>
        </p:spPr>
        <p:txBody>
          <a:bodyPr anchor="t" anchorCtr="0">
            <a:normAutofit/>
          </a:bodyPr>
          <a:lstStyle>
            <a:lvl1pPr algn="l">
              <a:defRPr sz="6000" b="1">
                <a:solidFill>
                  <a:schemeClr val="bg1"/>
                </a:solidFill>
                <a:latin typeface="Arial" panose="020B0604020202020204" pitchFamily="34" charset="0"/>
                <a:cs typeface="Arial" panose="020B0604020202020204" pitchFamily="34" charset="0"/>
              </a:defRPr>
            </a:lvl1pPr>
          </a:lstStyle>
          <a:p>
            <a:r>
              <a:rPr lang="en-US"/>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838199" y="4709627"/>
            <a:ext cx="9144000" cy="407460"/>
          </a:xfrm>
        </p:spPr>
        <p:txBody>
          <a:bodyPr/>
          <a:lstStyle>
            <a:lvl1pPr marL="0" indent="0" algn="l">
              <a:buNone/>
              <a:defRPr sz="2400" b="1">
                <a:solidFill>
                  <a:schemeClr val="accent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838199" y="5087150"/>
            <a:ext cx="9144000" cy="463108"/>
          </a:xfrm>
        </p:spPr>
        <p:txBody>
          <a:bodyPr>
            <a:normAutofit/>
          </a:bodyPr>
          <a:lstStyle>
            <a:lvl1pPr marL="0" indent="0">
              <a:buNone/>
              <a:defRPr sz="2400">
                <a:solidFill>
                  <a:schemeClr val="bg1"/>
                </a:solidFill>
              </a:defRPr>
            </a:lvl1pPr>
            <a:lvl2pPr marL="457206" indent="0">
              <a:buNone/>
              <a:defRPr/>
            </a:lvl2pPr>
            <a:lvl3pPr marL="914411" indent="0">
              <a:buNone/>
              <a:defRPr/>
            </a:lvl3pPr>
            <a:lvl4pPr marL="1371617" indent="0">
              <a:buNone/>
              <a:defRPr/>
            </a:lvl4pPr>
            <a:lvl5pPr marL="1828823"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850558" y="1774217"/>
            <a:ext cx="8684172" cy="365125"/>
          </a:xfrm>
          <a:prstGeom prst="rect">
            <a:avLst/>
          </a:prstGeom>
          <a:noFill/>
        </p:spPr>
        <p:txBody>
          <a:bodyPr vert="horz" lIns="91440" tIns="45720" rIns="91440" bIns="45720" rtlCol="0" anchor="ctr"/>
          <a:lstStyle>
            <a:lvl1pPr algn="l">
              <a:defRPr sz="2400" b="0">
                <a:solidFill>
                  <a:schemeClr val="bg1"/>
                </a:solidFill>
              </a:defRPr>
            </a:lvl1pPr>
          </a:lstStyle>
          <a:p>
            <a:r>
              <a:rPr lang="en-US"/>
              <a:t>View &gt;&gt; Header and Footer &gt;&gt; Add Unit Name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7" y="2339665"/>
            <a:ext cx="768532"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6" name="Picture 15" descr="University of Iowa Logo in tab">
            <a:extLst>
              <a:ext uri="{FF2B5EF4-FFF2-40B4-BE49-F238E27FC236}">
                <a16:creationId xmlns:a16="http://schemas.microsoft.com/office/drawing/2014/main" id="{8B51AF24-FB2E-1240-9EF9-F0F501C2FF78}"/>
              </a:ext>
            </a:extLst>
          </p:cNvPr>
          <p:cNvPicPr>
            <a:picLocks noChangeAspect="1"/>
          </p:cNvPicPr>
          <p:nvPr userDrawn="1"/>
        </p:nvPicPr>
        <p:blipFill>
          <a:blip r:embed="rId2"/>
          <a:stretch>
            <a:fillRect/>
          </a:stretch>
        </p:blipFill>
        <p:spPr>
          <a:xfrm>
            <a:off x="8625018" y="0"/>
            <a:ext cx="2693772" cy="1279542"/>
          </a:xfrm>
          <a:prstGeom prst="rect">
            <a:avLst/>
          </a:prstGeom>
        </p:spPr>
      </p:pic>
    </p:spTree>
    <p:extLst>
      <p:ext uri="{BB962C8B-B14F-4D97-AF65-F5344CB8AC3E}">
        <p14:creationId xmlns:p14="http://schemas.microsoft.com/office/powerpoint/2010/main" val="3559901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561760"/>
          </a:xfrm>
        </p:spPr>
        <p:txBody>
          <a:bodyPr anchor="ctr" anchorCtr="0">
            <a:normAutofit/>
          </a:bodyPr>
          <a:lstStyle>
            <a:lvl1pPr algn="l">
              <a:defRPr sz="5500" b="1">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XX, 2020</a:t>
            </a:r>
          </a:p>
        </p:txBody>
      </p:sp>
      <p:sp>
        <p:nvSpPr>
          <p:cNvPr id="8" name="Footer Placeholder 4">
            <a:extLst>
              <a:ext uri="{FF2B5EF4-FFF2-40B4-BE49-F238E27FC236}">
                <a16:creationId xmlns:a16="http://schemas.microsoft.com/office/drawing/2014/main" id="{6EBCADCB-4DBB-9C43-A696-780C05775738}"/>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pic>
        <p:nvPicPr>
          <p:cNvPr id="13" name="Picture 12">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947738" y="0"/>
            <a:ext cx="2687038" cy="1279542"/>
          </a:xfrm>
          <a:prstGeom prst="rect">
            <a:avLst/>
          </a:prstGeom>
        </p:spPr>
      </p:pic>
    </p:spTree>
    <p:extLst>
      <p:ext uri="{BB962C8B-B14F-4D97-AF65-F5344CB8AC3E}">
        <p14:creationId xmlns:p14="http://schemas.microsoft.com/office/powerpoint/2010/main" val="3291516797"/>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Tree>
    <p:extLst>
      <p:ext uri="{BB962C8B-B14F-4D97-AF65-F5344CB8AC3E}">
        <p14:creationId xmlns:p14="http://schemas.microsoft.com/office/powerpoint/2010/main" val="4009349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7"/>
          </a:xfrm>
        </p:spPr>
        <p:txBody>
          <a:bodyPr lIns="0" tIns="0" rIns="0" bIns="0" anchor="t" anchorCtr="0">
            <a:norm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noProof="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Tree>
    <p:extLst>
      <p:ext uri="{BB962C8B-B14F-4D97-AF65-F5344CB8AC3E}">
        <p14:creationId xmlns:p14="http://schemas.microsoft.com/office/powerpoint/2010/main" val="390591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1027661" y="2215171"/>
            <a:ext cx="4368798" cy="646331"/>
          </a:xfrm>
          <a:solidFill>
            <a:schemeClr val="accent1"/>
          </a:solidFill>
        </p:spPr>
        <p:txBody>
          <a:bodyPr wrap="square" lIns="91440" tIns="91440" bIns="0">
            <a:spAutoFit/>
          </a:bodyPr>
          <a:lstStyle/>
          <a:p>
            <a:r>
              <a:rPr lang="en-US"/>
              <a:t>SECTION HEADER</a:t>
            </a:r>
          </a:p>
        </p:txBody>
      </p:sp>
    </p:spTree>
    <p:extLst>
      <p:ext uri="{BB962C8B-B14F-4D97-AF65-F5344CB8AC3E}">
        <p14:creationId xmlns:p14="http://schemas.microsoft.com/office/powerpoint/2010/main" val="1142070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6" name="Picture 15" descr="The University of Iowa">
            <a:extLst>
              <a:ext uri="{FF2B5EF4-FFF2-40B4-BE49-F238E27FC236}">
                <a16:creationId xmlns:a16="http://schemas.microsoft.com/office/drawing/2014/main" id="{7148CCDA-64E4-6A4E-A6A7-D2AB55159A1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730382746"/>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p15:clr>
            <a:srgbClr val="FBAE40"/>
          </p15:clr>
        </p15:guide>
        <p15:guide id="8" orient="horz" pos="37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952498" y="1686757"/>
            <a:ext cx="10251527"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DC5F3A3D-928C-F445-ACB3-2C38F21F6DA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346872241"/>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3744">
          <p15:clr>
            <a:srgbClr val="FBAE40"/>
          </p15:clr>
        </p15:guide>
        <p15:guide id="8" orient="horz" pos="24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500" y="389509"/>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 </a:t>
            </a:r>
            <a:br>
              <a:rPr lang="en-US"/>
            </a:br>
            <a:r>
              <a:rPr lang="en-US"/>
              <a:t>that runs to two lines</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500" y="2050741"/>
            <a:ext cx="10287000" cy="3892859"/>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995AAAF-3BA6-4445-BF32-09164447961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0AA5F87C-9826-7441-9CF2-6F364BF7D9C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8678EF36-A6E8-DB4E-8C3A-B3624ECEE498}"/>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68288949"/>
      </p:ext>
    </p:extLst>
  </p:cSld>
  <p:clrMapOvr>
    <a:masterClrMapping/>
  </p:clrMapOvr>
  <p:extLst>
    <p:ext uri="{DCECCB84-F9BA-43D5-87BE-67443E8EF086}">
      <p15:sldGuideLst xmlns:p15="http://schemas.microsoft.com/office/powerpoint/2012/main">
        <p15:guide id="1" orient="horz" pos="2400">
          <p15:clr>
            <a:srgbClr val="FBAE40"/>
          </p15:clr>
        </p15:guide>
        <p15:guide id="2" pos="3840">
          <p15:clr>
            <a:srgbClr val="FBAE40"/>
          </p15:clr>
        </p15:guide>
        <p15:guide id="3" pos="600">
          <p15:clr>
            <a:srgbClr val="FBAE40"/>
          </p15:clr>
        </p15:guide>
        <p15:guide id="4" pos="7080">
          <p15:clr>
            <a:srgbClr val="FBAE40"/>
          </p15:clr>
        </p15:guide>
        <p15:guide id="8" orient="horz" pos="37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8" name="Picture 17" descr="The University of Iowa">
            <a:extLst>
              <a:ext uri="{FF2B5EF4-FFF2-40B4-BE49-F238E27FC236}">
                <a16:creationId xmlns:a16="http://schemas.microsoft.com/office/drawing/2014/main" id="{A96F9427-B9C2-6F44-ADD6-28635EDF4B2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45D918E3-A228-4F47-B892-288E22CD6CB2}"/>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162386705"/>
      </p:ext>
    </p:extLst>
  </p:cSld>
  <p:clrMapOvr>
    <a:masterClrMapping/>
  </p:clrMapOvr>
  <p:extLst>
    <p:ext uri="{DCECCB84-F9BA-43D5-87BE-67443E8EF086}">
      <p15:sldGuideLst xmlns:p15="http://schemas.microsoft.com/office/powerpoint/2012/main">
        <p15:guide id="1" orient="horz" pos="3744">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697">
          <p15:clr>
            <a:srgbClr val="FBAE40"/>
          </p15:clr>
        </p15:guide>
        <p15:guide id="7" orient="horz" pos="24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3" name="Picture 22" descr="The University of Iowa">
            <a:extLst>
              <a:ext uri="{FF2B5EF4-FFF2-40B4-BE49-F238E27FC236}">
                <a16:creationId xmlns:a16="http://schemas.microsoft.com/office/drawing/2014/main" id="{529638AC-0ED3-DE46-BC83-28B1D845EE0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642FB62D-41EB-7A41-B0D2-60C8BB6A316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186368578"/>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55DF11BA-BD6E-E14D-A115-587308DBF4A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178B6A3E-B578-0F40-9695-2E975D126F8E}"/>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3" name="Footer Placeholder 4">
            <a:extLst>
              <a:ext uri="{FF2B5EF4-FFF2-40B4-BE49-F238E27FC236}">
                <a16:creationId xmlns:a16="http://schemas.microsoft.com/office/drawing/2014/main" id="{9253C989-F49D-8D4D-BFD5-ECCB6E59B78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109005396"/>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838199" y="2677626"/>
            <a:ext cx="9144000" cy="992326"/>
          </a:xfrm>
        </p:spPr>
        <p:txBody>
          <a:bodyPr anchor="t" anchorCtr="0">
            <a:normAutofit/>
          </a:bodyPr>
          <a:lstStyle>
            <a:lvl1pPr algn="l">
              <a:defRPr sz="6000" b="1">
                <a:solidFill>
                  <a:schemeClr val="bg1"/>
                </a:solidFill>
                <a:latin typeface="Arial" panose="020B0604020202020204" pitchFamily="34" charset="0"/>
                <a:cs typeface="Arial" panose="020B0604020202020204" pitchFamily="34" charset="0"/>
              </a:defRPr>
            </a:lvl1pPr>
          </a:lstStyle>
          <a:p>
            <a:r>
              <a:rPr lang="en-US"/>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838199" y="3637441"/>
            <a:ext cx="9144000" cy="407460"/>
          </a:xfrm>
        </p:spPr>
        <p:txBody>
          <a:bodyPr/>
          <a:lstStyle>
            <a:lvl1pPr marL="0" indent="0" algn="l">
              <a:buNone/>
              <a:defRPr sz="2400" b="1">
                <a:solidFill>
                  <a:schemeClr val="accent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7" y="2450876"/>
            <a:ext cx="768532"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938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Column Text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24302"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2" name="Rectangle 31">
            <a:extLst>
              <a:ext uri="{FF2B5EF4-FFF2-40B4-BE49-F238E27FC236}">
                <a16:creationId xmlns:a16="http://schemas.microsoft.com/office/drawing/2014/main" id="{8A4AB6F8-D05F-8E40-A637-083D1274FB35}"/>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8" name="Picture 37" descr="The University of Iowa">
            <a:extLst>
              <a:ext uri="{FF2B5EF4-FFF2-40B4-BE49-F238E27FC236}">
                <a16:creationId xmlns:a16="http://schemas.microsoft.com/office/drawing/2014/main" id="{03F28A08-B979-7F4D-A857-AE155CAB0EE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6" name="Footer Placeholder 4">
            <a:extLst>
              <a:ext uri="{FF2B5EF4-FFF2-40B4-BE49-F238E27FC236}">
                <a16:creationId xmlns:a16="http://schemas.microsoft.com/office/drawing/2014/main" id="{48092FCE-E544-874D-A440-7B68904C34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90857656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Rectangle 14">
            <a:extLst>
              <a:ext uri="{FF2B5EF4-FFF2-40B4-BE49-F238E27FC236}">
                <a16:creationId xmlns:a16="http://schemas.microsoft.com/office/drawing/2014/main" id="{55E76717-4761-EC4B-BDB1-C130638E59C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40242CE7-09BD-8143-AE27-4BF193790A81}"/>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AF415A2A-5C4A-BE45-8CAF-820EC97BED1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3919790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9" name="Rectangle 28">
            <a:extLst>
              <a:ext uri="{FF2B5EF4-FFF2-40B4-BE49-F238E27FC236}">
                <a16:creationId xmlns:a16="http://schemas.microsoft.com/office/drawing/2014/main" id="{A774845D-2BF0-2740-9880-8D2B0EBB22B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0BB6734F-670C-234F-9B83-4953BF83CF18}"/>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4" name="Footer Placeholder 4">
            <a:extLst>
              <a:ext uri="{FF2B5EF4-FFF2-40B4-BE49-F238E27FC236}">
                <a16:creationId xmlns:a16="http://schemas.microsoft.com/office/drawing/2014/main" id="{7695749F-B8A1-694A-8E96-E3DE4B0E92E9}"/>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88561255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Rectangle 32">
            <a:extLst>
              <a:ext uri="{FF2B5EF4-FFF2-40B4-BE49-F238E27FC236}">
                <a16:creationId xmlns:a16="http://schemas.microsoft.com/office/drawing/2014/main" id="{A5480C56-313A-5C4D-A02B-5C10621A506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58CA1799-4AEA-D247-8458-F8440E40306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7" name="Footer Placeholder 4">
            <a:extLst>
              <a:ext uri="{FF2B5EF4-FFF2-40B4-BE49-F238E27FC236}">
                <a16:creationId xmlns:a16="http://schemas.microsoft.com/office/drawing/2014/main" id="{FFD2AE71-6126-9A49-BF5D-602677416553}"/>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403825856"/>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guide id="8" orient="horz" pos="24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D8D606F0-071A-A842-B316-9BEBD143AC3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9AAD4B2F-0082-B749-BE09-2EC20A6C430D}"/>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7" name="Footer Placeholder 4">
            <a:extLst>
              <a:ext uri="{FF2B5EF4-FFF2-40B4-BE49-F238E27FC236}">
                <a16:creationId xmlns:a16="http://schemas.microsoft.com/office/drawing/2014/main" id="{BD920E71-4E45-E74F-B01A-DC16C3B807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34511316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2400">
          <p15:clr>
            <a:srgbClr val="FBAE40"/>
          </p15:clr>
        </p15:guide>
        <p15:guide id="7" orient="horz" pos="6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39080"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3037173" y="2243035"/>
            <a:ext cx="1071841" cy="1095375"/>
          </a:xfrm>
        </p:spPr>
        <p:txBody>
          <a:bodyPr/>
          <a:lstStyle>
            <a:lvl1pPr marL="0" indent="0">
              <a:buNone/>
              <a:defRPr/>
            </a:lvl1pPr>
          </a:lstStyle>
          <a:p>
            <a:endParaRPr lang="en-US"/>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896513"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939080"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582471"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6680564" y="2243035"/>
            <a:ext cx="1071841" cy="1095375"/>
          </a:xfrm>
        </p:spPr>
        <p:txBody>
          <a:bodyPr/>
          <a:lstStyle>
            <a:lvl1pPr marL="0" indent="0">
              <a:buNone/>
              <a:defRPr/>
            </a:lvl1pPr>
          </a:lstStyle>
          <a:p>
            <a:endParaRPr lang="en-US"/>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4539904"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582471"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225863"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10323956" y="2243035"/>
            <a:ext cx="1071841" cy="1095375"/>
          </a:xfrm>
        </p:spPr>
        <p:txBody>
          <a:bodyPr/>
          <a:lstStyle>
            <a:lvl1pPr marL="0" indent="0">
              <a:buNone/>
              <a:defRPr/>
            </a:lvl1pPr>
          </a:lstStyle>
          <a:p>
            <a:endParaRPr lang="en-US"/>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8183296"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225863"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a:t>View</a:t>
            </a:r>
            <a:r>
              <a:rPr lang="en-US"/>
              <a:t> &gt;&gt; Header and Footer &gt;&gt; Add Unit Name</a:t>
            </a:r>
          </a:p>
        </p:txBody>
      </p:sp>
    </p:spTree>
    <p:extLst>
      <p:ext uri="{BB962C8B-B14F-4D97-AF65-F5344CB8AC3E}">
        <p14:creationId xmlns:p14="http://schemas.microsoft.com/office/powerpoint/2010/main" val="334374127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66474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0" y="2337468"/>
            <a:ext cx="1182412" cy="1222625"/>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5231950"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7"/>
            <a:ext cx="1182412" cy="1222625"/>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8775763"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2" y="2299135"/>
            <a:ext cx="1182412" cy="1222625"/>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View &gt;&gt; Header and Footer &gt;&gt; Add Unit Name</a:t>
            </a:r>
          </a:p>
        </p:txBody>
      </p:sp>
    </p:spTree>
    <p:extLst>
      <p:ext uri="{BB962C8B-B14F-4D97-AF65-F5344CB8AC3E}">
        <p14:creationId xmlns:p14="http://schemas.microsoft.com/office/powerpoint/2010/main" val="2930971602"/>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3"/>
            <a:ext cx="1182412" cy="1222625"/>
          </a:xfrm>
        </p:spPr>
        <p:txBody>
          <a:bodyPr/>
          <a:lstStyle>
            <a:lvl1pPr>
              <a:buNone/>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6" y="2280863"/>
            <a:ext cx="1182412" cy="1222625"/>
          </a:xfrm>
        </p:spPr>
        <p:txBody>
          <a:bodyPr/>
          <a:lstStyle>
            <a:lvl1pPr>
              <a:buNone/>
              <a:defRPr/>
            </a:lvl1pPr>
          </a:lstStyle>
          <a:p>
            <a:endParaRPr lang="en-US"/>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4" y="2309972"/>
            <a:ext cx="1182412" cy="1222625"/>
          </a:xfrm>
        </p:spPr>
        <p:txBody>
          <a:bodyPr/>
          <a:lstStyle>
            <a:lvl1pPr>
              <a:buNone/>
              <a:defRPr/>
            </a:lvl1pPr>
          </a:lstStyle>
          <a:p>
            <a:endParaRPr lang="en-US"/>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4"/>
            <a:ext cx="1182412" cy="1222625"/>
          </a:xfrm>
        </p:spPr>
        <p:txBody>
          <a:bodyPr/>
          <a:lstStyle>
            <a:lvl1pPr>
              <a:buNone/>
              <a:defRPr/>
            </a:lvl1pPr>
          </a:lstStyle>
          <a:p>
            <a:endParaRPr lang="en-US"/>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6" name="Rectangle 15">
            <a:extLst>
              <a:ext uri="{FF2B5EF4-FFF2-40B4-BE49-F238E27FC236}">
                <a16:creationId xmlns:a16="http://schemas.microsoft.com/office/drawing/2014/main" id="{D4578BB7-B3A6-0D4A-A743-C8950F9817A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6D319038-0896-5540-A405-0F93F52CC9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9" name="Footer Placeholder 4">
            <a:extLst>
              <a:ext uri="{FF2B5EF4-FFF2-40B4-BE49-F238E27FC236}">
                <a16:creationId xmlns:a16="http://schemas.microsoft.com/office/drawing/2014/main" id="{CF5779A1-5C1A-D949-93A6-EFB401BFC69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View </a:t>
            </a:r>
            <a:r>
              <a:rPr lang="en-US" b="0"/>
              <a:t>&gt;&gt;</a:t>
            </a:r>
            <a:r>
              <a:rPr lang="en-US"/>
              <a:t> Header and Footer &gt;&gt; Add Unit Name</a:t>
            </a:r>
          </a:p>
        </p:txBody>
      </p:sp>
    </p:spTree>
    <p:extLst>
      <p:ext uri="{BB962C8B-B14F-4D97-AF65-F5344CB8AC3E}">
        <p14:creationId xmlns:p14="http://schemas.microsoft.com/office/powerpoint/2010/main" val="1577487130"/>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vl1pPr>
          </a:lstStyle>
          <a:p>
            <a:endParaRPr lang="en-US"/>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vl1pPr>
          </a:lstStyle>
          <a:p>
            <a:endParaRPr lang="en-US"/>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vl1pPr>
          </a:lstStyle>
          <a:p>
            <a:endParaRPr lang="en-US"/>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vl1pPr>
          </a:lstStyle>
          <a:p>
            <a:endParaRPr lang="en-US"/>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vl1pPr>
          </a:lstStyle>
          <a:p>
            <a:endParaRPr lang="en-US"/>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5</a:t>
            </a:r>
          </a:p>
        </p:txBody>
      </p:sp>
      <p:sp>
        <p:nvSpPr>
          <p:cNvPr id="20" name="Rectangle 19">
            <a:extLst>
              <a:ext uri="{FF2B5EF4-FFF2-40B4-BE49-F238E27FC236}">
                <a16:creationId xmlns:a16="http://schemas.microsoft.com/office/drawing/2014/main" id="{76866093-3200-6440-8AB2-9242D398F84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D664CA64-A0A9-F34D-BDC5-9ABCDE7A54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EB50283A-D398-E048-BDA3-92DD544A494E}"/>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a:t>View</a:t>
            </a:r>
            <a:r>
              <a:rPr lang="en-US"/>
              <a:t> &gt;&gt; Header and Footer &gt;&gt; Add Unit Name</a:t>
            </a:r>
          </a:p>
        </p:txBody>
      </p:sp>
    </p:spTree>
    <p:extLst>
      <p:ext uri="{BB962C8B-B14F-4D97-AF65-F5344CB8AC3E}">
        <p14:creationId xmlns:p14="http://schemas.microsoft.com/office/powerpoint/2010/main" val="123705992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8380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37256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37256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02DAB539-1500-4641-B587-77CADD88349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425DB221-2568-9A44-ABC3-1ED0E0B41E1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5" name="Footer Placeholder 4">
            <a:extLst>
              <a:ext uri="{FF2B5EF4-FFF2-40B4-BE49-F238E27FC236}">
                <a16:creationId xmlns:a16="http://schemas.microsoft.com/office/drawing/2014/main" id="{6E30D721-4805-D344-A3E0-90A8F1D568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413084817"/>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838199" y="2677626"/>
            <a:ext cx="9144000" cy="992326"/>
          </a:xfrm>
        </p:spPr>
        <p:txBody>
          <a:bodyPr anchor="t" anchorCtr="0">
            <a:normAutofit/>
          </a:bodyPr>
          <a:lstStyle>
            <a:lvl1pPr algn="l">
              <a:defRPr sz="6000" b="1">
                <a:solidFill>
                  <a:schemeClr val="tx1"/>
                </a:solidFill>
                <a:latin typeface="Arial" panose="020B0604020202020204" pitchFamily="34" charset="0"/>
                <a:cs typeface="Arial" panose="020B0604020202020204" pitchFamily="34" charset="0"/>
              </a:defRPr>
            </a:lvl1pPr>
          </a:lstStyle>
          <a:p>
            <a:r>
              <a:rPr lang="en-US"/>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838199" y="3637441"/>
            <a:ext cx="9144000" cy="407460"/>
          </a:xfrm>
        </p:spPr>
        <p:txBody>
          <a:bodyPr/>
          <a:lstStyle>
            <a:lvl1pPr marL="0" indent="0" algn="l">
              <a:buNone/>
              <a:defRPr sz="2400" b="1">
                <a:solidFill>
                  <a:schemeClr val="tx1"/>
                </a:solidFill>
              </a:defRPr>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7" y="2450876"/>
            <a:ext cx="768532"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72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3593362" y="1684461"/>
            <a:ext cx="2373939" cy="1621608"/>
          </a:xfrm>
        </p:spPr>
        <p:txBody>
          <a:bodyPr/>
          <a:lstStyle>
            <a:lvl1pPr>
              <a:buNone/>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6237399" y="1684461"/>
            <a:ext cx="2373939" cy="1621608"/>
          </a:xfrm>
        </p:spPr>
        <p:txBody>
          <a:bodyPr/>
          <a:lstStyle>
            <a:lvl1pPr>
              <a:buNone/>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8881435" y="1680693"/>
            <a:ext cx="2349365" cy="1621608"/>
          </a:xfrm>
        </p:spPr>
        <p:txBody>
          <a:bodyPr/>
          <a:lstStyle>
            <a:lvl1pPr>
              <a:buNone/>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CA720753-9BFD-2840-9C93-FF72942ED6E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2" name="Picture 31" descr="The University of Iowa">
            <a:extLst>
              <a:ext uri="{FF2B5EF4-FFF2-40B4-BE49-F238E27FC236}">
                <a16:creationId xmlns:a16="http://schemas.microsoft.com/office/drawing/2014/main" id="{710BB67D-293B-374F-89FC-5F2EBF9F2923}"/>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1" name="Footer Placeholder 4">
            <a:extLst>
              <a:ext uri="{FF2B5EF4-FFF2-40B4-BE49-F238E27FC236}">
                <a16:creationId xmlns:a16="http://schemas.microsoft.com/office/drawing/2014/main" id="{9EE9B966-22C9-0D4A-8DF7-FFA7CF9C9DD8}"/>
              </a:ext>
            </a:extLst>
          </p:cNvPr>
          <p:cNvSpPr>
            <a:spLocks noGrp="1"/>
          </p:cNvSpPr>
          <p:nvPr userDrawn="1">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119311857"/>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32437"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053442" y="1684461"/>
            <a:ext cx="1832437" cy="1621608"/>
          </a:xfrm>
        </p:spPr>
        <p:txBody>
          <a:bodyPr/>
          <a:lstStyle>
            <a:lvl1pPr>
              <a:buNone/>
              <a:defRPr/>
            </a:lvl1pPr>
          </a:lstStyle>
          <a:p>
            <a:endParaRPr lang="en-US"/>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0534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0534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187042" y="1684461"/>
            <a:ext cx="1832437" cy="1621608"/>
          </a:xfrm>
        </p:spPr>
        <p:txBody>
          <a:bodyPr/>
          <a:lstStyle>
            <a:lvl1pPr>
              <a:buNone/>
              <a:defRPr/>
            </a:lvl1pPr>
          </a:lstStyle>
          <a:p>
            <a:endParaRPr lang="en-US"/>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1870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1870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266213" y="1684461"/>
            <a:ext cx="1832437" cy="1621608"/>
          </a:xfrm>
        </p:spPr>
        <p:txBody>
          <a:bodyPr/>
          <a:lstStyle>
            <a:lvl1pPr>
              <a:buNone/>
              <a:defRPr/>
            </a:lvl1pPr>
          </a:lstStyle>
          <a:p>
            <a:endParaRPr lang="en-US"/>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266215"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266216"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10699" y="1684461"/>
            <a:ext cx="1832437" cy="1621608"/>
          </a:xfrm>
        </p:spPr>
        <p:txBody>
          <a:bodyPr/>
          <a:lstStyle>
            <a:lvl1pPr>
              <a:buNone/>
              <a:defRPr/>
            </a:lvl1pPr>
          </a:lstStyle>
          <a:p>
            <a:endParaRPr lang="en-US"/>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10701" y="3545060"/>
            <a:ext cx="1826629" cy="67511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107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36" name="Rectangle 35">
            <a:extLst>
              <a:ext uri="{FF2B5EF4-FFF2-40B4-BE49-F238E27FC236}">
                <a16:creationId xmlns:a16="http://schemas.microsoft.com/office/drawing/2014/main" id="{8A4E17D8-CAFF-0E47-97EF-4D4BC59FFC70}"/>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43" name="Picture 42" descr="The University of Iowa">
            <a:extLst>
              <a:ext uri="{FF2B5EF4-FFF2-40B4-BE49-F238E27FC236}">
                <a16:creationId xmlns:a16="http://schemas.microsoft.com/office/drawing/2014/main" id="{924E35CA-EA2E-084A-B4D2-736FEA8C0D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8" name="Footer Placeholder 4">
            <a:extLst>
              <a:ext uri="{FF2B5EF4-FFF2-40B4-BE49-F238E27FC236}">
                <a16:creationId xmlns:a16="http://schemas.microsoft.com/office/drawing/2014/main" id="{D752B61A-80FF-1049-8A33-5614EE9DC80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76028905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a:t>Click to edit Title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952499" y="1686757"/>
            <a:ext cx="5257801"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9" name="Rectangle 8">
            <a:extLst>
              <a:ext uri="{FF2B5EF4-FFF2-40B4-BE49-F238E27FC236}">
                <a16:creationId xmlns:a16="http://schemas.microsoft.com/office/drawing/2014/main" id="{7420F7CB-393D-BF45-B52D-542FDDEFCAF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9CE5618D-3613-E04D-A815-ED9A2C5AA3C5}"/>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1" name="Footer Placeholder 4">
            <a:extLst>
              <a:ext uri="{FF2B5EF4-FFF2-40B4-BE49-F238E27FC236}">
                <a16:creationId xmlns:a16="http://schemas.microsoft.com/office/drawing/2014/main" id="{C35C85E8-314E-3E45-BB26-1A95C606F050}"/>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378417141"/>
      </p:ext>
    </p:extLst>
  </p:cSld>
  <p:clrMapOvr>
    <a:masterClrMapping/>
  </p:clrMapOvr>
  <p:extLst>
    <p:ext uri="{DCECCB84-F9BA-43D5-87BE-67443E8EF086}">
      <p15:sldGuideLst xmlns:p15="http://schemas.microsoft.com/office/powerpoint/2012/main">
        <p15:guide id="1" orient="horz" pos="3744">
          <p15:clr>
            <a:srgbClr val="FBAE40"/>
          </p15:clr>
        </p15:guide>
        <p15:guide id="2" pos="3912">
          <p15:clr>
            <a:srgbClr val="FBAE40"/>
          </p15:clr>
        </p15:guide>
        <p15:guide id="3" pos="600">
          <p15:clr>
            <a:srgbClr val="FBAE40"/>
          </p15:clr>
        </p15:guide>
        <p15:guide id="4" orient="horz" pos="1056">
          <p15:clr>
            <a:srgbClr val="FBAE40"/>
          </p15:clr>
        </p15:guide>
        <p15:guide id="6" orient="horz" pos="697">
          <p15:clr>
            <a:srgbClr val="FBAE40"/>
          </p15:clr>
        </p15:guide>
        <p15:guide id="7" orient="horz" pos="240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952499" y="365125"/>
            <a:ext cx="5254505" cy="1331865"/>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952499" y="1962386"/>
            <a:ext cx="5266450" cy="3981214"/>
          </a:xfrm>
        </p:spPr>
        <p:txBody>
          <a:bodyPr/>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Font typeface="Roboto" panose="02000000000000000000" pitchFamily="2" charset="0"/>
              <a:buChar char="–"/>
              <a:defRPr>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6002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1" name="Rectangle 10">
            <a:extLst>
              <a:ext uri="{FF2B5EF4-FFF2-40B4-BE49-F238E27FC236}">
                <a16:creationId xmlns:a16="http://schemas.microsoft.com/office/drawing/2014/main" id="{BC24DFA0-3257-B044-87EF-16154359E2FC}"/>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9" name="Picture 18" descr="The University of Iowa">
            <a:extLst>
              <a:ext uri="{FF2B5EF4-FFF2-40B4-BE49-F238E27FC236}">
                <a16:creationId xmlns:a16="http://schemas.microsoft.com/office/drawing/2014/main" id="{87382191-DF4D-7341-915C-9C10445352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21405B1-B61E-0943-909C-EFA16B5EE48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119392761"/>
      </p:ext>
    </p:extLst>
  </p:cSld>
  <p:clrMapOvr>
    <a:masterClrMapping/>
  </p:clrMapOvr>
  <p:extLst>
    <p:ext uri="{DCECCB84-F9BA-43D5-87BE-67443E8EF086}">
      <p15:sldGuideLst xmlns:p15="http://schemas.microsoft.com/office/powerpoint/2012/main">
        <p15:guide id="1" orient="horz" pos="3744">
          <p15:clr>
            <a:srgbClr val="FBAE40"/>
          </p15:clr>
        </p15:guide>
        <p15:guide id="2" pos="3926">
          <p15:clr>
            <a:srgbClr val="FBAE40"/>
          </p15:clr>
        </p15:guide>
        <p15:guide id="3" pos="600">
          <p15:clr>
            <a:srgbClr val="FBAE40"/>
          </p15:clr>
        </p15:guide>
        <p15:guide id="4" orient="horz" pos="240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949325" y="494273"/>
            <a:ext cx="10290175" cy="869089"/>
          </a:xfrm>
        </p:spPr>
        <p:txBody>
          <a:bodyPr lIns="0" tIns="0" rIns="0" bIns="0"/>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p>
            <a:endParaRPr lang="en-US"/>
          </a:p>
        </p:txBody>
      </p:sp>
      <p:sp>
        <p:nvSpPr>
          <p:cNvPr id="12" name="Rectangle 11">
            <a:extLst>
              <a:ext uri="{FF2B5EF4-FFF2-40B4-BE49-F238E27FC236}">
                <a16:creationId xmlns:a16="http://schemas.microsoft.com/office/drawing/2014/main" id="{1F56D074-0631-F846-A2A3-4A39FEAEFDD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F53BBB5F-6629-C742-91EE-40B5B8BC1084}"/>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B3AC09A7-82B4-6B47-A4FB-CA6800EAFBA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362078722"/>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8383" y="3029213"/>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a:solidFill>
                  <a:schemeClr val="bg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1071271" y="5122118"/>
            <a:ext cx="142379"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8628383" y="0"/>
            <a:ext cx="2687038" cy="1279542"/>
          </a:xfrm>
          <a:prstGeom prst="rect">
            <a:avLst/>
          </a:prstGeom>
        </p:spPr>
      </p:pic>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tx1"/>
                </a:solidFill>
              </a:defRPr>
            </a:lvl1pPr>
          </a:lstStyle>
          <a:p>
            <a:r>
              <a:rPr lang="en-US"/>
              <a:t>Insert-&gt;Header and Footer-&gt;Type Customizable Name</a:t>
            </a:r>
          </a:p>
        </p:txBody>
      </p:sp>
    </p:spTree>
    <p:extLst>
      <p:ext uri="{BB962C8B-B14F-4D97-AF65-F5344CB8AC3E}">
        <p14:creationId xmlns:p14="http://schemas.microsoft.com/office/powerpoint/2010/main" val="2263072192"/>
      </p:ext>
    </p:extLst>
  </p:cSld>
  <p:clrMapOvr>
    <a:masterClrMapping/>
  </p:clrMapOvr>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Presenter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tretch>
            <a:fillRect/>
          </a:stretch>
        </p:blipFill>
        <p:spPr>
          <a:xfrm>
            <a:off x="8625016" y="0"/>
            <a:ext cx="2693773" cy="1279542"/>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bg1"/>
                </a:solidFill>
              </a:defRPr>
            </a:lvl1pPr>
          </a:lstStyle>
          <a:p>
            <a:r>
              <a:rPr lang="en-US"/>
              <a:t>Insert-&gt;Header and Footer-&gt;Type Customizable Name</a:t>
            </a:r>
          </a:p>
        </p:txBody>
      </p:sp>
    </p:spTree>
    <p:extLst>
      <p:ext uri="{BB962C8B-B14F-4D97-AF65-F5344CB8AC3E}">
        <p14:creationId xmlns:p14="http://schemas.microsoft.com/office/powerpoint/2010/main" val="3225514323"/>
      </p:ext>
    </p:extLst>
  </p:cSld>
  <p:clrMapOvr>
    <a:masterClrMapping/>
  </p:clrMapOvr>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838200" y="4485842"/>
            <a:ext cx="10515600" cy="896116"/>
          </a:xfrm>
        </p:spPr>
        <p:txBody>
          <a:bodyPr/>
          <a:lstStyle>
            <a:lvl1pPr algn="ctr">
              <a:defRPr>
                <a:solidFill>
                  <a:schemeClr val="bg1"/>
                </a:solidFill>
              </a:defRPr>
            </a:lvl1pPr>
          </a:lstStyle>
          <a:p>
            <a:r>
              <a:rPr lang="en-US"/>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675842"/>
            <a:ext cx="7620000" cy="3810000"/>
          </a:xfrm>
          <a:prstGeom prst="rect">
            <a:avLst/>
          </a:prstGeom>
        </p:spPr>
      </p:pic>
    </p:spTree>
    <p:extLst>
      <p:ext uri="{BB962C8B-B14F-4D97-AF65-F5344CB8AC3E}">
        <p14:creationId xmlns:p14="http://schemas.microsoft.com/office/powerpoint/2010/main" val="21173346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61764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Photo Background">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5FFEA7CF-83E7-764C-ABBA-82BBDBDAEC0D}"/>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7" name="Text Placeholder 6">
            <a:extLst>
              <a:ext uri="{FF2B5EF4-FFF2-40B4-BE49-F238E27FC236}">
                <a16:creationId xmlns:a16="http://schemas.microsoft.com/office/drawing/2014/main" id="{8E5B506F-BBA1-9842-893B-0EB9BFBD1D66}"/>
              </a:ext>
            </a:extLst>
          </p:cNvPr>
          <p:cNvSpPr>
            <a:spLocks noGrp="1"/>
          </p:cNvSpPr>
          <p:nvPr>
            <p:ph type="body" sz="quarter" idx="12" hasCustomPrompt="1"/>
          </p:nvPr>
        </p:nvSpPr>
        <p:spPr>
          <a:xfrm>
            <a:off x="1072636" y="2316951"/>
            <a:ext cx="4769254" cy="707886"/>
          </a:xfrm>
          <a:solidFill>
            <a:schemeClr val="accent1"/>
          </a:solidFill>
        </p:spPr>
        <p:txBody>
          <a:bodyPr vert="horz" wrap="none" lIns="91440" anchor="ctr" anchorCtr="0">
            <a:spAutoFit/>
          </a:bodyPr>
          <a:lstStyle>
            <a:lvl1pPr marL="0" indent="0">
              <a:buNone/>
              <a:defRPr sz="4000" b="1"/>
            </a:lvl1pPr>
            <a:lvl2pPr marL="457206" indent="0">
              <a:buNone/>
              <a:defRPr/>
            </a:lvl2pPr>
            <a:lvl3pPr marL="914411" indent="0">
              <a:buNone/>
              <a:defRPr/>
            </a:lvl3pPr>
            <a:lvl4pPr marL="1371617" indent="0">
              <a:buNone/>
              <a:defRPr/>
            </a:lvl4pPr>
            <a:lvl5pPr marL="1828823" indent="0">
              <a:buNone/>
              <a:defRPr/>
            </a:lvl5pPr>
          </a:lstStyle>
          <a:p>
            <a:pPr lvl="0"/>
            <a:r>
              <a:rPr lang="en-US"/>
              <a:t>SECTION HEADER</a:t>
            </a:r>
          </a:p>
        </p:txBody>
      </p:sp>
    </p:spTree>
    <p:extLst>
      <p:ext uri="{BB962C8B-B14F-4D97-AF65-F5344CB8AC3E}">
        <p14:creationId xmlns:p14="http://schemas.microsoft.com/office/powerpoint/2010/main" val="343161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EBBA0-2B0E-FB4D-B3E3-D6D8CFD2D304}"/>
              </a:ext>
            </a:extLst>
          </p:cNvPr>
          <p:cNvSpPr/>
          <p:nvPr userDrawn="1"/>
        </p:nvSpPr>
        <p:spPr>
          <a:xfrm>
            <a:off x="0" y="6389512"/>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39347" y="494273"/>
            <a:ext cx="10515600" cy="86908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838202" y="1591689"/>
            <a:ext cx="10515600" cy="4388698"/>
          </a:xfrm>
        </p:spPr>
        <p:txBody>
          <a:bodyPr/>
          <a:lstStyle>
            <a:lvl1pPr marL="228604" indent="-228604">
              <a:buSzPct val="95000"/>
              <a:buFontTx/>
              <a:buBlip>
                <a:blip r:embed="rId2"/>
              </a:buBlip>
              <a:defRPr/>
            </a:lvl1pPr>
            <a:lvl2pPr marL="685809" indent="-228604">
              <a:buClr>
                <a:schemeClr val="tx2"/>
              </a:buClr>
              <a:buSzPct val="100000"/>
              <a:buFont typeface="Arial" panose="020B0604020202020204" pitchFamily="34" charset="0"/>
              <a:buChar char="•"/>
              <a:defRPr/>
            </a:lvl2pPr>
            <a:lvl3pPr marL="1143015" indent="-228604">
              <a:buClr>
                <a:schemeClr val="tx2"/>
              </a:buClr>
              <a:buSzPct val="100000"/>
              <a:buFont typeface="Arial" panose="020B0604020202020204" pitchFamily="34" charset="0"/>
              <a:buChar char="•"/>
              <a:defRPr/>
            </a:lvl3pPr>
            <a:lvl4pPr marL="1600221" indent="-228604">
              <a:buClr>
                <a:schemeClr val="tx2"/>
              </a:buClr>
              <a:buSzPct val="100000"/>
              <a:buFont typeface="Arial" panose="020B0604020202020204" pitchFamily="34" charset="0"/>
              <a:buChar char="•"/>
              <a:defRPr/>
            </a:lvl4pPr>
            <a:lvl5pPr marL="2057427" indent="-228604">
              <a:buClr>
                <a:schemeClr val="tx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5" y="6441193"/>
            <a:ext cx="8684172" cy="365125"/>
          </a:xfrm>
          <a:prstGeom prst="rect">
            <a:avLst/>
          </a:prstGeom>
        </p:spPr>
        <p:txBody>
          <a:bodyPr vert="horz" lIns="91440" tIns="45720" rIns="91440" bIns="45720" rtlCol="0" anchor="ctr"/>
          <a:lstStyle>
            <a:lvl1pPr algn="l">
              <a:defRPr sz="1401" b="1">
                <a:solidFill>
                  <a:schemeClr val="bg1"/>
                </a:solidFill>
              </a:defRPr>
            </a:lvl1pPr>
          </a:lstStyle>
          <a:p>
            <a:r>
              <a:rPr lang="en-US"/>
              <a:t>View &gt;&gt; Header and Footer &gt;&gt; Add Unit Name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838202" y="1363362"/>
            <a:ext cx="768532"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University of Iowa Logo in tab">
            <a:extLst>
              <a:ext uri="{FF2B5EF4-FFF2-40B4-BE49-F238E27FC236}">
                <a16:creationId xmlns:a16="http://schemas.microsoft.com/office/drawing/2014/main" id="{F51089BB-12B1-B240-94C3-C431E554F07B}"/>
              </a:ext>
            </a:extLst>
          </p:cNvPr>
          <p:cNvPicPr>
            <a:picLocks noChangeAspect="1"/>
          </p:cNvPicPr>
          <p:nvPr userDrawn="1"/>
        </p:nvPicPr>
        <p:blipFill>
          <a:blip r:embed="rId3"/>
          <a:stretch>
            <a:fillRect/>
          </a:stretch>
        </p:blipFill>
        <p:spPr>
          <a:xfrm>
            <a:off x="838201" y="6131555"/>
            <a:ext cx="1545020" cy="733885"/>
          </a:xfrm>
          <a:prstGeom prst="rect">
            <a:avLst/>
          </a:prstGeom>
        </p:spPr>
      </p:pic>
    </p:spTree>
    <p:extLst>
      <p:ext uri="{BB962C8B-B14F-4D97-AF65-F5344CB8AC3E}">
        <p14:creationId xmlns:p14="http://schemas.microsoft.com/office/powerpoint/2010/main" val="69116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EBBA0-2B0E-FB4D-B3E3-D6D8CFD2D304}"/>
              </a:ext>
            </a:extLst>
          </p:cNvPr>
          <p:cNvSpPr/>
          <p:nvPr userDrawn="1"/>
        </p:nvSpPr>
        <p:spPr>
          <a:xfrm>
            <a:off x="0" y="6389512"/>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64060" y="365126"/>
            <a:ext cx="10515600" cy="1331865"/>
          </a:xfrm>
        </p:spPr>
        <p:txBody>
          <a:bodyPr/>
          <a:lstStyle/>
          <a:p>
            <a:r>
              <a:rPr lang="en-US"/>
              <a:t>Click to edit Master title style </a:t>
            </a:r>
            <a:br>
              <a:rPr lang="en-US"/>
            </a:br>
            <a:r>
              <a:rPr lang="en-US"/>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838202" y="1987101"/>
            <a:ext cx="10515600" cy="4018000"/>
          </a:xfrm>
        </p:spPr>
        <p:txBody>
          <a:bodyPr/>
          <a:lstStyle>
            <a:lvl1pPr marL="228604" indent="-228604">
              <a:buSzPct val="95000"/>
              <a:buFontTx/>
              <a:buBlip>
                <a:blip r:embed="rId2"/>
              </a:buBlip>
              <a:defRPr/>
            </a:lvl1pPr>
            <a:lvl2pPr marL="685809" indent="-228604">
              <a:buClr>
                <a:schemeClr val="tx2"/>
              </a:buClr>
              <a:buSzPct val="100000"/>
              <a:buFont typeface="Arial" panose="020B0604020202020204" pitchFamily="34" charset="0"/>
              <a:buChar char="•"/>
              <a:defRPr/>
            </a:lvl2pPr>
            <a:lvl3pPr marL="1143015" indent="-228604">
              <a:buClr>
                <a:schemeClr val="tx2"/>
              </a:buClr>
              <a:buSzPct val="100000"/>
              <a:buFont typeface="Arial" panose="020B0604020202020204" pitchFamily="34" charset="0"/>
              <a:buChar char="•"/>
              <a:defRPr/>
            </a:lvl3pPr>
            <a:lvl4pPr marL="1600221" indent="-228604">
              <a:buClr>
                <a:schemeClr val="tx2"/>
              </a:buClr>
              <a:buSzPct val="100000"/>
              <a:buFont typeface="Arial" panose="020B0604020202020204" pitchFamily="34" charset="0"/>
              <a:buChar char="•"/>
              <a:defRPr/>
            </a:lvl4pPr>
            <a:lvl5pPr marL="2057427" indent="-228604">
              <a:buClr>
                <a:schemeClr val="tx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5" y="6441193"/>
            <a:ext cx="8684172" cy="365125"/>
          </a:xfrm>
          <a:prstGeom prst="rect">
            <a:avLst/>
          </a:prstGeom>
        </p:spPr>
        <p:txBody>
          <a:bodyPr vert="horz" lIns="91440" tIns="45720" rIns="91440" bIns="45720" rtlCol="0" anchor="ctr"/>
          <a:lstStyle>
            <a:lvl1pPr algn="l">
              <a:defRPr sz="1401" b="1">
                <a:solidFill>
                  <a:schemeClr val="bg1"/>
                </a:solidFill>
              </a:defRPr>
            </a:lvl1pPr>
          </a:lstStyle>
          <a:p>
            <a:r>
              <a:rPr lang="en-US"/>
              <a:t>View &gt;&gt; Header and Footer &gt;&gt; Add Unit Name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838202" y="1734062"/>
            <a:ext cx="768532"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1" name="Picture 10" descr="University of Iowa Logo in tab">
            <a:extLst>
              <a:ext uri="{FF2B5EF4-FFF2-40B4-BE49-F238E27FC236}">
                <a16:creationId xmlns:a16="http://schemas.microsoft.com/office/drawing/2014/main" id="{CFF14CD2-6839-EF4B-BE95-D8FF44EDAFE3}"/>
              </a:ext>
            </a:extLst>
          </p:cNvPr>
          <p:cNvPicPr>
            <a:picLocks noChangeAspect="1"/>
          </p:cNvPicPr>
          <p:nvPr userDrawn="1"/>
        </p:nvPicPr>
        <p:blipFill>
          <a:blip r:embed="rId3"/>
          <a:stretch>
            <a:fillRect/>
          </a:stretch>
        </p:blipFill>
        <p:spPr>
          <a:xfrm>
            <a:off x="838201" y="6131555"/>
            <a:ext cx="1545020" cy="733885"/>
          </a:xfrm>
          <a:prstGeom prst="rect">
            <a:avLst/>
          </a:prstGeom>
        </p:spPr>
      </p:pic>
    </p:spTree>
    <p:extLst>
      <p:ext uri="{BB962C8B-B14F-4D97-AF65-F5344CB8AC3E}">
        <p14:creationId xmlns:p14="http://schemas.microsoft.com/office/powerpoint/2010/main" val="28979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8E5D18-D14C-2E49-8475-3B6767E2DE9A}"/>
              </a:ext>
            </a:extLst>
          </p:cNvPr>
          <p:cNvSpPr/>
          <p:nvPr userDrawn="1"/>
        </p:nvSpPr>
        <p:spPr>
          <a:xfrm>
            <a:off x="0" y="6389512"/>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Arial" panose="020B0604020202020204" pitchFamily="34" charset="0"/>
            </a:endParaRP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838200" y="1962387"/>
            <a:ext cx="5562601" cy="3923407"/>
          </a:xfrm>
        </p:spPr>
        <p:txBody>
          <a:bodyPr/>
          <a:lstStyle>
            <a:lvl1pPr marL="228604" indent="-228604">
              <a:buSzPct val="950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5" y="6441193"/>
            <a:ext cx="8684172" cy="365125"/>
          </a:xfrm>
          <a:prstGeom prst="rect">
            <a:avLst/>
          </a:prstGeom>
        </p:spPr>
        <p:txBody>
          <a:bodyPr vert="horz" lIns="91440" tIns="45720" rIns="91440" bIns="45720" rtlCol="0" anchor="ctr"/>
          <a:lstStyle>
            <a:lvl1pPr algn="l">
              <a:defRPr sz="1401" b="1">
                <a:solidFill>
                  <a:schemeClr val="bg1"/>
                </a:solidFill>
              </a:defRPr>
            </a:lvl1pPr>
          </a:lstStyle>
          <a:p>
            <a:r>
              <a:rPr lang="en-US"/>
              <a:t>View &gt;&gt; Header and Footer &gt;&gt; Add Unit Name</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59503" y="0"/>
            <a:ext cx="5029200" cy="6392452"/>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10" name="Title 1">
            <a:extLst>
              <a:ext uri="{FF2B5EF4-FFF2-40B4-BE49-F238E27FC236}">
                <a16:creationId xmlns:a16="http://schemas.microsoft.com/office/drawing/2014/main" id="{DACFD86F-631F-DB40-8919-BA8E20BF834E}"/>
              </a:ext>
            </a:extLst>
          </p:cNvPr>
          <p:cNvSpPr>
            <a:spLocks noGrp="1"/>
          </p:cNvSpPr>
          <p:nvPr>
            <p:ph type="title"/>
          </p:nvPr>
        </p:nvSpPr>
        <p:spPr>
          <a:xfrm>
            <a:off x="764060" y="365126"/>
            <a:ext cx="5636741" cy="1331865"/>
          </a:xfr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B7458B34-F735-D249-820C-C797A1F1FED6}"/>
              </a:ext>
            </a:extLst>
          </p:cNvPr>
          <p:cNvCxnSpPr>
            <a:cxnSpLocks/>
          </p:cNvCxnSpPr>
          <p:nvPr userDrawn="1"/>
        </p:nvCxnSpPr>
        <p:spPr>
          <a:xfrm>
            <a:off x="838202" y="1734062"/>
            <a:ext cx="768532"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University of Iowa Logo in tab">
            <a:extLst>
              <a:ext uri="{FF2B5EF4-FFF2-40B4-BE49-F238E27FC236}">
                <a16:creationId xmlns:a16="http://schemas.microsoft.com/office/drawing/2014/main" id="{331EC016-F850-1E4A-A65C-1A14626CEA65}"/>
              </a:ext>
            </a:extLst>
          </p:cNvPr>
          <p:cNvPicPr>
            <a:picLocks noChangeAspect="1"/>
          </p:cNvPicPr>
          <p:nvPr userDrawn="1"/>
        </p:nvPicPr>
        <p:blipFill>
          <a:blip r:embed="rId3"/>
          <a:stretch>
            <a:fillRect/>
          </a:stretch>
        </p:blipFill>
        <p:spPr>
          <a:xfrm>
            <a:off x="838201" y="6131555"/>
            <a:ext cx="1545020" cy="733885"/>
          </a:xfrm>
          <a:prstGeom prst="rect">
            <a:avLst/>
          </a:prstGeom>
        </p:spPr>
      </p:pic>
    </p:spTree>
    <p:extLst>
      <p:ext uri="{BB962C8B-B14F-4D97-AF65-F5344CB8AC3E}">
        <p14:creationId xmlns:p14="http://schemas.microsoft.com/office/powerpoint/2010/main" val="262550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D99024-F68B-C04C-A2AC-E78D62D8E79D}"/>
              </a:ext>
            </a:extLst>
          </p:cNvPr>
          <p:cNvSpPr/>
          <p:nvPr userDrawn="1"/>
        </p:nvSpPr>
        <p:spPr>
          <a:xfrm>
            <a:off x="0" y="6389512"/>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a:latin typeface="Arial" panose="020B0604020202020204" pitchFamily="34" charset="0"/>
            </a:endParaRP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5" y="6441193"/>
            <a:ext cx="8684172" cy="365125"/>
          </a:xfrm>
          <a:prstGeom prst="rect">
            <a:avLst/>
          </a:prstGeom>
        </p:spPr>
        <p:txBody>
          <a:bodyPr vert="horz" lIns="91440" tIns="45720" rIns="91440" bIns="45720" rtlCol="0" anchor="ctr"/>
          <a:lstStyle>
            <a:lvl1pPr algn="l">
              <a:defRPr sz="1401" b="1">
                <a:solidFill>
                  <a:schemeClr val="bg1"/>
                </a:solidFill>
              </a:defRPr>
            </a:lvl1pPr>
          </a:lstStyle>
          <a:p>
            <a:r>
              <a:rPr lang="en-US"/>
              <a:t>View &gt;&gt; Header and Footer &gt;&gt; Add Unit Name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70390" y="3243106"/>
            <a:ext cx="5021612" cy="3149712"/>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3"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695875"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51702" y="365126"/>
            <a:ext cx="5636741" cy="1331865"/>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838202" y="1734062"/>
            <a:ext cx="768532"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838200" y="1962387"/>
            <a:ext cx="5562601" cy="3923407"/>
          </a:xfrm>
        </p:spPr>
        <p:txBody>
          <a:bodyPr/>
          <a:lstStyle>
            <a:lvl1pPr marL="228604" indent="-228604">
              <a:buSzPct val="950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descr="University of Iowa Logo in tab">
            <a:extLst>
              <a:ext uri="{FF2B5EF4-FFF2-40B4-BE49-F238E27FC236}">
                <a16:creationId xmlns:a16="http://schemas.microsoft.com/office/drawing/2014/main" id="{ED076C9B-2E43-A040-8258-28E87FCCDB9B}"/>
              </a:ext>
            </a:extLst>
          </p:cNvPr>
          <p:cNvPicPr>
            <a:picLocks noChangeAspect="1"/>
          </p:cNvPicPr>
          <p:nvPr userDrawn="1"/>
        </p:nvPicPr>
        <p:blipFill>
          <a:blip r:embed="rId3"/>
          <a:stretch>
            <a:fillRect/>
          </a:stretch>
        </p:blipFill>
        <p:spPr>
          <a:xfrm>
            <a:off x="838201" y="6131555"/>
            <a:ext cx="1545020" cy="733885"/>
          </a:xfrm>
          <a:prstGeom prst="rect">
            <a:avLst/>
          </a:prstGeom>
        </p:spPr>
      </p:pic>
    </p:spTree>
    <p:extLst>
      <p:ext uri="{BB962C8B-B14F-4D97-AF65-F5344CB8AC3E}">
        <p14:creationId xmlns:p14="http://schemas.microsoft.com/office/powerpoint/2010/main" val="133807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2" y="365126"/>
            <a:ext cx="10515600" cy="8961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63" r:id="rId4"/>
    <p:sldLayoutId id="2147483661" r:id="rId5"/>
    <p:sldLayoutId id="2147483650" r:id="rId6"/>
    <p:sldLayoutId id="2147483662" r:id="rId7"/>
    <p:sldLayoutId id="2147483654" r:id="rId8"/>
    <p:sldLayoutId id="2147483655" r:id="rId9"/>
    <p:sldLayoutId id="2147483665" r:id="rId10"/>
    <p:sldLayoutId id="2147483664" r:id="rId11"/>
    <p:sldLayoutId id="2147483666" r:id="rId12"/>
    <p:sldLayoutId id="2147483667" r:id="rId13"/>
    <p:sldLayoutId id="2147483668" r:id="rId14"/>
    <p:sldLayoutId id="2147483702" r:id="rId15"/>
    <p:sldLayoutId id="2147483703" r:id="rId16"/>
  </p:sldLayoutIdLst>
  <p:hf sldNum="0" hdr="0" dt="0"/>
  <p:txStyles>
    <p:titleStyle>
      <a:lvl1pPr algn="l" defTabSz="914411"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4" indent="-228604" algn="l" defTabSz="914411" rtl="0" eaLnBrk="1" latinLnBrk="0" hangingPunct="1">
        <a:lnSpc>
          <a:spcPct val="100000"/>
        </a:lnSpc>
        <a:spcBef>
          <a:spcPts val="1001"/>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9" indent="-228604" algn="l" defTabSz="914411"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15" indent="-228604" algn="l" defTabSz="914411"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21" indent="-228604" algn="l" defTabSz="914411" rtl="0" eaLnBrk="1" latinLnBrk="0" hangingPunct="1">
        <a:lnSpc>
          <a:spcPct val="100000"/>
        </a:lnSpc>
        <a:spcBef>
          <a:spcPts val="500"/>
        </a:spcBef>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2057427" indent="-228604" algn="l" defTabSz="914411" rtl="0" eaLnBrk="1" latinLnBrk="0" hangingPunct="1">
        <a:lnSpc>
          <a:spcPct val="100000"/>
        </a:lnSpc>
        <a:spcBef>
          <a:spcPts val="500"/>
        </a:spcBef>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0397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9.xml"/><Relationship Id="rId16" Type="http://schemas.openxmlformats.org/officeDocument/2006/relationships/image" Target="../media/image25.jpeg"/><Relationship Id="rId1" Type="http://schemas.openxmlformats.org/officeDocument/2006/relationships/slideLayout" Target="../slideLayouts/slideLayout15.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pexels.com/video/exhausted-woman-sitting-at-her-computer-8632777/"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s://courses.lumenlearning.com/wmopen-introbusiness/chapter/meaning-and-purposes-of-the-la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openxmlformats.org/officeDocument/2006/relationships/hyperlink" Target="https://pixabay.com/en/hand-icon-community-team-group-580296/" TargetMode="Externa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hyperlink" Target="mailto:todd-weissenberger@uiowa.edu"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mailto:maggie-jesse@uiow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838199" y="2677626"/>
            <a:ext cx="10565525" cy="2032000"/>
          </a:xfrm>
        </p:spPr>
        <p:txBody>
          <a:bodyPr>
            <a:normAutofit/>
          </a:bodyPr>
          <a:lstStyle/>
          <a:p>
            <a:r>
              <a:rPr lang="en-US"/>
              <a:t>UI Accessibility Support Interest Group</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a:xfrm>
            <a:off x="838199" y="4709626"/>
            <a:ext cx="9144000" cy="407460"/>
          </a:xfrm>
        </p:spPr>
        <p:txBody>
          <a:bodyPr>
            <a:normAutofit fontScale="92500" lnSpcReduction="10000"/>
          </a:bodyPr>
          <a:lstStyle/>
          <a:p>
            <a:r>
              <a:rPr lang="en-US"/>
              <a:t>A Collaborative Approach to Academic Accessibility</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p:txBody>
          <a:bodyPr/>
          <a:lstStyle/>
          <a:p>
            <a:r>
              <a:rPr lang="en-US"/>
              <a:t>June 3, 2024</a:t>
            </a:r>
          </a:p>
        </p:txBody>
      </p:sp>
    </p:spTree>
    <p:extLst>
      <p:ext uri="{BB962C8B-B14F-4D97-AF65-F5344CB8AC3E}">
        <p14:creationId xmlns:p14="http://schemas.microsoft.com/office/powerpoint/2010/main" val="389251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D5C339A-055F-F5E8-A08D-BCFEEFEC087C}"/>
              </a:ext>
            </a:extLst>
          </p:cNvPr>
          <p:cNvGraphicFramePr>
            <a:graphicFrameLocks noGrp="1"/>
          </p:cNvGraphicFramePr>
          <p:nvPr>
            <p:ph idx="1"/>
            <p:extLst>
              <p:ext uri="{D42A27DB-BD31-4B8C-83A1-F6EECF244321}">
                <p14:modId xmlns:p14="http://schemas.microsoft.com/office/powerpoint/2010/main" val="1961809781"/>
              </p:ext>
            </p:extLst>
          </p:nvPr>
        </p:nvGraphicFramePr>
        <p:xfrm>
          <a:off x="381000" y="98478"/>
          <a:ext cx="11430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4A7D6478-D697-4F18-E9D2-FB86270B1D3C}"/>
              </a:ext>
            </a:extLst>
          </p:cNvPr>
          <p:cNvCxnSpPr/>
          <p:nvPr/>
        </p:nvCxnSpPr>
        <p:spPr>
          <a:xfrm>
            <a:off x="9035148" y="2951480"/>
            <a:ext cx="248920" cy="0"/>
          </a:xfrm>
          <a:prstGeom prst="line">
            <a:avLst/>
          </a:prstGeom>
          <a:noFill/>
          <a:ln w="19050" cap="flat" cmpd="sng" algn="ctr">
            <a:solidFill>
              <a:scrgbClr r="0" g="0" b="0"/>
            </a:solidFill>
            <a:prstDash val="solid"/>
            <a:miter lim="800000"/>
          </a:ln>
          <a:effectLst/>
        </p:spPr>
      </p:cxnSp>
      <p:cxnSp>
        <p:nvCxnSpPr>
          <p:cNvPr id="4" name="Straight Connector 3">
            <a:extLst>
              <a:ext uri="{FF2B5EF4-FFF2-40B4-BE49-F238E27FC236}">
                <a16:creationId xmlns:a16="http://schemas.microsoft.com/office/drawing/2014/main" id="{68CF79EA-FB17-56BC-5DCF-31ADC9AAF5BA}"/>
              </a:ext>
            </a:extLst>
          </p:cNvPr>
          <p:cNvCxnSpPr/>
          <p:nvPr/>
        </p:nvCxnSpPr>
        <p:spPr>
          <a:xfrm>
            <a:off x="9035148" y="4766494"/>
            <a:ext cx="248920" cy="0"/>
          </a:xfrm>
          <a:prstGeom prst="line">
            <a:avLst/>
          </a:prstGeom>
          <a:noFill/>
          <a:ln w="19050" cap="flat" cmpd="sng" algn="ctr">
            <a:solidFill>
              <a:scrgbClr r="0" g="0" b="0"/>
            </a:solidFill>
            <a:prstDash val="solid"/>
            <a:miter lim="800000"/>
          </a:ln>
          <a:effectLst/>
        </p:spPr>
      </p:cxnSp>
      <p:cxnSp>
        <p:nvCxnSpPr>
          <p:cNvPr id="7" name="Straight Connector 6">
            <a:extLst>
              <a:ext uri="{FF2B5EF4-FFF2-40B4-BE49-F238E27FC236}">
                <a16:creationId xmlns:a16="http://schemas.microsoft.com/office/drawing/2014/main" id="{606E6BDA-B72A-C58A-8A98-CF389E12579A}"/>
              </a:ext>
            </a:extLst>
          </p:cNvPr>
          <p:cNvCxnSpPr>
            <a:cxnSpLocks/>
          </p:cNvCxnSpPr>
          <p:nvPr/>
        </p:nvCxnSpPr>
        <p:spPr>
          <a:xfrm>
            <a:off x="9043774" y="3968206"/>
            <a:ext cx="0" cy="798288"/>
          </a:xfrm>
          <a:prstGeom prst="line">
            <a:avLst/>
          </a:prstGeom>
          <a:noFill/>
          <a:ln w="19050" cap="flat" cmpd="sng" algn="ctr">
            <a:solidFill>
              <a:scrgbClr r="0" g="0" b="0"/>
            </a:solidFill>
            <a:prstDash val="solid"/>
            <a:miter lim="800000"/>
          </a:ln>
          <a:effectLst/>
        </p:spPr>
      </p:cxnSp>
      <p:grpSp>
        <p:nvGrpSpPr>
          <p:cNvPr id="11" name="Group 10">
            <a:extLst>
              <a:ext uri="{FF2B5EF4-FFF2-40B4-BE49-F238E27FC236}">
                <a16:creationId xmlns:a16="http://schemas.microsoft.com/office/drawing/2014/main" id="{DBC676D0-7EE1-0092-6D83-FFF5CA88B4BB}"/>
              </a:ext>
            </a:extLst>
          </p:cNvPr>
          <p:cNvGrpSpPr/>
          <p:nvPr/>
        </p:nvGrpSpPr>
        <p:grpSpPr>
          <a:xfrm>
            <a:off x="3977193" y="5725118"/>
            <a:ext cx="248920" cy="798288"/>
            <a:chOff x="3977193" y="5707866"/>
            <a:chExt cx="248920" cy="798288"/>
          </a:xfrm>
        </p:grpSpPr>
        <p:cxnSp>
          <p:nvCxnSpPr>
            <p:cNvPr id="9" name="Straight Connector 8">
              <a:extLst>
                <a:ext uri="{FF2B5EF4-FFF2-40B4-BE49-F238E27FC236}">
                  <a16:creationId xmlns:a16="http://schemas.microsoft.com/office/drawing/2014/main" id="{CE8DCF14-C235-7158-8002-38A3CF938504}"/>
                </a:ext>
              </a:extLst>
            </p:cNvPr>
            <p:cNvCxnSpPr/>
            <p:nvPr/>
          </p:nvCxnSpPr>
          <p:spPr>
            <a:xfrm>
              <a:off x="3977193" y="6506154"/>
              <a:ext cx="248920" cy="0"/>
            </a:xfrm>
            <a:prstGeom prst="line">
              <a:avLst/>
            </a:prstGeom>
            <a:noFill/>
            <a:ln w="19050" cap="flat" cmpd="sng" algn="ctr">
              <a:solidFill>
                <a:scrgbClr r="0" g="0" b="0"/>
              </a:solidFill>
              <a:prstDash val="solid"/>
              <a:miter lim="800000"/>
            </a:ln>
            <a:effectLst/>
          </p:spPr>
        </p:cxnSp>
        <p:cxnSp>
          <p:nvCxnSpPr>
            <p:cNvPr id="10" name="Straight Connector 9">
              <a:extLst>
                <a:ext uri="{FF2B5EF4-FFF2-40B4-BE49-F238E27FC236}">
                  <a16:creationId xmlns:a16="http://schemas.microsoft.com/office/drawing/2014/main" id="{9E23BC81-A6B0-B79F-226D-1CF1DAF1C2EC}"/>
                </a:ext>
              </a:extLst>
            </p:cNvPr>
            <p:cNvCxnSpPr>
              <a:cxnSpLocks/>
            </p:cNvCxnSpPr>
            <p:nvPr/>
          </p:nvCxnSpPr>
          <p:spPr>
            <a:xfrm>
              <a:off x="3985819" y="5707866"/>
              <a:ext cx="0" cy="798288"/>
            </a:xfrm>
            <a:prstGeom prst="line">
              <a:avLst/>
            </a:prstGeom>
            <a:noFill/>
            <a:ln w="19050" cap="flat" cmpd="sng" algn="ctr">
              <a:solidFill>
                <a:scrgbClr r="0" g="0" b="0"/>
              </a:solidFill>
              <a:prstDash val="solid"/>
              <a:miter lim="800000"/>
            </a:ln>
            <a:effectLst/>
          </p:spPr>
        </p:cxnSp>
      </p:grpSp>
    </p:spTree>
    <p:extLst>
      <p:ext uri="{BB962C8B-B14F-4D97-AF65-F5344CB8AC3E}">
        <p14:creationId xmlns:p14="http://schemas.microsoft.com/office/powerpoint/2010/main" val="309569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F4C529-FAE6-C214-B780-E655283FE270}"/>
              </a:ext>
            </a:extLst>
          </p:cNvPr>
          <p:cNvSpPr>
            <a:spLocks noGrp="1"/>
          </p:cNvSpPr>
          <p:nvPr>
            <p:ph type="ftr" sz="quarter" idx="3"/>
          </p:nvPr>
        </p:nvSpPr>
        <p:spPr/>
        <p:txBody>
          <a:bodyPr/>
          <a:lstStyle/>
          <a:p>
            <a:r>
              <a:rPr lang="en-US"/>
              <a:t>Accessibility@IOWA</a:t>
            </a:r>
          </a:p>
        </p:txBody>
      </p:sp>
      <p:sp>
        <p:nvSpPr>
          <p:cNvPr id="3" name="Title 2">
            <a:extLst>
              <a:ext uri="{FF2B5EF4-FFF2-40B4-BE49-F238E27FC236}">
                <a16:creationId xmlns:a16="http://schemas.microsoft.com/office/drawing/2014/main" id="{9D6931DF-506B-9CCD-EDE5-D8508BA58364}"/>
              </a:ext>
            </a:extLst>
          </p:cNvPr>
          <p:cNvSpPr>
            <a:spLocks noGrp="1"/>
          </p:cNvSpPr>
          <p:nvPr>
            <p:ph type="title"/>
          </p:nvPr>
        </p:nvSpPr>
        <p:spPr/>
        <p:txBody>
          <a:bodyPr/>
          <a:lstStyle/>
          <a:p>
            <a:r>
              <a:rPr lang="en-US">
                <a:latin typeface="Roboto"/>
                <a:ea typeface="Roboto"/>
                <a:cs typeface="Arial"/>
              </a:rPr>
              <a:t>...and now</a:t>
            </a:r>
            <a:endParaRPr lang="en-US"/>
          </a:p>
        </p:txBody>
      </p:sp>
      <p:sp>
        <p:nvSpPr>
          <p:cNvPr id="4" name="Content Placeholder 3">
            <a:extLst>
              <a:ext uri="{FF2B5EF4-FFF2-40B4-BE49-F238E27FC236}">
                <a16:creationId xmlns:a16="http://schemas.microsoft.com/office/drawing/2014/main" id="{C302AA5F-F0D6-0EBD-8B23-2AC2248318A0}"/>
              </a:ext>
            </a:extLst>
          </p:cNvPr>
          <p:cNvSpPr>
            <a:spLocks noGrp="1"/>
          </p:cNvSpPr>
          <p:nvPr>
            <p:ph sz="half" idx="1"/>
          </p:nvPr>
        </p:nvSpPr>
        <p:spPr>
          <a:xfrm>
            <a:off x="952499" y="1508270"/>
            <a:ext cx="8129428" cy="4308530"/>
          </a:xfrm>
        </p:spPr>
        <p:txBody>
          <a:bodyPr vert="horz" lIns="91440" tIns="45720" rIns="91440" bIns="45720" rtlCol="0" anchor="t">
            <a:noAutofit/>
          </a:bodyPr>
          <a:lstStyle/>
          <a:p>
            <a:pPr marL="228600" indent="-228600"/>
            <a:r>
              <a:rPr lang="en-US" sz="2200" dirty="0">
                <a:latin typeface="Arial"/>
                <a:cs typeface="Arial"/>
              </a:rPr>
              <a:t>Created inventory of tools to support student accommodations</a:t>
            </a:r>
            <a:endParaRPr lang="en-US" sz="2200" dirty="0"/>
          </a:p>
          <a:p>
            <a:pPr marL="228600" indent="-228600"/>
            <a:r>
              <a:rPr lang="en-US" sz="2200" dirty="0">
                <a:latin typeface="Arial"/>
                <a:cs typeface="Arial"/>
              </a:rPr>
              <a:t>Developed accessibility tactics for consideration in </a:t>
            </a:r>
            <a:r>
              <a:rPr lang="en-US" sz="2200" err="1">
                <a:latin typeface="Arial"/>
                <a:cs typeface="Arial"/>
              </a:rPr>
              <a:t>OneIT</a:t>
            </a:r>
            <a:r>
              <a:rPr lang="en-US" sz="2200" dirty="0">
                <a:latin typeface="Arial"/>
                <a:cs typeface="Arial"/>
              </a:rPr>
              <a:t> Strategic Plan</a:t>
            </a:r>
          </a:p>
          <a:p>
            <a:pPr marL="228600" indent="-228600"/>
            <a:r>
              <a:rPr lang="en-US" sz="2200" dirty="0">
                <a:latin typeface="Arial"/>
                <a:cs typeface="Arial"/>
              </a:rPr>
              <a:t>Reviewed peer programs such as Northwestern’s </a:t>
            </a:r>
            <a:r>
              <a:rPr lang="en-US" sz="2200" i="1" dirty="0">
                <a:latin typeface="Arial"/>
                <a:cs typeface="Arial"/>
              </a:rPr>
              <a:t>Mission Accessible </a:t>
            </a:r>
            <a:r>
              <a:rPr lang="en-US" sz="2200" dirty="0">
                <a:latin typeface="Arial"/>
                <a:cs typeface="Arial"/>
              </a:rPr>
              <a:t>and Minnesota’s </a:t>
            </a:r>
            <a:r>
              <a:rPr lang="en-US" sz="2200" i="1" dirty="0">
                <a:latin typeface="Arial"/>
                <a:cs typeface="Arial"/>
              </a:rPr>
              <a:t>Accessible U</a:t>
            </a:r>
            <a:endParaRPr lang="en-US" sz="2200" dirty="0">
              <a:latin typeface="Arial"/>
              <a:cs typeface="Arial"/>
            </a:endParaRPr>
          </a:p>
          <a:p>
            <a:pPr marL="228600" indent="-228600"/>
            <a:r>
              <a:rPr lang="en-US" sz="2200" dirty="0">
                <a:latin typeface="Arial"/>
                <a:cs typeface="Arial"/>
              </a:rPr>
              <a:t>Established service ownership for unmanaged software</a:t>
            </a:r>
          </a:p>
          <a:p>
            <a:pPr marL="228600" indent="-228600"/>
            <a:r>
              <a:rPr lang="en-US" sz="2200" dirty="0">
                <a:latin typeface="Arial"/>
                <a:cs typeface="Arial"/>
              </a:rPr>
              <a:t>Interviewing faculty, students, peer institutions</a:t>
            </a:r>
            <a:endParaRPr lang="en-US" sz="2200"/>
          </a:p>
          <a:p>
            <a:pPr marL="228600" indent="-228600"/>
            <a:r>
              <a:rPr lang="en-US" sz="2200" dirty="0">
                <a:latin typeface="Arial"/>
                <a:cs typeface="Arial"/>
              </a:rPr>
              <a:t>Reviewing candidates for enterprise teaching and learning tools</a:t>
            </a:r>
          </a:p>
          <a:p>
            <a:pPr marL="228600" indent="-228600"/>
            <a:r>
              <a:rPr lang="en-US" sz="2200" dirty="0">
                <a:latin typeface="Arial"/>
                <a:cs typeface="Arial"/>
              </a:rPr>
              <a:t>Preparing report for Provost's Office</a:t>
            </a:r>
          </a:p>
          <a:p>
            <a:pPr marL="228600" indent="-228600"/>
            <a:r>
              <a:rPr lang="en-US" sz="2200" dirty="0">
                <a:latin typeface="Arial"/>
                <a:cs typeface="Arial"/>
              </a:rPr>
              <a:t>…?</a:t>
            </a:r>
          </a:p>
        </p:txBody>
      </p:sp>
      <p:sp>
        <p:nvSpPr>
          <p:cNvPr id="5" name="Content Placeholder 4">
            <a:extLst>
              <a:ext uri="{FF2B5EF4-FFF2-40B4-BE49-F238E27FC236}">
                <a16:creationId xmlns:a16="http://schemas.microsoft.com/office/drawing/2014/main" id="{65CCED34-2D28-19D7-36AB-EE87802C1A08}"/>
              </a:ext>
            </a:extLst>
          </p:cNvPr>
          <p:cNvSpPr>
            <a:spLocks noGrp="1"/>
          </p:cNvSpPr>
          <p:nvPr>
            <p:ph sz="half" idx="2"/>
          </p:nvPr>
        </p:nvSpPr>
        <p:spPr>
          <a:xfrm>
            <a:off x="9094768" y="1713753"/>
            <a:ext cx="2607070" cy="4291406"/>
          </a:xfrm>
        </p:spPr>
        <p:txBody>
          <a:bodyPr vert="horz" lIns="91440" tIns="45720" rIns="91440" bIns="45720" rtlCol="0" anchor="t">
            <a:normAutofit/>
          </a:bodyPr>
          <a:lstStyle/>
          <a:p>
            <a:pPr marL="0" indent="0" algn="ctr">
              <a:buNone/>
            </a:pPr>
            <a:r>
              <a:rPr lang="en-US" sz="3200" b="1" dirty="0">
                <a:latin typeface="Arial"/>
                <a:cs typeface="Arial"/>
              </a:rPr>
              <a:t>Units represented at recent meeting</a:t>
            </a:r>
            <a:endParaRPr lang="en-US" sz="3200">
              <a:latin typeface="Arial"/>
              <a:cs typeface="Arial"/>
            </a:endParaRPr>
          </a:p>
          <a:p>
            <a:pPr marL="0" indent="0" algn="ctr">
              <a:buNone/>
            </a:pPr>
            <a:r>
              <a:rPr lang="en-US" sz="9600" b="1" dirty="0">
                <a:latin typeface="Arial"/>
                <a:cs typeface="Arial"/>
              </a:rPr>
              <a:t>8</a:t>
            </a:r>
            <a:endParaRPr lang="en-US" sz="9600" b="1" dirty="0"/>
          </a:p>
          <a:p>
            <a:pPr marL="0" indent="0">
              <a:buNone/>
            </a:pPr>
            <a:endParaRPr lang="en-US" dirty="0"/>
          </a:p>
        </p:txBody>
      </p:sp>
    </p:spTree>
    <p:extLst>
      <p:ext uri="{BB962C8B-B14F-4D97-AF65-F5344CB8AC3E}">
        <p14:creationId xmlns:p14="http://schemas.microsoft.com/office/powerpoint/2010/main" val="385087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42" name="Picture 18" descr="Asiago.it - Asiago Plateau">
            <a:extLst>
              <a:ext uri="{FF2B5EF4-FFF2-40B4-BE49-F238E27FC236}">
                <a16:creationId xmlns:a16="http://schemas.microsoft.com/office/drawing/2014/main" id="{04D0ABE6-B607-5B2A-7838-042E2642F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322" y="2530480"/>
            <a:ext cx="2583659" cy="1697566"/>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4" name="Picture 20" descr="Crystal Farms Cheese, Finely Shredded ...">
            <a:extLst>
              <a:ext uri="{FF2B5EF4-FFF2-40B4-BE49-F238E27FC236}">
                <a16:creationId xmlns:a16="http://schemas.microsoft.com/office/drawing/2014/main" id="{D1CFE0FC-137A-687A-4750-9C9264647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7799" y="4601634"/>
            <a:ext cx="1863182" cy="1863182"/>
          </a:xfrm>
          <a:prstGeom prst="rect">
            <a:avLst/>
          </a:prstGeom>
          <a:extLst>
            <a:ext uri="{909E8E84-426E-40DD-AFC4-6F175D3DCCD1}">
              <a14:hiddenFill xmlns:a14="http://schemas.microsoft.com/office/drawing/2010/main">
                <a:solidFill>
                  <a:srgbClr val="FFFFFF"/>
                </a:solidFill>
              </a14:hiddenFill>
            </a:ext>
          </a:extLst>
        </p:spPr>
      </p:pic>
      <p:pic>
        <p:nvPicPr>
          <p:cNvPr id="1036" name="Picture 12" descr="Asiago pressato cheese">
            <a:extLst>
              <a:ext uri="{FF2B5EF4-FFF2-40B4-BE49-F238E27FC236}">
                <a16:creationId xmlns:a16="http://schemas.microsoft.com/office/drawing/2014/main" id="{FC5637EE-C699-92A2-4921-A9760D98FE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338794"/>
            <a:ext cx="1609033" cy="1340861"/>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15D9375-F43D-4F13-89C6-CA7D8F71D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7661" y="2015963"/>
            <a:ext cx="1863182" cy="1863182"/>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61B6282-3D24-647E-C0A8-2757C42295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540" y="280223"/>
            <a:ext cx="2285504" cy="1515388"/>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Discovering Asiago PDO cheese ...">
            <a:extLst>
              <a:ext uri="{FF2B5EF4-FFF2-40B4-BE49-F238E27FC236}">
                <a16:creationId xmlns:a16="http://schemas.microsoft.com/office/drawing/2014/main" id="{633FCC9A-86C6-DE16-7069-2C520C6888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4692" y="5128242"/>
            <a:ext cx="2210976" cy="1565073"/>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Asiago PDO - Monti Trentini">
            <a:extLst>
              <a:ext uri="{FF2B5EF4-FFF2-40B4-BE49-F238E27FC236}">
                <a16:creationId xmlns:a16="http://schemas.microsoft.com/office/drawing/2014/main" id="{C0FD5DFE-534B-1577-619F-ED163F7AD5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3441" y="389503"/>
            <a:ext cx="1863182" cy="1863182"/>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Asiago Dip | The Recipe Critic">
            <a:extLst>
              <a:ext uri="{FF2B5EF4-FFF2-40B4-BE49-F238E27FC236}">
                <a16:creationId xmlns:a16="http://schemas.microsoft.com/office/drawing/2014/main" id="{3FBFFE8E-281E-34F7-54F8-5CAAD084E9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4278" y="4256921"/>
            <a:ext cx="1515388" cy="2277223"/>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Asiago cheese - Wikipedia">
            <a:extLst>
              <a:ext uri="{FF2B5EF4-FFF2-40B4-BE49-F238E27FC236}">
                <a16:creationId xmlns:a16="http://schemas.microsoft.com/office/drawing/2014/main" id="{88795B06-67E3-59C0-245F-E61673F837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56240" y="4592392"/>
            <a:ext cx="2053641" cy="1681005"/>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Bel Gioso Asiago Cheese">
            <a:extLst>
              <a:ext uri="{FF2B5EF4-FFF2-40B4-BE49-F238E27FC236}">
                <a16:creationId xmlns:a16="http://schemas.microsoft.com/office/drawing/2014/main" id="{F673B48D-03A5-D0F9-F366-745C4DAAC0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54535" y="1927942"/>
            <a:ext cx="1863183" cy="2328979"/>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4" name="Picture 2" descr="Garlic Asiago One-Pot Pasta Recipe ...">
            <a:extLst>
              <a:ext uri="{FF2B5EF4-FFF2-40B4-BE49-F238E27FC236}">
                <a16:creationId xmlns:a16="http://schemas.microsoft.com/office/drawing/2014/main" id="{889B3F63-68DD-E11B-7BBB-B67FE53C4D5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0416" y="3725334"/>
            <a:ext cx="1752600" cy="1752600"/>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Aged Asiago Spread | Carr Valley Cheese">
            <a:extLst>
              <a:ext uri="{FF2B5EF4-FFF2-40B4-BE49-F238E27FC236}">
                <a16:creationId xmlns:a16="http://schemas.microsoft.com/office/drawing/2014/main" id="{BA2805B2-DA25-035B-AFCF-4BA5291C25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82947" y="2745901"/>
            <a:ext cx="2143125" cy="2143125"/>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Buy online Asiago DOP Gallo Nero cheese ...">
            <a:extLst>
              <a:ext uri="{FF2B5EF4-FFF2-40B4-BE49-F238E27FC236}">
                <a16:creationId xmlns:a16="http://schemas.microsoft.com/office/drawing/2014/main" id="{55626FF1-844B-C892-B8C4-8A035845BDD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333" t="5369" r="8406" b="13380"/>
          <a:stretch/>
        </p:blipFill>
        <p:spPr bwMode="auto">
          <a:xfrm>
            <a:off x="881288" y="636329"/>
            <a:ext cx="1664438" cy="1537698"/>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CHEESE, ASIAGO SHREDDED 4/5-LB ...">
            <a:extLst>
              <a:ext uri="{FF2B5EF4-FFF2-40B4-BE49-F238E27FC236}">
                <a16:creationId xmlns:a16="http://schemas.microsoft.com/office/drawing/2014/main" id="{F46ECC85-F3A8-982B-B7C0-B5D54100381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91619" y="96138"/>
            <a:ext cx="1582884" cy="1582884"/>
          </a:xfrm>
          <a:prstGeom prst="ellipse">
            <a:avLst/>
          </a:prstGeom>
          <a:ln w="9525"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18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0383-CD56-3108-5086-9D1D4FFB4DD7}"/>
              </a:ext>
            </a:extLst>
          </p:cNvPr>
          <p:cNvSpPr>
            <a:spLocks noGrp="1"/>
          </p:cNvSpPr>
          <p:nvPr>
            <p:ph type="title"/>
          </p:nvPr>
        </p:nvSpPr>
        <p:spPr/>
        <p:txBody>
          <a:bodyPr/>
          <a:lstStyle/>
          <a:p>
            <a:r>
              <a:rPr lang="en-US"/>
              <a:t>Came to the attention of leadership….</a:t>
            </a:r>
          </a:p>
        </p:txBody>
      </p:sp>
      <p:sp>
        <p:nvSpPr>
          <p:cNvPr id="3" name="Content Placeholder 2">
            <a:extLst>
              <a:ext uri="{FF2B5EF4-FFF2-40B4-BE49-F238E27FC236}">
                <a16:creationId xmlns:a16="http://schemas.microsoft.com/office/drawing/2014/main" id="{D922BBAD-84AC-508D-25FD-36423F66E2E2}"/>
              </a:ext>
            </a:extLst>
          </p:cNvPr>
          <p:cNvSpPr>
            <a:spLocks noGrp="1"/>
          </p:cNvSpPr>
          <p:nvPr>
            <p:ph idx="10"/>
          </p:nvPr>
        </p:nvSpPr>
        <p:spPr/>
        <p:txBody>
          <a:bodyPr/>
          <a:lstStyle/>
          <a:p>
            <a:r>
              <a:rPr lang="en-US"/>
              <a:t>In December 2023, ASIAGO was charged by the Provost’s Office to: “…undertake a landscape analysis to develop an inventory, or campus environmental scan, of campus strengths and gaps regarding accessibility and accommodations in the </a:t>
            </a:r>
            <a:r>
              <a:rPr lang="en-US" b="1"/>
              <a:t>teaching and learning environment </a:t>
            </a:r>
            <a:r>
              <a:rPr lang="en-US"/>
              <a:t>at the University of Iowa.”</a:t>
            </a:r>
          </a:p>
          <a:p>
            <a:r>
              <a:rPr lang="en-US"/>
              <a:t>Target completed report by end of May 2024</a:t>
            </a:r>
          </a:p>
        </p:txBody>
      </p:sp>
    </p:spTree>
    <p:extLst>
      <p:ext uri="{BB962C8B-B14F-4D97-AF65-F5344CB8AC3E}">
        <p14:creationId xmlns:p14="http://schemas.microsoft.com/office/powerpoint/2010/main" val="259371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p:txBody>
          <a:bodyPr/>
          <a:lstStyle/>
          <a:p>
            <a:r>
              <a:rPr lang="en-US"/>
              <a:t>Increase in services and accommodations</a:t>
            </a:r>
          </a:p>
        </p:txBody>
      </p:sp>
      <p:sp>
        <p:nvSpPr>
          <p:cNvPr id="3" name="Content Placeholder 2">
            <a:extLst>
              <a:ext uri="{FF2B5EF4-FFF2-40B4-BE49-F238E27FC236}">
                <a16:creationId xmlns:a16="http://schemas.microsoft.com/office/drawing/2014/main" id="{9113FCDE-F6D7-41FF-9845-D3893750EB08}"/>
              </a:ext>
            </a:extLst>
          </p:cNvPr>
          <p:cNvSpPr>
            <a:spLocks noGrp="1"/>
          </p:cNvSpPr>
          <p:nvPr>
            <p:ph idx="1"/>
          </p:nvPr>
        </p:nvSpPr>
        <p:spPr/>
        <p:txBody>
          <a:bodyPr>
            <a:normAutofit/>
          </a:bodyPr>
          <a:lstStyle/>
          <a:p>
            <a:r>
              <a:rPr lang="en-US"/>
              <a:t>Fall 2008</a:t>
            </a:r>
          </a:p>
        </p:txBody>
      </p:sp>
      <p:sp>
        <p:nvSpPr>
          <p:cNvPr id="4" name="Content Placeholder 3">
            <a:extLst>
              <a:ext uri="{FF2B5EF4-FFF2-40B4-BE49-F238E27FC236}">
                <a16:creationId xmlns:a16="http://schemas.microsoft.com/office/drawing/2014/main" id="{AD7305D1-EBF6-B643-04D5-3BA4DE8A429A}"/>
              </a:ext>
            </a:extLst>
          </p:cNvPr>
          <p:cNvSpPr>
            <a:spLocks noGrp="1"/>
          </p:cNvSpPr>
          <p:nvPr>
            <p:ph idx="10"/>
          </p:nvPr>
        </p:nvSpPr>
        <p:spPr/>
        <p:txBody>
          <a:bodyPr vert="horz" lIns="0" tIns="0" rIns="0" bIns="0" rtlCol="0" anchor="t">
            <a:normAutofit/>
          </a:bodyPr>
          <a:lstStyle/>
          <a:p>
            <a:r>
              <a:rPr lang="en-US">
                <a:latin typeface="Roboto"/>
                <a:ea typeface="Roboto"/>
                <a:cs typeface="Arial"/>
              </a:rPr>
              <a:t>Total enrollment: 30,561</a:t>
            </a:r>
            <a:endParaRPr lang="en-US"/>
          </a:p>
          <a:p>
            <a:r>
              <a:rPr lang="en-US">
                <a:latin typeface="Roboto"/>
                <a:ea typeface="Roboto"/>
                <a:cs typeface="Arial"/>
              </a:rPr>
              <a:t>Total accommodations: 2,085</a:t>
            </a:r>
          </a:p>
          <a:p>
            <a:r>
              <a:rPr lang="en-US">
                <a:latin typeface="Roboto"/>
                <a:ea typeface="Roboto"/>
                <a:cs typeface="Arial"/>
              </a:rPr>
              <a:t>Percentage of student body with accommodations:</a:t>
            </a:r>
          </a:p>
        </p:txBody>
      </p:sp>
      <p:sp>
        <p:nvSpPr>
          <p:cNvPr id="6" name="Content Placeholder 5">
            <a:extLst>
              <a:ext uri="{FF2B5EF4-FFF2-40B4-BE49-F238E27FC236}">
                <a16:creationId xmlns:a16="http://schemas.microsoft.com/office/drawing/2014/main" id="{74D6F48D-5D58-31E8-20AE-1B4FC5FBC4C4}"/>
              </a:ext>
            </a:extLst>
          </p:cNvPr>
          <p:cNvSpPr>
            <a:spLocks noGrp="1"/>
          </p:cNvSpPr>
          <p:nvPr>
            <p:ph idx="11"/>
          </p:nvPr>
        </p:nvSpPr>
        <p:spPr/>
        <p:txBody>
          <a:bodyPr/>
          <a:lstStyle/>
          <a:p>
            <a:r>
              <a:rPr lang="en-US"/>
              <a:t>Fall 2023</a:t>
            </a:r>
          </a:p>
        </p:txBody>
      </p:sp>
      <p:sp>
        <p:nvSpPr>
          <p:cNvPr id="7" name="Content Placeholder 6">
            <a:extLst>
              <a:ext uri="{FF2B5EF4-FFF2-40B4-BE49-F238E27FC236}">
                <a16:creationId xmlns:a16="http://schemas.microsoft.com/office/drawing/2014/main" id="{87260665-FBDE-3F48-5923-3D24486B8F9E}"/>
              </a:ext>
            </a:extLst>
          </p:cNvPr>
          <p:cNvSpPr>
            <a:spLocks noGrp="1"/>
          </p:cNvSpPr>
          <p:nvPr>
            <p:ph idx="12"/>
          </p:nvPr>
        </p:nvSpPr>
        <p:spPr/>
        <p:txBody>
          <a:bodyPr vert="horz" lIns="0" tIns="0" rIns="0" bIns="0" rtlCol="0" anchor="t">
            <a:normAutofit/>
          </a:bodyPr>
          <a:lstStyle/>
          <a:p>
            <a:r>
              <a:rPr lang="en-US">
                <a:latin typeface="Roboto"/>
                <a:ea typeface="Roboto"/>
                <a:cs typeface="Arial"/>
              </a:rPr>
              <a:t>Total enrollment: 31,452</a:t>
            </a:r>
            <a:endParaRPr lang="en-US"/>
          </a:p>
          <a:p>
            <a:r>
              <a:rPr lang="en-US">
                <a:latin typeface="Roboto"/>
                <a:ea typeface="Roboto"/>
                <a:cs typeface="Arial"/>
              </a:rPr>
              <a:t>Total accommodations: 5,850</a:t>
            </a:r>
          </a:p>
          <a:p>
            <a:r>
              <a:rPr lang="en-US">
                <a:latin typeface="Roboto"/>
                <a:ea typeface="Roboto"/>
                <a:cs typeface="Arial"/>
              </a:rPr>
              <a:t>Percentage of student body with accommodations:</a:t>
            </a:r>
          </a:p>
        </p:txBody>
      </p:sp>
      <p:sp>
        <p:nvSpPr>
          <p:cNvPr id="5" name="Content Placeholder 4">
            <a:extLst>
              <a:ext uri="{FF2B5EF4-FFF2-40B4-BE49-F238E27FC236}">
                <a16:creationId xmlns:a16="http://schemas.microsoft.com/office/drawing/2014/main" id="{1997659E-11D2-6ACD-35F7-EC1184F10EA6}"/>
              </a:ext>
            </a:extLst>
          </p:cNvPr>
          <p:cNvSpPr>
            <a:spLocks noGrp="1"/>
          </p:cNvSpPr>
          <p:nvPr>
            <p:ph idx="13"/>
          </p:nvPr>
        </p:nvSpPr>
        <p:spPr/>
        <p:txBody>
          <a:bodyPr/>
          <a:lstStyle/>
          <a:p>
            <a:r>
              <a:rPr lang="en-US"/>
              <a:t>2008-2023 changes</a:t>
            </a:r>
          </a:p>
        </p:txBody>
      </p:sp>
      <p:sp>
        <p:nvSpPr>
          <p:cNvPr id="10" name="Content Placeholder 9">
            <a:extLst>
              <a:ext uri="{FF2B5EF4-FFF2-40B4-BE49-F238E27FC236}">
                <a16:creationId xmlns:a16="http://schemas.microsoft.com/office/drawing/2014/main" id="{572DD583-7DC3-C1E2-56C8-6CBE6B2D2D9F}"/>
              </a:ext>
            </a:extLst>
          </p:cNvPr>
          <p:cNvSpPr>
            <a:spLocks noGrp="1"/>
          </p:cNvSpPr>
          <p:nvPr>
            <p:ph idx="14"/>
          </p:nvPr>
        </p:nvSpPr>
        <p:spPr/>
        <p:txBody>
          <a:bodyPr/>
          <a:lstStyle/>
          <a:p>
            <a:r>
              <a:rPr lang="en-US"/>
              <a:t>Enrollment: 3% increase</a:t>
            </a:r>
          </a:p>
          <a:p>
            <a:r>
              <a:rPr lang="en-US"/>
              <a:t>Accommodations requests: 180% increase</a:t>
            </a:r>
          </a:p>
        </p:txBody>
      </p:sp>
      <p:pic>
        <p:nvPicPr>
          <p:cNvPr id="8" name="Picture 7" descr="7%">
            <a:extLst>
              <a:ext uri="{FF2B5EF4-FFF2-40B4-BE49-F238E27FC236}">
                <a16:creationId xmlns:a16="http://schemas.microsoft.com/office/drawing/2014/main" id="{DC75974D-5016-908F-A054-5298E99D2999}"/>
              </a:ext>
            </a:extLst>
          </p:cNvPr>
          <p:cNvPicPr>
            <a:picLocks noChangeAspect="1"/>
          </p:cNvPicPr>
          <p:nvPr/>
        </p:nvPicPr>
        <p:blipFill>
          <a:blip r:embed="rId3"/>
          <a:stretch>
            <a:fillRect/>
          </a:stretch>
        </p:blipFill>
        <p:spPr>
          <a:xfrm>
            <a:off x="1516382" y="4269362"/>
            <a:ext cx="1803846" cy="1801444"/>
          </a:xfrm>
          <a:prstGeom prst="rect">
            <a:avLst/>
          </a:prstGeom>
        </p:spPr>
      </p:pic>
      <p:pic>
        <p:nvPicPr>
          <p:cNvPr id="9" name="Picture 8" descr="19%">
            <a:extLst>
              <a:ext uri="{FF2B5EF4-FFF2-40B4-BE49-F238E27FC236}">
                <a16:creationId xmlns:a16="http://schemas.microsoft.com/office/drawing/2014/main" id="{418BE638-2848-46B0-44C8-8DBE2B86B387}"/>
              </a:ext>
            </a:extLst>
          </p:cNvPr>
          <p:cNvPicPr>
            <a:picLocks noChangeAspect="1"/>
          </p:cNvPicPr>
          <p:nvPr/>
        </p:nvPicPr>
        <p:blipFill>
          <a:blip r:embed="rId4"/>
          <a:stretch>
            <a:fillRect/>
          </a:stretch>
        </p:blipFill>
        <p:spPr>
          <a:xfrm>
            <a:off x="5120868" y="4269321"/>
            <a:ext cx="1803846" cy="1803846"/>
          </a:xfrm>
          <a:prstGeom prst="rect">
            <a:avLst/>
          </a:prstGeom>
        </p:spPr>
      </p:pic>
      <p:sp>
        <p:nvSpPr>
          <p:cNvPr id="15" name="Freeform: Shape 14">
            <a:extLst>
              <a:ext uri="{FF2B5EF4-FFF2-40B4-BE49-F238E27FC236}">
                <a16:creationId xmlns:a16="http://schemas.microsoft.com/office/drawing/2014/main" id="{ADFA8C21-8C27-3F49-C6EB-CE15DD09A9AB}"/>
              </a:ext>
            </a:extLst>
          </p:cNvPr>
          <p:cNvSpPr/>
          <p:nvPr/>
        </p:nvSpPr>
        <p:spPr>
          <a:xfrm>
            <a:off x="9846139" y="4609054"/>
            <a:ext cx="1047116" cy="1047116"/>
          </a:xfrm>
          <a:custGeom>
            <a:avLst/>
            <a:gdLst>
              <a:gd name="connsiteX0" fmla="*/ 92393 w 1047116"/>
              <a:gd name="connsiteY0" fmla="*/ 0 h 1047116"/>
              <a:gd name="connsiteX1" fmla="*/ 0 w 1047116"/>
              <a:gd name="connsiteY1" fmla="*/ 0 h 1047116"/>
              <a:gd name="connsiteX2" fmla="*/ 0 w 1047116"/>
              <a:gd name="connsiteY2" fmla="*/ 1047116 h 1047116"/>
              <a:gd name="connsiteX3" fmla="*/ 1047116 w 1047116"/>
              <a:gd name="connsiteY3" fmla="*/ 1047116 h 1047116"/>
              <a:gd name="connsiteX4" fmla="*/ 1047116 w 1047116"/>
              <a:gd name="connsiteY4" fmla="*/ 954724 h 1047116"/>
              <a:gd name="connsiteX5" fmla="*/ 92393 w 1047116"/>
              <a:gd name="connsiteY5" fmla="*/ 954724 h 1047116"/>
              <a:gd name="connsiteX6" fmla="*/ 92393 w 1047116"/>
              <a:gd name="connsiteY6" fmla="*/ 0 h 104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16" h="1047116">
                <a:moveTo>
                  <a:pt x="92393" y="0"/>
                </a:moveTo>
                <a:lnTo>
                  <a:pt x="0" y="0"/>
                </a:lnTo>
                <a:lnTo>
                  <a:pt x="0" y="1047116"/>
                </a:lnTo>
                <a:lnTo>
                  <a:pt x="1047116" y="1047116"/>
                </a:lnTo>
                <a:lnTo>
                  <a:pt x="1047116" y="954724"/>
                </a:lnTo>
                <a:lnTo>
                  <a:pt x="92393" y="954724"/>
                </a:lnTo>
                <a:lnTo>
                  <a:pt x="92393" y="0"/>
                </a:lnTo>
                <a:close/>
              </a:path>
            </a:pathLst>
          </a:custGeom>
          <a:solidFill>
            <a:srgbClr val="000000"/>
          </a:solidFill>
          <a:ln w="15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16" name="Freeform: Shape 15">
            <a:extLst>
              <a:ext uri="{FF2B5EF4-FFF2-40B4-BE49-F238E27FC236}">
                <a16:creationId xmlns:a16="http://schemas.microsoft.com/office/drawing/2014/main" id="{14A0CBBA-0C41-F825-1A5C-EEA0A441495E}"/>
              </a:ext>
            </a:extLst>
          </p:cNvPr>
          <p:cNvSpPr/>
          <p:nvPr/>
        </p:nvSpPr>
        <p:spPr>
          <a:xfrm>
            <a:off x="10015526" y="4609054"/>
            <a:ext cx="862331" cy="873741"/>
          </a:xfrm>
          <a:custGeom>
            <a:avLst/>
            <a:gdLst>
              <a:gd name="connsiteX0" fmla="*/ 6729 w 862331"/>
              <a:gd name="connsiteY0" fmla="*/ 781349 h 873741"/>
              <a:gd name="connsiteX1" fmla="*/ 0 w 862331"/>
              <a:gd name="connsiteY1" fmla="*/ 781349 h 873741"/>
              <a:gd name="connsiteX2" fmla="*/ 0 w 862331"/>
              <a:gd name="connsiteY2" fmla="*/ 873742 h 873741"/>
              <a:gd name="connsiteX3" fmla="*/ 6729 w 862331"/>
              <a:gd name="connsiteY3" fmla="*/ 873742 h 873741"/>
              <a:gd name="connsiteX4" fmla="*/ 759822 w 862331"/>
              <a:gd name="connsiteY4" fmla="*/ 158207 h 873741"/>
              <a:gd name="connsiteX5" fmla="*/ 862331 w 862331"/>
              <a:gd name="connsiteY5" fmla="*/ 185293 h 873741"/>
              <a:gd name="connsiteX6" fmla="*/ 754540 w 862331"/>
              <a:gd name="connsiteY6" fmla="*/ 0 h 873741"/>
              <a:gd name="connsiteX7" fmla="*/ 569200 w 862331"/>
              <a:gd name="connsiteY7" fmla="*/ 107791 h 873741"/>
              <a:gd name="connsiteX8" fmla="*/ 670493 w 862331"/>
              <a:gd name="connsiteY8" fmla="*/ 134554 h 873741"/>
              <a:gd name="connsiteX9" fmla="*/ 6729 w 862331"/>
              <a:gd name="connsiteY9" fmla="*/ 781349 h 8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31" h="873741">
                <a:moveTo>
                  <a:pt x="6729" y="781349"/>
                </a:moveTo>
                <a:lnTo>
                  <a:pt x="0" y="781349"/>
                </a:lnTo>
                <a:lnTo>
                  <a:pt x="0" y="873742"/>
                </a:lnTo>
                <a:lnTo>
                  <a:pt x="6729" y="873742"/>
                </a:lnTo>
                <a:cubicBezTo>
                  <a:pt x="297766" y="873742"/>
                  <a:pt x="595378" y="817998"/>
                  <a:pt x="759822" y="158207"/>
                </a:cubicBezTo>
                <a:lnTo>
                  <a:pt x="862331" y="185293"/>
                </a:lnTo>
                <a:lnTo>
                  <a:pt x="754540" y="0"/>
                </a:lnTo>
                <a:lnTo>
                  <a:pt x="569200" y="107791"/>
                </a:lnTo>
                <a:lnTo>
                  <a:pt x="670493" y="134554"/>
                </a:lnTo>
                <a:cubicBezTo>
                  <a:pt x="509545" y="781226"/>
                  <a:pt x="219217" y="781349"/>
                  <a:pt x="6729" y="781349"/>
                </a:cubicBezTo>
                <a:close/>
              </a:path>
            </a:pathLst>
          </a:custGeom>
          <a:solidFill>
            <a:schemeClr val="accent1"/>
          </a:solidFill>
          <a:ln w="15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13" name="TextBox 12">
            <a:extLst>
              <a:ext uri="{FF2B5EF4-FFF2-40B4-BE49-F238E27FC236}">
                <a16:creationId xmlns:a16="http://schemas.microsoft.com/office/drawing/2014/main" id="{FC9E777B-5BD6-5647-A27F-242E642D04B4}"/>
              </a:ext>
            </a:extLst>
          </p:cNvPr>
          <p:cNvSpPr txBox="1"/>
          <p:nvPr/>
        </p:nvSpPr>
        <p:spPr>
          <a:xfrm>
            <a:off x="8026895" y="4609054"/>
            <a:ext cx="1803846"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Antonio" panose="02000303000000000000" pitchFamily="2" charset="0"/>
                <a:ea typeface="+mn-ea"/>
                <a:cs typeface="+mn-cs"/>
              </a:rPr>
              <a:t>180%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Antonio" panose="02000303000000000000" pitchFamily="2" charset="0"/>
                <a:ea typeface="+mn-ea"/>
                <a:cs typeface="+mn-cs"/>
              </a:rPr>
              <a:t>increase</a:t>
            </a:r>
          </a:p>
        </p:txBody>
      </p:sp>
    </p:spTree>
    <p:extLst>
      <p:ext uri="{BB962C8B-B14F-4D97-AF65-F5344CB8AC3E}">
        <p14:creationId xmlns:p14="http://schemas.microsoft.com/office/powerpoint/2010/main" val="102745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C663525-1ECB-412E-6769-B1E79BB5F71B}"/>
              </a:ext>
            </a:extLst>
          </p:cNvPr>
          <p:cNvSpPr>
            <a:spLocks noGrp="1"/>
          </p:cNvSpPr>
          <p:nvPr>
            <p:ph type="title"/>
          </p:nvPr>
        </p:nvSpPr>
        <p:spPr/>
        <p:txBody>
          <a:bodyPr/>
          <a:lstStyle/>
          <a:p>
            <a:r>
              <a:rPr lang="en-US"/>
              <a:t>2024 ASIAGO Report</a:t>
            </a:r>
          </a:p>
        </p:txBody>
      </p:sp>
      <p:sp>
        <p:nvSpPr>
          <p:cNvPr id="11" name="Content Placeholder 10">
            <a:extLst>
              <a:ext uri="{FF2B5EF4-FFF2-40B4-BE49-F238E27FC236}">
                <a16:creationId xmlns:a16="http://schemas.microsoft.com/office/drawing/2014/main" id="{A10AB90E-1806-7CA9-F68F-20AACD32F4B7}"/>
              </a:ext>
            </a:extLst>
          </p:cNvPr>
          <p:cNvSpPr>
            <a:spLocks noGrp="1"/>
          </p:cNvSpPr>
          <p:nvPr>
            <p:ph idx="10"/>
          </p:nvPr>
        </p:nvSpPr>
        <p:spPr/>
        <p:txBody>
          <a:bodyPr/>
          <a:lstStyle/>
          <a:p>
            <a:r>
              <a:rPr lang="en-US"/>
              <a:t>Between January and May 2024 ASIAGO members</a:t>
            </a:r>
          </a:p>
          <a:p>
            <a:pPr lvl="1"/>
            <a:r>
              <a:rPr lang="en-US"/>
              <a:t>Interviewed or held focus groups with dozens of </a:t>
            </a:r>
          </a:p>
          <a:p>
            <a:pPr lvl="2"/>
            <a:r>
              <a:rPr lang="en-US"/>
              <a:t>Collegiate leaders</a:t>
            </a:r>
          </a:p>
          <a:p>
            <a:pPr lvl="2"/>
            <a:r>
              <a:rPr lang="en-US"/>
              <a:t>Faculty</a:t>
            </a:r>
          </a:p>
          <a:p>
            <a:pPr lvl="2"/>
            <a:r>
              <a:rPr lang="en-US"/>
              <a:t>Students</a:t>
            </a:r>
          </a:p>
          <a:p>
            <a:pPr lvl="2"/>
            <a:r>
              <a:rPr lang="en-US"/>
              <a:t>Support staff</a:t>
            </a:r>
          </a:p>
          <a:p>
            <a:pPr lvl="1"/>
            <a:r>
              <a:rPr lang="en-US"/>
              <a:t>Met with Big Ten peers to identify best practices</a:t>
            </a:r>
          </a:p>
          <a:p>
            <a:pPr lvl="1"/>
            <a:r>
              <a:rPr lang="en-US"/>
              <a:t>Collected and analyzed data</a:t>
            </a:r>
          </a:p>
          <a:p>
            <a:pPr lvl="1"/>
            <a:r>
              <a:rPr lang="en-US"/>
              <a:t>Synthesized the outcomes</a:t>
            </a:r>
          </a:p>
          <a:p>
            <a:pPr lvl="1"/>
            <a:r>
              <a:rPr lang="en-US"/>
              <a:t>Preparing final report for executive sponsors</a:t>
            </a:r>
          </a:p>
          <a:p>
            <a:pPr lvl="1"/>
            <a:endParaRPr lang="en-US"/>
          </a:p>
        </p:txBody>
      </p:sp>
      <p:sp>
        <p:nvSpPr>
          <p:cNvPr id="9" name="Footer Placeholder 8">
            <a:extLst>
              <a:ext uri="{FF2B5EF4-FFF2-40B4-BE49-F238E27FC236}">
                <a16:creationId xmlns:a16="http://schemas.microsoft.com/office/drawing/2014/main" id="{A839F9E6-6C18-572F-3007-BAB53F35BC32}"/>
              </a:ext>
            </a:extLst>
          </p:cNvPr>
          <p:cNvSpPr>
            <a:spLocks noGrp="1"/>
          </p:cNvSpPr>
          <p:nvPr>
            <p:ph type="ftr" sz="quarter" idx="3"/>
          </p:nvPr>
        </p:nvSpPr>
        <p:spPr/>
        <p:txBody>
          <a:bodyPr/>
          <a:lstStyle/>
          <a:p>
            <a:r>
              <a:rPr lang="en-US"/>
              <a:t>View &gt;&gt; Header and Footer &gt;&gt; Add Unit Name</a:t>
            </a:r>
            <a:endParaRPr lang="en-US" b="0"/>
          </a:p>
        </p:txBody>
      </p:sp>
    </p:spTree>
    <p:extLst>
      <p:ext uri="{BB962C8B-B14F-4D97-AF65-F5344CB8AC3E}">
        <p14:creationId xmlns:p14="http://schemas.microsoft.com/office/powerpoint/2010/main" val="244033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F636-4953-70CF-4CDD-1B44556A1F45}"/>
              </a:ext>
            </a:extLst>
          </p:cNvPr>
          <p:cNvSpPr>
            <a:spLocks noGrp="1"/>
          </p:cNvSpPr>
          <p:nvPr>
            <p:ph type="title"/>
          </p:nvPr>
        </p:nvSpPr>
        <p:spPr>
          <a:xfrm>
            <a:off x="952499" y="365125"/>
            <a:ext cx="5254505" cy="1331865"/>
          </a:xfrm>
        </p:spPr>
        <p:txBody>
          <a:bodyPr anchor="ctr">
            <a:normAutofit/>
          </a:bodyPr>
          <a:lstStyle/>
          <a:p>
            <a:r>
              <a:rPr lang="en-US"/>
              <a:t>High-level recommendations</a:t>
            </a:r>
          </a:p>
        </p:txBody>
      </p:sp>
      <p:sp>
        <p:nvSpPr>
          <p:cNvPr id="3" name="Content Placeholder 2">
            <a:extLst>
              <a:ext uri="{FF2B5EF4-FFF2-40B4-BE49-F238E27FC236}">
                <a16:creationId xmlns:a16="http://schemas.microsoft.com/office/drawing/2014/main" id="{53C3D83D-A87A-AC78-E589-B6F2BEEF2958}"/>
              </a:ext>
            </a:extLst>
          </p:cNvPr>
          <p:cNvSpPr>
            <a:spLocks noGrp="1"/>
          </p:cNvSpPr>
          <p:nvPr>
            <p:ph idx="1"/>
          </p:nvPr>
        </p:nvSpPr>
        <p:spPr>
          <a:xfrm>
            <a:off x="952498" y="1962386"/>
            <a:ext cx="8886445" cy="3981214"/>
          </a:xfrm>
        </p:spPr>
        <p:txBody>
          <a:bodyPr>
            <a:normAutofit/>
          </a:bodyPr>
          <a:lstStyle/>
          <a:p>
            <a:r>
              <a:rPr lang="en-US" sz="3600" b="1"/>
              <a:t>Develop new guidance resources for faculty</a:t>
            </a:r>
          </a:p>
          <a:p>
            <a:r>
              <a:rPr lang="en-US" sz="3600" b="1"/>
              <a:t>Identify funding for and implement technology tools and other supports that will increase efficiency and effectiveness</a:t>
            </a:r>
          </a:p>
          <a:p>
            <a:r>
              <a:rPr lang="en-US" sz="3600" b="1"/>
              <a:t>Provide human support opportunities</a:t>
            </a:r>
          </a:p>
          <a:p>
            <a:endParaRPr lang="en-US"/>
          </a:p>
        </p:txBody>
      </p:sp>
    </p:spTree>
    <p:extLst>
      <p:ext uri="{BB962C8B-B14F-4D97-AF65-F5344CB8AC3E}">
        <p14:creationId xmlns:p14="http://schemas.microsoft.com/office/powerpoint/2010/main" val="40148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BA49487-3FDB-4FB7-9D50-2B4F9454D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1C938212-FA12-4FF1-87C8-ACDE99D0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E44F3D-2DA8-70F3-897A-B3DDCD4FAE06}"/>
              </a:ext>
            </a:extLst>
          </p:cNvPr>
          <p:cNvSpPr>
            <a:spLocks noGrp="1"/>
          </p:cNvSpPr>
          <p:nvPr>
            <p:ph type="title"/>
          </p:nvPr>
        </p:nvSpPr>
        <p:spPr>
          <a:xfrm>
            <a:off x="838200" y="4440602"/>
            <a:ext cx="3300663" cy="1645920"/>
          </a:xfrm>
        </p:spPr>
        <p:txBody>
          <a:bodyPr vert="horz" lIns="91440" tIns="45720" rIns="91440" bIns="45720" rtlCol="0" anchor="ctr">
            <a:normAutofit/>
          </a:bodyPr>
          <a:lstStyle/>
          <a:p>
            <a:r>
              <a:rPr lang="en-US" sz="2800">
                <a:latin typeface="+mj-lt"/>
                <a:ea typeface="+mj-ea"/>
                <a:cs typeface="+mj-cs"/>
              </a:rPr>
              <a:t>Risks and concerns</a:t>
            </a:r>
          </a:p>
        </p:txBody>
      </p:sp>
      <p:pic>
        <p:nvPicPr>
          <p:cNvPr id="7" name="Picture 6" descr="A close-up of words&#10;&#10;Description automatically generated">
            <a:extLst>
              <a:ext uri="{FF2B5EF4-FFF2-40B4-BE49-F238E27FC236}">
                <a16:creationId xmlns:a16="http://schemas.microsoft.com/office/drawing/2014/main" id="{F7FA7FE9-A083-AB0F-E1ED-137B928092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4964" y="668976"/>
            <a:ext cx="3584448" cy="2760024"/>
          </a:xfrm>
          <a:prstGeom prst="rect">
            <a:avLst/>
          </a:prstGeom>
        </p:spPr>
      </p:pic>
      <p:pic>
        <p:nvPicPr>
          <p:cNvPr id="5" name="Picture 4" descr="Risk Concept , Hand with alphabet blocks on wooden table">
            <a:extLst>
              <a:ext uri="{FF2B5EF4-FFF2-40B4-BE49-F238E27FC236}">
                <a16:creationId xmlns:a16="http://schemas.microsoft.com/office/drawing/2014/main" id="{F2110214-E692-8528-E358-718EED5FFD1B}"/>
              </a:ext>
            </a:extLst>
          </p:cNvPr>
          <p:cNvPicPr>
            <a:picLocks noChangeAspect="1"/>
          </p:cNvPicPr>
          <p:nvPr/>
        </p:nvPicPr>
        <p:blipFill rotWithShape="1">
          <a:blip r:embed="rId5"/>
          <a:srcRect l="14608" r="33451" b="1"/>
          <a:stretch/>
        </p:blipFill>
        <p:spPr>
          <a:xfrm>
            <a:off x="2683495" y="4218905"/>
            <a:ext cx="1635917" cy="2052513"/>
          </a:xfrm>
          <a:prstGeom prst="rect">
            <a:avLst/>
          </a:prstGeom>
          <a:noFill/>
        </p:spPr>
      </p:pic>
      <p:sp>
        <p:nvSpPr>
          <p:cNvPr id="38" name="Rectangle 37">
            <a:extLst>
              <a:ext uri="{FF2B5EF4-FFF2-40B4-BE49-F238E27FC236}">
                <a16:creationId xmlns:a16="http://schemas.microsoft.com/office/drawing/2014/main" id="{369F152D-E540-4B48-BA11-2ADF043C6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C059F7E-04C4-4C46-9B3E-E5CE267E3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2098"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0201515-0917-7630-AFAA-BF1A5FBA3CD6}"/>
              </a:ext>
            </a:extLst>
          </p:cNvPr>
          <p:cNvSpPr>
            <a:spLocks noGrp="1"/>
          </p:cNvSpPr>
          <p:nvPr>
            <p:ph idx="1"/>
          </p:nvPr>
        </p:nvSpPr>
        <p:spPr>
          <a:xfrm>
            <a:off x="4578824" y="4440602"/>
            <a:ext cx="6860184" cy="1645920"/>
          </a:xfrm>
        </p:spPr>
        <p:txBody>
          <a:bodyPr vert="horz" lIns="91440" tIns="45720" rIns="91440" bIns="45720" rtlCol="0" anchor="ctr">
            <a:normAutofit/>
          </a:bodyPr>
          <a:lstStyle/>
          <a:p>
            <a:pPr>
              <a:lnSpc>
                <a:spcPct val="90000"/>
              </a:lnSpc>
            </a:pPr>
            <a:r>
              <a:rPr lang="en-US" sz="1500">
                <a:latin typeface="+mn-lt"/>
                <a:ea typeface="+mn-ea"/>
                <a:cs typeface="+mn-cs"/>
              </a:rPr>
              <a:t>Recent Department of Justice Ruling gives higher ed institutions until April 24, 2026, to provide fully accessible web  and mobile content.</a:t>
            </a:r>
          </a:p>
          <a:p>
            <a:pPr>
              <a:lnSpc>
                <a:spcPct val="90000"/>
              </a:lnSpc>
            </a:pPr>
            <a:r>
              <a:rPr lang="en-US" sz="1500">
                <a:latin typeface="+mn-lt"/>
                <a:ea typeface="+mn-ea"/>
                <a:cs typeface="+mn-cs"/>
              </a:rPr>
              <a:t>Demand for accommodations is rapidly rising, while service availability is not growing.</a:t>
            </a:r>
          </a:p>
          <a:p>
            <a:pPr>
              <a:lnSpc>
                <a:spcPct val="90000"/>
              </a:lnSpc>
            </a:pPr>
            <a:r>
              <a:rPr lang="en-US" sz="1500">
                <a:latin typeface="+mn-lt"/>
                <a:ea typeface="+mn-ea"/>
                <a:cs typeface="+mn-cs"/>
              </a:rPr>
              <a:t>Current demands on faculty time will make it difficult to place all the burden of digital accessibility and accommodation needs on their shoulders.</a:t>
            </a:r>
          </a:p>
        </p:txBody>
      </p:sp>
      <p:sp>
        <p:nvSpPr>
          <p:cNvPr id="12" name="Content Placeholder 9">
            <a:extLst>
              <a:ext uri="{FF2B5EF4-FFF2-40B4-BE49-F238E27FC236}">
                <a16:creationId xmlns:a16="http://schemas.microsoft.com/office/drawing/2014/main" id="{9E085F1B-E2D3-48CC-9EEF-A80A219A936A}"/>
              </a:ext>
            </a:extLst>
          </p:cNvPr>
          <p:cNvSpPr txBox="1">
            <a:spLocks/>
          </p:cNvSpPr>
          <p:nvPr/>
        </p:nvSpPr>
        <p:spPr>
          <a:xfrm>
            <a:off x="9783218" y="264194"/>
            <a:ext cx="2341009" cy="2535863"/>
          </a:xfrm>
          <a:prstGeom prst="rect">
            <a:avLst/>
          </a:prstGeom>
        </p:spPr>
        <p:txBody>
          <a:bodyPr vert="horz" lIns="0" tIns="0" rIns="0" bIns="0" rtlCol="0" anchor="ctr" anchorCtr="0">
            <a:normAutofit/>
          </a:bodyPr>
          <a:lstStyle>
            <a:lvl1pPr marL="0" indent="0" algn="ctr" defTabSz="914400" rtl="0" eaLnBrk="1" latinLnBrk="0" hangingPunct="1">
              <a:lnSpc>
                <a:spcPct val="100000"/>
              </a:lnSpc>
              <a:spcBef>
                <a:spcPts val="1000"/>
              </a:spcBef>
              <a:buFont typeface="Arial" panose="020B0604020202020204" pitchFamily="34" charset="0"/>
              <a:buNone/>
              <a:defRPr sz="2800" b="0" i="0" kern="1200">
                <a:solidFill>
                  <a:schemeClr val="accent3"/>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grpSp>
        <p:nvGrpSpPr>
          <p:cNvPr id="4" name="Group 3">
            <a:extLst>
              <a:ext uri="{FF2B5EF4-FFF2-40B4-BE49-F238E27FC236}">
                <a16:creationId xmlns:a16="http://schemas.microsoft.com/office/drawing/2014/main" id="{FE75BA20-A7EE-9112-892C-EACA94109BF6}"/>
              </a:ext>
            </a:extLst>
          </p:cNvPr>
          <p:cNvGrpSpPr/>
          <p:nvPr/>
        </p:nvGrpSpPr>
        <p:grpSpPr>
          <a:xfrm>
            <a:off x="4932305" y="264194"/>
            <a:ext cx="2708177" cy="3539818"/>
            <a:chOff x="9818708" y="252397"/>
            <a:chExt cx="1803846" cy="2357780"/>
          </a:xfrm>
        </p:grpSpPr>
        <p:sp>
          <p:nvSpPr>
            <p:cNvPr id="13" name="Freeform: Shape 12">
              <a:extLst>
                <a:ext uri="{FF2B5EF4-FFF2-40B4-BE49-F238E27FC236}">
                  <a16:creationId xmlns:a16="http://schemas.microsoft.com/office/drawing/2014/main" id="{74212428-D55C-9096-AC34-1422A0AEFFB9}"/>
                </a:ext>
              </a:extLst>
            </p:cNvPr>
            <p:cNvSpPr/>
            <p:nvPr/>
          </p:nvSpPr>
          <p:spPr>
            <a:xfrm>
              <a:off x="10293692" y="1563061"/>
              <a:ext cx="1047116" cy="1047116"/>
            </a:xfrm>
            <a:custGeom>
              <a:avLst/>
              <a:gdLst>
                <a:gd name="connsiteX0" fmla="*/ 92393 w 1047116"/>
                <a:gd name="connsiteY0" fmla="*/ 0 h 1047116"/>
                <a:gd name="connsiteX1" fmla="*/ 0 w 1047116"/>
                <a:gd name="connsiteY1" fmla="*/ 0 h 1047116"/>
                <a:gd name="connsiteX2" fmla="*/ 0 w 1047116"/>
                <a:gd name="connsiteY2" fmla="*/ 1047116 h 1047116"/>
                <a:gd name="connsiteX3" fmla="*/ 1047116 w 1047116"/>
                <a:gd name="connsiteY3" fmla="*/ 1047116 h 1047116"/>
                <a:gd name="connsiteX4" fmla="*/ 1047116 w 1047116"/>
                <a:gd name="connsiteY4" fmla="*/ 954724 h 1047116"/>
                <a:gd name="connsiteX5" fmla="*/ 92393 w 1047116"/>
                <a:gd name="connsiteY5" fmla="*/ 954724 h 1047116"/>
                <a:gd name="connsiteX6" fmla="*/ 92393 w 1047116"/>
                <a:gd name="connsiteY6" fmla="*/ 0 h 104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16" h="1047116">
                  <a:moveTo>
                    <a:pt x="92393" y="0"/>
                  </a:moveTo>
                  <a:lnTo>
                    <a:pt x="0" y="0"/>
                  </a:lnTo>
                  <a:lnTo>
                    <a:pt x="0" y="1047116"/>
                  </a:lnTo>
                  <a:lnTo>
                    <a:pt x="1047116" y="1047116"/>
                  </a:lnTo>
                  <a:lnTo>
                    <a:pt x="1047116" y="954724"/>
                  </a:lnTo>
                  <a:lnTo>
                    <a:pt x="92393" y="954724"/>
                  </a:lnTo>
                  <a:lnTo>
                    <a:pt x="92393" y="0"/>
                  </a:lnTo>
                  <a:close/>
                </a:path>
              </a:pathLst>
            </a:custGeom>
            <a:solidFill>
              <a:srgbClr val="000000"/>
            </a:solidFill>
            <a:ln w="15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15" name="Freeform: Shape 14">
              <a:extLst>
                <a:ext uri="{FF2B5EF4-FFF2-40B4-BE49-F238E27FC236}">
                  <a16:creationId xmlns:a16="http://schemas.microsoft.com/office/drawing/2014/main" id="{A0210B83-FE39-61EF-E702-D3C0F4FC1119}"/>
                </a:ext>
              </a:extLst>
            </p:cNvPr>
            <p:cNvSpPr/>
            <p:nvPr/>
          </p:nvSpPr>
          <p:spPr>
            <a:xfrm>
              <a:off x="10463079" y="1563061"/>
              <a:ext cx="862331" cy="873741"/>
            </a:xfrm>
            <a:custGeom>
              <a:avLst/>
              <a:gdLst>
                <a:gd name="connsiteX0" fmla="*/ 6729 w 862331"/>
                <a:gd name="connsiteY0" fmla="*/ 781349 h 873741"/>
                <a:gd name="connsiteX1" fmla="*/ 0 w 862331"/>
                <a:gd name="connsiteY1" fmla="*/ 781349 h 873741"/>
                <a:gd name="connsiteX2" fmla="*/ 0 w 862331"/>
                <a:gd name="connsiteY2" fmla="*/ 873742 h 873741"/>
                <a:gd name="connsiteX3" fmla="*/ 6729 w 862331"/>
                <a:gd name="connsiteY3" fmla="*/ 873742 h 873741"/>
                <a:gd name="connsiteX4" fmla="*/ 759822 w 862331"/>
                <a:gd name="connsiteY4" fmla="*/ 158207 h 873741"/>
                <a:gd name="connsiteX5" fmla="*/ 862331 w 862331"/>
                <a:gd name="connsiteY5" fmla="*/ 185293 h 873741"/>
                <a:gd name="connsiteX6" fmla="*/ 754540 w 862331"/>
                <a:gd name="connsiteY6" fmla="*/ 0 h 873741"/>
                <a:gd name="connsiteX7" fmla="*/ 569200 w 862331"/>
                <a:gd name="connsiteY7" fmla="*/ 107791 h 873741"/>
                <a:gd name="connsiteX8" fmla="*/ 670493 w 862331"/>
                <a:gd name="connsiteY8" fmla="*/ 134554 h 873741"/>
                <a:gd name="connsiteX9" fmla="*/ 6729 w 862331"/>
                <a:gd name="connsiteY9" fmla="*/ 781349 h 8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31" h="873741">
                  <a:moveTo>
                    <a:pt x="6729" y="781349"/>
                  </a:moveTo>
                  <a:lnTo>
                    <a:pt x="0" y="781349"/>
                  </a:lnTo>
                  <a:lnTo>
                    <a:pt x="0" y="873742"/>
                  </a:lnTo>
                  <a:lnTo>
                    <a:pt x="6729" y="873742"/>
                  </a:lnTo>
                  <a:cubicBezTo>
                    <a:pt x="297766" y="873742"/>
                    <a:pt x="595378" y="817998"/>
                    <a:pt x="759822" y="158207"/>
                  </a:cubicBezTo>
                  <a:lnTo>
                    <a:pt x="862331" y="185293"/>
                  </a:lnTo>
                  <a:lnTo>
                    <a:pt x="754540" y="0"/>
                  </a:lnTo>
                  <a:lnTo>
                    <a:pt x="569200" y="107791"/>
                  </a:lnTo>
                  <a:lnTo>
                    <a:pt x="670493" y="134554"/>
                  </a:lnTo>
                  <a:cubicBezTo>
                    <a:pt x="509545" y="781226"/>
                    <a:pt x="219217" y="781349"/>
                    <a:pt x="6729" y="781349"/>
                  </a:cubicBezTo>
                  <a:close/>
                </a:path>
              </a:pathLst>
            </a:custGeom>
            <a:solidFill>
              <a:schemeClr val="accent1"/>
            </a:solidFill>
            <a:ln w="153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16" name="TextBox 15">
              <a:extLst>
                <a:ext uri="{FF2B5EF4-FFF2-40B4-BE49-F238E27FC236}">
                  <a16:creationId xmlns:a16="http://schemas.microsoft.com/office/drawing/2014/main" id="{C9B588A9-625D-C9F7-A4DB-13F03AEC72B7}"/>
                </a:ext>
              </a:extLst>
            </p:cNvPr>
            <p:cNvSpPr txBox="1"/>
            <p:nvPr/>
          </p:nvSpPr>
          <p:spPr>
            <a:xfrm>
              <a:off x="9818708" y="252397"/>
              <a:ext cx="1803846" cy="1200329"/>
            </a:xfrm>
            <a:prstGeom prst="rect">
              <a:avLst/>
            </a:prstGeom>
            <a:noFill/>
          </p:spPr>
          <p:txBody>
            <a:bodyPr wrap="square" rtlCol="0">
              <a:spAutoFit/>
            </a:bodyPr>
            <a:lstStyle/>
            <a:p>
              <a:pPr algn="r" defTabSz="1371600">
                <a:spcAft>
                  <a:spcPts val="600"/>
                </a:spcAft>
                <a:defRPr/>
              </a:pPr>
              <a:r>
                <a:rPr lang="en-US" sz="5400" b="1" kern="1200">
                  <a:solidFill>
                    <a:srgbClr val="000000"/>
                  </a:solidFill>
                  <a:latin typeface="Antonio" panose="02000303000000000000" pitchFamily="2" charset="0"/>
                  <a:ea typeface="+mn-ea"/>
                  <a:cs typeface="+mn-cs"/>
                </a:rPr>
                <a:t>180%</a:t>
              </a:r>
            </a:p>
            <a:p>
              <a:pPr algn="r" defTabSz="1371600">
                <a:spcAft>
                  <a:spcPts val="600"/>
                </a:spcAft>
                <a:defRPr/>
              </a:pPr>
              <a:r>
                <a:rPr lang="en-US" sz="5400" b="1" kern="1200">
                  <a:solidFill>
                    <a:srgbClr val="000000"/>
                  </a:solidFill>
                  <a:latin typeface="Antonio" panose="02000303000000000000" pitchFamily="2" charset="0"/>
                  <a:ea typeface="+mn-ea"/>
                  <a:cs typeface="+mn-cs"/>
                </a:rPr>
                <a:t>increase</a:t>
              </a:r>
              <a:endParaRPr kumimoji="0" lang="en-US" sz="3600" b="1" i="0" u="none" strike="noStrike" kern="1200" cap="none" spc="0" normalizeH="0" baseline="0" noProof="0">
                <a:ln>
                  <a:noFill/>
                </a:ln>
                <a:solidFill>
                  <a:srgbClr val="000000"/>
                </a:solidFill>
                <a:effectLst/>
                <a:uLnTx/>
                <a:uFillTx/>
                <a:latin typeface="Antonio" panose="02000303000000000000" pitchFamily="2" charset="0"/>
                <a:ea typeface="+mn-ea"/>
                <a:cs typeface="+mn-cs"/>
              </a:endParaRPr>
            </a:p>
          </p:txBody>
        </p:sp>
      </p:grpSp>
      <p:grpSp>
        <p:nvGrpSpPr>
          <p:cNvPr id="18" name="Group 17">
            <a:extLst>
              <a:ext uri="{FF2B5EF4-FFF2-40B4-BE49-F238E27FC236}">
                <a16:creationId xmlns:a16="http://schemas.microsoft.com/office/drawing/2014/main" id="{D10E8016-92C1-9CFF-FA00-EB71751F0A65}"/>
              </a:ext>
            </a:extLst>
          </p:cNvPr>
          <p:cNvGrpSpPr/>
          <p:nvPr/>
        </p:nvGrpSpPr>
        <p:grpSpPr>
          <a:xfrm>
            <a:off x="8297061" y="1347459"/>
            <a:ext cx="2926080" cy="1937638"/>
            <a:chOff x="8297061" y="1347459"/>
            <a:chExt cx="2926080" cy="1937638"/>
          </a:xfrm>
        </p:grpSpPr>
        <p:pic>
          <p:nvPicPr>
            <p:cNvPr id="11" name="Picture 10" descr="A person sitting at a desk with her hands on her face&#10;&#10;Description automatically generated">
              <a:extLst>
                <a:ext uri="{FF2B5EF4-FFF2-40B4-BE49-F238E27FC236}">
                  <a16:creationId xmlns:a16="http://schemas.microsoft.com/office/drawing/2014/main" id="{85544B98-1B08-3972-D83C-E17995D3835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297061" y="1639177"/>
              <a:ext cx="2926080" cy="1645920"/>
            </a:xfrm>
            <a:prstGeom prst="rect">
              <a:avLst/>
            </a:prstGeom>
          </p:spPr>
        </p:pic>
        <p:sp>
          <p:nvSpPr>
            <p:cNvPr id="14" name="TextBox 13">
              <a:extLst>
                <a:ext uri="{FF2B5EF4-FFF2-40B4-BE49-F238E27FC236}">
                  <a16:creationId xmlns:a16="http://schemas.microsoft.com/office/drawing/2014/main" id="{619FD704-0A2A-2CF6-433B-493078D43AF9}"/>
                </a:ext>
              </a:extLst>
            </p:cNvPr>
            <p:cNvSpPr txBox="1"/>
            <p:nvPr/>
          </p:nvSpPr>
          <p:spPr>
            <a:xfrm>
              <a:off x="9185631" y="1347459"/>
              <a:ext cx="1380931" cy="369332"/>
            </a:xfrm>
            <a:prstGeom prst="rect">
              <a:avLst/>
            </a:prstGeom>
            <a:noFill/>
          </p:spPr>
          <p:txBody>
            <a:bodyPr wrap="square" rtlCol="0">
              <a:spAutoFit/>
            </a:bodyPr>
            <a:lstStyle/>
            <a:p>
              <a:r>
                <a:rPr lang="en-US">
                  <a:latin typeface="Aptos Black" panose="020F0502020204030204" pitchFamily="34" charset="0"/>
                </a:rPr>
                <a:t>DEMAND!!!</a:t>
              </a:r>
            </a:p>
          </p:txBody>
        </p:sp>
      </p:grpSp>
    </p:spTree>
    <p:extLst>
      <p:ext uri="{BB962C8B-B14F-4D97-AF65-F5344CB8AC3E}">
        <p14:creationId xmlns:p14="http://schemas.microsoft.com/office/powerpoint/2010/main" val="18887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I Artificial intelligence future technology innovation internet of things big data">
            <a:extLst>
              <a:ext uri="{FF2B5EF4-FFF2-40B4-BE49-F238E27FC236}">
                <a16:creationId xmlns:a16="http://schemas.microsoft.com/office/drawing/2014/main" id="{28E856BA-1FE3-997F-D570-A384920E9FA5}"/>
              </a:ext>
            </a:extLst>
          </p:cNvPr>
          <p:cNvPicPr>
            <a:picLocks noChangeAspect="1"/>
          </p:cNvPicPr>
          <p:nvPr/>
        </p:nvPicPr>
        <p:blipFill rotWithShape="1">
          <a:blip r:embed="rId3"/>
          <a:srcRect t="31028"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7" name="Picture 6" descr="A hand pointing at a group of people&#10;&#10;Description automatically generated">
            <a:extLst>
              <a:ext uri="{FF2B5EF4-FFF2-40B4-BE49-F238E27FC236}">
                <a16:creationId xmlns:a16="http://schemas.microsoft.com/office/drawing/2014/main" id="{191C0FAE-494B-4856-7619-AD5E321CF85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697" r="-2" b="3322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3" name="Freeform: Shape 2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50D8D42-DAD0-FDAC-DBE7-467E318D77B6}"/>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a:solidFill>
                  <a:schemeClr val="tx1"/>
                </a:solidFill>
                <a:latin typeface="+mj-lt"/>
                <a:ea typeface="+mj-ea"/>
                <a:cs typeface="+mj-cs"/>
              </a:rPr>
              <a:t>Opportunities</a:t>
            </a:r>
          </a:p>
        </p:txBody>
      </p:sp>
      <p:sp>
        <p:nvSpPr>
          <p:cNvPr id="27" name="Rectangle 2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834A2B8-1891-433C-8826-43C56BED4838}"/>
              </a:ext>
            </a:extLst>
          </p:cNvPr>
          <p:cNvSpPr>
            <a:spLocks noGrp="1"/>
          </p:cNvSpPr>
          <p:nvPr>
            <p:ph idx="1"/>
          </p:nvPr>
        </p:nvSpPr>
        <p:spPr>
          <a:xfrm>
            <a:off x="448056" y="2465494"/>
            <a:ext cx="4832803" cy="3664351"/>
          </a:xfrm>
        </p:spPr>
        <p:txBody>
          <a:bodyPr vert="horz" lIns="91440" tIns="45720" rIns="91440" bIns="45720" rtlCol="0">
            <a:normAutofit/>
          </a:bodyPr>
          <a:lstStyle/>
          <a:p>
            <a:pPr>
              <a:lnSpc>
                <a:spcPct val="90000"/>
              </a:lnSpc>
            </a:pPr>
            <a:r>
              <a:rPr lang="en-US" sz="2000">
                <a:latin typeface="+mn-lt"/>
                <a:ea typeface="+mn-ea"/>
                <a:cs typeface="+mn-cs"/>
              </a:rPr>
              <a:t>The technology to identify, report, and even remediate some issues online has become quite sophisticated and could help with these burdens.</a:t>
            </a:r>
          </a:p>
          <a:p>
            <a:pPr>
              <a:lnSpc>
                <a:spcPct val="90000"/>
              </a:lnSpc>
            </a:pPr>
            <a:r>
              <a:rPr lang="en-US" sz="2000">
                <a:latin typeface="+mn-lt"/>
                <a:ea typeface="+mn-ea"/>
                <a:cs typeface="+mn-cs"/>
              </a:rPr>
              <a:t>AI is rapidly becoming a potentially, powerful tool to assist with things like auto captioning of video, screen reading, etc.</a:t>
            </a:r>
          </a:p>
          <a:p>
            <a:pPr>
              <a:lnSpc>
                <a:spcPct val="90000"/>
              </a:lnSpc>
            </a:pPr>
            <a:r>
              <a:rPr lang="en-US" sz="2000">
                <a:latin typeface="+mn-lt"/>
                <a:ea typeface="+mn-ea"/>
                <a:cs typeface="+mn-cs"/>
              </a:rPr>
              <a:t>We have a solid community of people, as evidenced in ASIAGO, who are passionate and willing to step up to the challenge.</a:t>
            </a:r>
          </a:p>
        </p:txBody>
      </p:sp>
    </p:spTree>
    <p:extLst>
      <p:ext uri="{BB962C8B-B14F-4D97-AF65-F5344CB8AC3E}">
        <p14:creationId xmlns:p14="http://schemas.microsoft.com/office/powerpoint/2010/main" val="106379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ACA34B0-CD13-351B-FACA-751611FE2E1F}"/>
              </a:ext>
            </a:extLst>
          </p:cNvPr>
          <p:cNvSpPr>
            <a:spLocks noGrp="1"/>
          </p:cNvSpPr>
          <p:nvPr>
            <p:ph type="title"/>
          </p:nvPr>
        </p:nvSpPr>
        <p:spPr/>
        <p:txBody>
          <a:bodyPr/>
          <a:lstStyle/>
          <a:p>
            <a:r>
              <a:rPr lang="en-US"/>
              <a:t>NEXT STEPS</a:t>
            </a:r>
          </a:p>
        </p:txBody>
      </p:sp>
      <p:sp>
        <p:nvSpPr>
          <p:cNvPr id="11" name="Content Placeholder 10">
            <a:extLst>
              <a:ext uri="{FF2B5EF4-FFF2-40B4-BE49-F238E27FC236}">
                <a16:creationId xmlns:a16="http://schemas.microsoft.com/office/drawing/2014/main" id="{B92A3D37-7BAB-9193-3562-810B7DEE48A2}"/>
              </a:ext>
            </a:extLst>
          </p:cNvPr>
          <p:cNvSpPr>
            <a:spLocks noGrp="1"/>
          </p:cNvSpPr>
          <p:nvPr>
            <p:ph idx="10"/>
          </p:nvPr>
        </p:nvSpPr>
        <p:spPr/>
        <p:txBody>
          <a:bodyPr/>
          <a:lstStyle/>
          <a:p>
            <a:r>
              <a:rPr lang="en-US"/>
              <a:t>Identify the specific tactics needed to accomplish the high-level goals</a:t>
            </a:r>
          </a:p>
          <a:p>
            <a:r>
              <a:rPr lang="en-US"/>
              <a:t>Get executive sponsor approval</a:t>
            </a:r>
          </a:p>
          <a:p>
            <a:r>
              <a:rPr lang="en-US"/>
              <a:t>Lay out project plans, timelines, etc.</a:t>
            </a:r>
          </a:p>
          <a:p>
            <a:r>
              <a:rPr lang="en-US"/>
              <a:t>Implement!</a:t>
            </a:r>
          </a:p>
        </p:txBody>
      </p:sp>
      <p:sp>
        <p:nvSpPr>
          <p:cNvPr id="9" name="Footer Placeholder 8">
            <a:extLst>
              <a:ext uri="{FF2B5EF4-FFF2-40B4-BE49-F238E27FC236}">
                <a16:creationId xmlns:a16="http://schemas.microsoft.com/office/drawing/2014/main" id="{44D55810-AD3B-4F6C-74CE-01355B442779}"/>
              </a:ext>
            </a:extLst>
          </p:cNvPr>
          <p:cNvSpPr>
            <a:spLocks noGrp="1"/>
          </p:cNvSpPr>
          <p:nvPr>
            <p:ph type="ftr" sz="quarter" idx="3"/>
          </p:nvPr>
        </p:nvSpPr>
        <p:spPr/>
        <p:txBody>
          <a:bodyPr/>
          <a:lstStyle/>
          <a:p>
            <a:r>
              <a:rPr lang="en-US"/>
              <a:t>View &gt;&gt; Header and Footer &gt;&gt; Add Unit Name</a:t>
            </a:r>
            <a:endParaRPr lang="en-US" b="0"/>
          </a:p>
        </p:txBody>
      </p:sp>
    </p:spTree>
    <p:extLst>
      <p:ext uri="{BB962C8B-B14F-4D97-AF65-F5344CB8AC3E}">
        <p14:creationId xmlns:p14="http://schemas.microsoft.com/office/powerpoint/2010/main" val="347597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E08A-BCC9-1EB9-5A85-7C57E795AC83}"/>
              </a:ext>
            </a:extLst>
          </p:cNvPr>
          <p:cNvSpPr>
            <a:spLocks noGrp="1"/>
          </p:cNvSpPr>
          <p:nvPr>
            <p:ph type="ctrTitle"/>
          </p:nvPr>
        </p:nvSpPr>
        <p:spPr/>
        <p:txBody>
          <a:bodyPr>
            <a:normAutofit fontScale="90000"/>
          </a:bodyPr>
          <a:lstStyle/>
          <a:p>
            <a:r>
              <a:rPr lang="en-US" sz="2800"/>
              <a:t>TM Weissenberger, Digital Accessibility Coordinator, ITS Information Security and Policy Office</a:t>
            </a:r>
            <a:br>
              <a:rPr lang="en-US" sz="2800"/>
            </a:br>
            <a:br>
              <a:rPr lang="en-US" sz="2800"/>
            </a:br>
            <a:r>
              <a:rPr lang="en-US" sz="2800"/>
              <a:t>Maggie Jesse, Exec. Director, ITS Office of Teaching, Learning, and Technology</a:t>
            </a:r>
          </a:p>
        </p:txBody>
      </p:sp>
      <p:sp>
        <p:nvSpPr>
          <p:cNvPr id="5" name="Footer Placeholder 4">
            <a:extLst>
              <a:ext uri="{FF2B5EF4-FFF2-40B4-BE49-F238E27FC236}">
                <a16:creationId xmlns:a16="http://schemas.microsoft.com/office/drawing/2014/main" id="{BCC8CF1E-C5DE-08A6-4B86-E841B032F72E}"/>
              </a:ext>
            </a:extLst>
          </p:cNvPr>
          <p:cNvSpPr>
            <a:spLocks noGrp="1"/>
          </p:cNvSpPr>
          <p:nvPr>
            <p:ph type="ftr" sz="quarter" idx="3"/>
          </p:nvPr>
        </p:nvSpPr>
        <p:spPr/>
        <p:txBody>
          <a:bodyPr/>
          <a:lstStyle/>
          <a:p>
            <a:r>
              <a:rPr lang="en-US"/>
              <a:t>Presenters:</a:t>
            </a:r>
          </a:p>
        </p:txBody>
      </p:sp>
    </p:spTree>
    <p:extLst>
      <p:ext uri="{BB962C8B-B14F-4D97-AF65-F5344CB8AC3E}">
        <p14:creationId xmlns:p14="http://schemas.microsoft.com/office/powerpoint/2010/main" val="217826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286E-B74B-4600-78AB-EB3D9EA3AAF2}"/>
              </a:ext>
            </a:extLst>
          </p:cNvPr>
          <p:cNvSpPr>
            <a:spLocks noGrp="1"/>
          </p:cNvSpPr>
          <p:nvPr>
            <p:ph type="title"/>
          </p:nvPr>
        </p:nvSpPr>
        <p:spPr/>
        <p:txBody>
          <a:bodyPr/>
          <a:lstStyle/>
          <a:p>
            <a:r>
              <a:rPr lang="en-US"/>
              <a:t>What is Digital Accessibility?</a:t>
            </a:r>
          </a:p>
        </p:txBody>
      </p:sp>
      <p:pic>
        <p:nvPicPr>
          <p:cNvPr id="14" name="Content Placeholder 13">
            <a:extLst>
              <a:ext uri="{FF2B5EF4-FFF2-40B4-BE49-F238E27FC236}">
                <a16:creationId xmlns:a16="http://schemas.microsoft.com/office/drawing/2014/main" id="{00F483BD-B085-6FF5-7B0C-F00BC89F5F98}"/>
              </a:ext>
            </a:extLst>
          </p:cNvPr>
          <p:cNvPicPr>
            <a:picLocks noGrp="1" noChangeAspect="1"/>
          </p:cNvPicPr>
          <p:nvPr>
            <p:ph idx="10"/>
          </p:nvPr>
        </p:nvPicPr>
        <p:blipFill>
          <a:blip r:embed="rId3"/>
          <a:srcRect/>
          <a:stretch/>
        </p:blipFill>
        <p:spPr>
          <a:xfrm>
            <a:off x="1389322" y="1413246"/>
            <a:ext cx="9413356" cy="4706678"/>
          </a:xfrm>
          <a:prstGeom prst="rect">
            <a:avLst/>
          </a:prstGeom>
        </p:spPr>
      </p:pic>
      <p:pic>
        <p:nvPicPr>
          <p:cNvPr id="27" name="Picture 26">
            <a:extLst>
              <a:ext uri="{FF2B5EF4-FFF2-40B4-BE49-F238E27FC236}">
                <a16:creationId xmlns:a16="http://schemas.microsoft.com/office/drawing/2014/main" id="{49946DEC-8E5E-449B-8C8E-AD83FF8BF0AE}"/>
              </a:ext>
            </a:extLst>
          </p:cNvPr>
          <p:cNvPicPr>
            <a:picLocks noChangeAspect="1"/>
          </p:cNvPicPr>
          <p:nvPr/>
        </p:nvPicPr>
        <p:blipFill>
          <a:blip r:embed="rId4"/>
          <a:stretch>
            <a:fillRect/>
          </a:stretch>
        </p:blipFill>
        <p:spPr>
          <a:xfrm>
            <a:off x="1391397" y="1413246"/>
            <a:ext cx="9409208" cy="4710405"/>
          </a:xfrm>
          <a:prstGeom prst="rect">
            <a:avLst/>
          </a:prstGeom>
          <a:effectLst>
            <a:softEdge rad="31750"/>
          </a:effectLst>
        </p:spPr>
      </p:pic>
      <p:pic>
        <p:nvPicPr>
          <p:cNvPr id="23" name="Picture 22">
            <a:extLst>
              <a:ext uri="{FF2B5EF4-FFF2-40B4-BE49-F238E27FC236}">
                <a16:creationId xmlns:a16="http://schemas.microsoft.com/office/drawing/2014/main" id="{2516BEC3-0575-C25B-F85B-F3F2C995C405}"/>
              </a:ext>
            </a:extLst>
          </p:cNvPr>
          <p:cNvPicPr>
            <a:picLocks noChangeAspect="1"/>
          </p:cNvPicPr>
          <p:nvPr/>
        </p:nvPicPr>
        <p:blipFill>
          <a:blip r:embed="rId5"/>
          <a:stretch>
            <a:fillRect/>
          </a:stretch>
        </p:blipFill>
        <p:spPr>
          <a:xfrm>
            <a:off x="1393470" y="1395866"/>
            <a:ext cx="9409208" cy="4710404"/>
          </a:xfrm>
          <a:prstGeom prst="rect">
            <a:avLst/>
          </a:prstGeom>
          <a:effectLst/>
        </p:spPr>
      </p:pic>
    </p:spTree>
    <p:extLst>
      <p:ext uri="{BB962C8B-B14F-4D97-AF65-F5344CB8AC3E}">
        <p14:creationId xmlns:p14="http://schemas.microsoft.com/office/powerpoint/2010/main" val="248951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0"/>
                                        <p:tgtEl>
                                          <p:spTgt spid="27"/>
                                        </p:tgtEl>
                                      </p:cBhvr>
                                    </p:animEffect>
                                  </p:childTnLst>
                                </p:cTn>
                              </p:par>
                            </p:childTnLst>
                          </p:cTn>
                        </p:par>
                        <p:par>
                          <p:cTn id="8" fill="hold">
                            <p:stCondLst>
                              <p:cond delay="15000"/>
                            </p:stCondLst>
                            <p:childTnLst>
                              <p:par>
                                <p:cTn id="9" presetID="10" presetClass="entr" presetSubtype="0" fill="hold" nodeType="afterEffect">
                                  <p:stCondLst>
                                    <p:cond delay="2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8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14A4-D4C3-3A09-1A48-5797209FAE36}"/>
              </a:ext>
            </a:extLst>
          </p:cNvPr>
          <p:cNvSpPr>
            <a:spLocks noGrp="1"/>
          </p:cNvSpPr>
          <p:nvPr>
            <p:ph type="title"/>
          </p:nvPr>
        </p:nvSpPr>
        <p:spPr>
          <a:xfrm>
            <a:off x="949325" y="498296"/>
            <a:ext cx="6445006" cy="896116"/>
          </a:xfrm>
        </p:spPr>
        <p:txBody>
          <a:bodyPr>
            <a:normAutofit fontScale="90000"/>
          </a:bodyPr>
          <a:lstStyle/>
          <a:p>
            <a:r>
              <a:rPr lang="en-US"/>
              <a:t>You could be the next ASIAGO</a:t>
            </a:r>
          </a:p>
        </p:txBody>
      </p:sp>
      <p:sp>
        <p:nvSpPr>
          <p:cNvPr id="3" name="Content Placeholder 2">
            <a:extLst>
              <a:ext uri="{FF2B5EF4-FFF2-40B4-BE49-F238E27FC236}">
                <a16:creationId xmlns:a16="http://schemas.microsoft.com/office/drawing/2014/main" id="{B26BB75D-2F4C-3B1F-CEB9-EC8FCE8BA8DC}"/>
              </a:ext>
            </a:extLst>
          </p:cNvPr>
          <p:cNvSpPr>
            <a:spLocks noGrp="1"/>
          </p:cNvSpPr>
          <p:nvPr>
            <p:ph idx="1"/>
          </p:nvPr>
        </p:nvSpPr>
        <p:spPr/>
        <p:txBody>
          <a:bodyPr vert="horz" lIns="0" tIns="0" rIns="0" bIns="0" rtlCol="0" anchor="t">
            <a:normAutofit/>
          </a:bodyPr>
          <a:lstStyle/>
          <a:p>
            <a:r>
              <a:rPr lang="en-US" dirty="0">
                <a:latin typeface="Roboto"/>
                <a:ea typeface="Roboto"/>
                <a:cs typeface="Arial"/>
              </a:rPr>
              <a:t>Find your place in the process</a:t>
            </a:r>
          </a:p>
          <a:p>
            <a:r>
              <a:rPr lang="en-US" dirty="0">
                <a:latin typeface="Roboto"/>
                <a:ea typeface="Roboto"/>
                <a:cs typeface="Arial"/>
              </a:rPr>
              <a:t>Break down silos; embrace the expertise of others.</a:t>
            </a:r>
          </a:p>
          <a:p>
            <a:r>
              <a:rPr lang="en-US" dirty="0">
                <a:latin typeface="Roboto"/>
                <a:ea typeface="Roboto"/>
                <a:cs typeface="Arial"/>
              </a:rPr>
              <a:t>Learn about accessibility—it makes better tech.</a:t>
            </a:r>
          </a:p>
          <a:p>
            <a:r>
              <a:rPr lang="en-US" dirty="0">
                <a:latin typeface="Roboto"/>
                <a:ea typeface="Roboto"/>
                <a:cs typeface="Arial"/>
              </a:rPr>
              <a:t>Do something—small wins count</a:t>
            </a:r>
            <a:endParaRPr lang="en-US" dirty="0"/>
          </a:p>
          <a:p>
            <a:endParaRPr lang="en-US"/>
          </a:p>
          <a:p>
            <a:endParaRPr lang="en-US"/>
          </a:p>
        </p:txBody>
      </p:sp>
      <p:pic>
        <p:nvPicPr>
          <p:cNvPr id="1026" name="Picture 2">
            <a:extLst>
              <a:ext uri="{FF2B5EF4-FFF2-40B4-BE49-F238E27FC236}">
                <a16:creationId xmlns:a16="http://schemas.microsoft.com/office/drawing/2014/main" id="{A45E8018-F4D7-29E9-40AE-5A45B4170F96}"/>
              </a:ext>
            </a:extLst>
          </p:cNvPr>
          <p:cNvPicPr>
            <a:picLocks noGrp="1" noChangeAspect="1" noChangeArrowheads="1"/>
          </p:cNvPicPr>
          <p:nvPr>
            <p:ph type="pic" sz="quarter" idx="11"/>
          </p:nvPr>
        </p:nvPicPr>
        <p:blipFill rotWithShape="1">
          <a:blip r:embed="rId2"/>
          <a:srcRect t="2964" b="-1"/>
          <a:stretch/>
        </p:blipFill>
        <p:spPr bwMode="auto">
          <a:xfrm>
            <a:off x="7174523" y="7354"/>
            <a:ext cx="4896983" cy="637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8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AFEC-0455-8D1E-E085-C27A4B80BE21}"/>
              </a:ext>
            </a:extLst>
          </p:cNvPr>
          <p:cNvSpPr>
            <a:spLocks noGrp="1"/>
          </p:cNvSpPr>
          <p:nvPr>
            <p:ph type="title"/>
          </p:nvPr>
        </p:nvSpPr>
        <p:spPr/>
        <p:txBody>
          <a:bodyPr/>
          <a:lstStyle/>
          <a:p>
            <a:r>
              <a:rPr lang="en-US"/>
              <a:t>Thank you for your time!</a:t>
            </a:r>
          </a:p>
        </p:txBody>
      </p:sp>
      <p:sp>
        <p:nvSpPr>
          <p:cNvPr id="3" name="Content Placeholder 2">
            <a:extLst>
              <a:ext uri="{FF2B5EF4-FFF2-40B4-BE49-F238E27FC236}">
                <a16:creationId xmlns:a16="http://schemas.microsoft.com/office/drawing/2014/main" id="{80B471C6-F1A4-BEF7-D13C-9A009A63DCDA}"/>
              </a:ext>
            </a:extLst>
          </p:cNvPr>
          <p:cNvSpPr>
            <a:spLocks noGrp="1"/>
          </p:cNvSpPr>
          <p:nvPr>
            <p:ph idx="10"/>
          </p:nvPr>
        </p:nvSpPr>
        <p:spPr/>
        <p:txBody>
          <a:bodyPr>
            <a:normAutofit/>
          </a:bodyPr>
          <a:lstStyle/>
          <a:p>
            <a:r>
              <a:rPr lang="en-US" sz="3600"/>
              <a:t>Contact for more information</a:t>
            </a:r>
          </a:p>
          <a:p>
            <a:pPr lvl="1"/>
            <a:r>
              <a:rPr lang="en-US" sz="3200"/>
              <a:t>TM Weissenberger </a:t>
            </a:r>
            <a:r>
              <a:rPr lang="en-US" sz="3200">
                <a:hlinkClick r:id="rId3"/>
              </a:rPr>
              <a:t>todd-weissenberger@uiowa.edu</a:t>
            </a:r>
            <a:r>
              <a:rPr lang="en-US" sz="3200"/>
              <a:t> </a:t>
            </a:r>
          </a:p>
          <a:p>
            <a:pPr lvl="1"/>
            <a:r>
              <a:rPr lang="en-US" sz="3200"/>
              <a:t>Maggie Jesse </a:t>
            </a:r>
            <a:r>
              <a:rPr lang="en-US" sz="3200">
                <a:hlinkClick r:id="rId4"/>
              </a:rPr>
              <a:t>maggie-jesse@uiowa.edu</a:t>
            </a:r>
            <a:r>
              <a:rPr lang="en-US" sz="3200"/>
              <a:t> </a:t>
            </a:r>
          </a:p>
        </p:txBody>
      </p:sp>
    </p:spTree>
    <p:extLst>
      <p:ext uri="{BB962C8B-B14F-4D97-AF65-F5344CB8AC3E}">
        <p14:creationId xmlns:p14="http://schemas.microsoft.com/office/powerpoint/2010/main" val="97308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heeses on a wooden board&#10;&#10;Description automatically generated">
            <a:extLst>
              <a:ext uri="{FF2B5EF4-FFF2-40B4-BE49-F238E27FC236}">
                <a16:creationId xmlns:a16="http://schemas.microsoft.com/office/drawing/2014/main" id="{6E6E3B09-E0F0-B323-B058-227114C7759C}"/>
              </a:ext>
            </a:extLst>
          </p:cNvPr>
          <p:cNvPicPr>
            <a:picLocks noChangeAspect="1"/>
          </p:cNvPicPr>
          <p:nvPr/>
        </p:nvPicPr>
        <p:blipFill>
          <a:blip r:embed="rId3"/>
          <a:stretch>
            <a:fillRect/>
          </a:stretch>
        </p:blipFill>
        <p:spPr>
          <a:xfrm>
            <a:off x="-180975" y="-698424"/>
            <a:ext cx="12375354" cy="8242941"/>
          </a:xfrm>
          <a:prstGeom prst="rect">
            <a:avLst/>
          </a:prstGeom>
        </p:spPr>
      </p:pic>
    </p:spTree>
    <p:extLst>
      <p:ext uri="{BB962C8B-B14F-4D97-AF65-F5344CB8AC3E}">
        <p14:creationId xmlns:p14="http://schemas.microsoft.com/office/powerpoint/2010/main" val="110203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DCB8FE6-05B1-5FB4-C339-1ABD6DDB9A62}"/>
              </a:ext>
            </a:extLst>
          </p:cNvPr>
          <p:cNvPicPr>
            <a:picLocks noChangeAspect="1"/>
          </p:cNvPicPr>
          <p:nvPr/>
        </p:nvPicPr>
        <p:blipFill>
          <a:blip r:embed="rId3"/>
          <a:stretch>
            <a:fillRect/>
          </a:stretch>
        </p:blipFill>
        <p:spPr>
          <a:xfrm>
            <a:off x="-1014" y="-4020"/>
            <a:ext cx="12198053" cy="6868187"/>
          </a:xfrm>
          <a:prstGeom prst="rect">
            <a:avLst/>
          </a:prstGeom>
        </p:spPr>
      </p:pic>
    </p:spTree>
    <p:extLst>
      <p:ext uri="{BB962C8B-B14F-4D97-AF65-F5344CB8AC3E}">
        <p14:creationId xmlns:p14="http://schemas.microsoft.com/office/powerpoint/2010/main" val="114672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CFC7-F252-2916-CDED-63A603F165C9}"/>
              </a:ext>
            </a:extLst>
          </p:cNvPr>
          <p:cNvSpPr>
            <a:spLocks noGrp="1"/>
          </p:cNvSpPr>
          <p:nvPr>
            <p:ph type="ctrTitle"/>
          </p:nvPr>
        </p:nvSpPr>
        <p:spPr>
          <a:xfrm>
            <a:off x="208643" y="2474005"/>
            <a:ext cx="11774714" cy="1435101"/>
          </a:xfrm>
        </p:spPr>
        <p:txBody>
          <a:bodyPr>
            <a:normAutofit/>
          </a:bodyPr>
          <a:lstStyle/>
          <a:p>
            <a:r>
              <a:rPr lang="en-US" sz="4000">
                <a:latin typeface="Arial"/>
                <a:cs typeface="Arial"/>
              </a:rPr>
              <a:t>UI Accessibility Support Interest Group</a:t>
            </a:r>
            <a:endParaRPr lang="en-US" sz="4000" b="0">
              <a:latin typeface="Arial"/>
              <a:cs typeface="Arial"/>
            </a:endParaRPr>
          </a:p>
          <a:p>
            <a:endParaRPr lang="en-US" sz="4000"/>
          </a:p>
        </p:txBody>
      </p:sp>
      <p:grpSp>
        <p:nvGrpSpPr>
          <p:cNvPr id="3" name="Group 2">
            <a:extLst>
              <a:ext uri="{FF2B5EF4-FFF2-40B4-BE49-F238E27FC236}">
                <a16:creationId xmlns:a16="http://schemas.microsoft.com/office/drawing/2014/main" id="{80D15CA3-61FE-B3D8-8BB0-916FC8BEAF6C}"/>
              </a:ext>
            </a:extLst>
          </p:cNvPr>
          <p:cNvGrpSpPr/>
          <p:nvPr/>
        </p:nvGrpSpPr>
        <p:grpSpPr>
          <a:xfrm>
            <a:off x="607714" y="2676067"/>
            <a:ext cx="10999418" cy="743858"/>
            <a:chOff x="607714" y="2676067"/>
            <a:chExt cx="10999418" cy="743858"/>
          </a:xfrm>
        </p:grpSpPr>
        <p:sp>
          <p:nvSpPr>
            <p:cNvPr id="5" name="Rectangle 4">
              <a:extLst>
                <a:ext uri="{FF2B5EF4-FFF2-40B4-BE49-F238E27FC236}">
                  <a16:creationId xmlns:a16="http://schemas.microsoft.com/office/drawing/2014/main" id="{C3024F65-BB6D-AEA3-0489-82536B660B0D}"/>
                </a:ext>
              </a:extLst>
            </p:cNvPr>
            <p:cNvSpPr/>
            <p:nvPr/>
          </p:nvSpPr>
          <p:spPr>
            <a:xfrm>
              <a:off x="2387842" y="2676067"/>
              <a:ext cx="2766785" cy="7257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A5EB66D-4B3C-65A9-A8CE-19FCCFB3DC83}"/>
                </a:ext>
              </a:extLst>
            </p:cNvPr>
            <p:cNvSpPr/>
            <p:nvPr/>
          </p:nvSpPr>
          <p:spPr>
            <a:xfrm>
              <a:off x="5612439" y="2676067"/>
              <a:ext cx="1669483" cy="7257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30EF97-FC8A-95B1-C7E7-45ED7739AD36}"/>
                </a:ext>
              </a:extLst>
            </p:cNvPr>
            <p:cNvSpPr/>
            <p:nvPr/>
          </p:nvSpPr>
          <p:spPr>
            <a:xfrm>
              <a:off x="7504605" y="2676067"/>
              <a:ext cx="1814286" cy="7257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a:t>
              </a:r>
            </a:p>
          </p:txBody>
        </p:sp>
        <p:sp>
          <p:nvSpPr>
            <p:cNvPr id="8" name="Rectangle 7">
              <a:extLst>
                <a:ext uri="{FF2B5EF4-FFF2-40B4-BE49-F238E27FC236}">
                  <a16:creationId xmlns:a16="http://schemas.microsoft.com/office/drawing/2014/main" id="{0D9C2A1A-7F81-0E17-9846-40D30C3A920F}"/>
                </a:ext>
              </a:extLst>
            </p:cNvPr>
            <p:cNvSpPr/>
            <p:nvPr/>
          </p:nvSpPr>
          <p:spPr>
            <a:xfrm>
              <a:off x="9721389" y="2676067"/>
              <a:ext cx="190502" cy="7438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F682A3-04ED-14BD-39ED-2DAC71659CA4}"/>
                </a:ext>
              </a:extLst>
            </p:cNvPr>
            <p:cNvSpPr/>
            <p:nvPr/>
          </p:nvSpPr>
          <p:spPr>
            <a:xfrm>
              <a:off x="10246416" y="2676067"/>
              <a:ext cx="1360716" cy="7257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A3C8B248-0365-83F5-47C9-123081A83243}"/>
                </a:ext>
              </a:extLst>
            </p:cNvPr>
            <p:cNvSpPr/>
            <p:nvPr/>
          </p:nvSpPr>
          <p:spPr>
            <a:xfrm>
              <a:off x="607714" y="2676067"/>
              <a:ext cx="1360715" cy="7257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172462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CF574AE-C4C4-7A10-ECB2-9766EC356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634997"/>
            <a:ext cx="12192000" cy="812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74D4-03D9-4DA9-A73F-4F4756B4F43D}"/>
              </a:ext>
            </a:extLst>
          </p:cNvPr>
          <p:cNvSpPr>
            <a:spLocks noGrp="1"/>
          </p:cNvSpPr>
          <p:nvPr>
            <p:ph type="title"/>
          </p:nvPr>
        </p:nvSpPr>
        <p:spPr/>
        <p:txBody>
          <a:bodyPr/>
          <a:lstStyle/>
          <a:p>
            <a:r>
              <a:rPr lang="en-US"/>
              <a:t>Who is ASIAGO?</a:t>
            </a:r>
          </a:p>
        </p:txBody>
      </p:sp>
      <p:sp>
        <p:nvSpPr>
          <p:cNvPr id="3" name="Content Placeholder 2">
            <a:extLst>
              <a:ext uri="{FF2B5EF4-FFF2-40B4-BE49-F238E27FC236}">
                <a16:creationId xmlns:a16="http://schemas.microsoft.com/office/drawing/2014/main" id="{6CEA5AAC-96FF-885B-41C5-C9BA82DD23C0}"/>
              </a:ext>
            </a:extLst>
          </p:cNvPr>
          <p:cNvSpPr>
            <a:spLocks noGrp="1"/>
          </p:cNvSpPr>
          <p:nvPr>
            <p:ph idx="10"/>
          </p:nvPr>
        </p:nvSpPr>
        <p:spPr/>
        <p:txBody>
          <a:bodyPr vert="horz" lIns="0" tIns="0" rIns="0" bIns="0" rtlCol="0" anchor="t">
            <a:normAutofit/>
          </a:bodyPr>
          <a:lstStyle/>
          <a:p>
            <a:r>
              <a:rPr lang="en-US">
                <a:latin typeface="Roboto"/>
                <a:ea typeface="Roboto"/>
                <a:cs typeface="Arial"/>
              </a:rPr>
              <a:t>UI Accessibility Support Interest Group (ASIAGO)</a:t>
            </a:r>
          </a:p>
          <a:p>
            <a:pPr lvl="1"/>
            <a:r>
              <a:rPr lang="en-US">
                <a:latin typeface="Roboto"/>
                <a:ea typeface="Roboto"/>
                <a:cs typeface="Arial"/>
              </a:rPr>
              <a:t>Informal group of staff</a:t>
            </a:r>
          </a:p>
          <a:p>
            <a:pPr lvl="2"/>
            <a:r>
              <a:rPr lang="en-US">
                <a:latin typeface="Roboto"/>
                <a:ea typeface="Roboto"/>
                <a:cs typeface="Arial"/>
              </a:rPr>
              <a:t>Care deeply about these issues</a:t>
            </a:r>
          </a:p>
          <a:p>
            <a:pPr lvl="2"/>
            <a:r>
              <a:rPr lang="en-US">
                <a:latin typeface="Roboto"/>
                <a:ea typeface="Roboto"/>
                <a:cs typeface="Arial"/>
              </a:rPr>
              <a:t>Spend significant time supporting students with disabilities </a:t>
            </a:r>
            <a:endParaRPr lang="en-US"/>
          </a:p>
          <a:p>
            <a:pPr lvl="1"/>
            <a:r>
              <a:rPr lang="en-US">
                <a:latin typeface="Roboto"/>
                <a:ea typeface="Roboto"/>
                <a:cs typeface="Arial"/>
              </a:rPr>
              <a:t>Started meeting in October 2022 – members from across campus</a:t>
            </a:r>
          </a:p>
          <a:p>
            <a:pPr lvl="2">
              <a:spcBef>
                <a:spcPts val="0"/>
              </a:spcBef>
            </a:pPr>
            <a:r>
              <a:rPr lang="en-US" b="1">
                <a:effectLst/>
                <a:latin typeface="Roboto"/>
                <a:ea typeface="Roboto"/>
                <a:cs typeface="Arial"/>
              </a:rPr>
              <a:t>Student Disability Services</a:t>
            </a:r>
          </a:p>
          <a:p>
            <a:pPr lvl="2">
              <a:spcBef>
                <a:spcPts val="0"/>
              </a:spcBef>
            </a:pPr>
            <a:r>
              <a:rPr lang="en-US" b="1">
                <a:effectLst/>
                <a:latin typeface="Roboto"/>
                <a:ea typeface="Roboto"/>
                <a:cs typeface="Arial"/>
              </a:rPr>
              <a:t>Center for Teaching</a:t>
            </a:r>
          </a:p>
          <a:p>
            <a:pPr lvl="2">
              <a:spcBef>
                <a:spcPts val="0"/>
              </a:spcBef>
            </a:pPr>
            <a:r>
              <a:rPr lang="en-US" b="1">
                <a:effectLst/>
                <a:latin typeface="Roboto"/>
                <a:ea typeface="Roboto"/>
                <a:cs typeface="Arial"/>
              </a:rPr>
              <a:t>Distance and Online Education</a:t>
            </a:r>
          </a:p>
          <a:p>
            <a:pPr lvl="2">
              <a:spcBef>
                <a:spcPts val="0"/>
              </a:spcBef>
            </a:pPr>
            <a:r>
              <a:rPr lang="en-US" b="1">
                <a:latin typeface="Roboto"/>
                <a:ea typeface="Roboto"/>
                <a:cs typeface="Arial"/>
              </a:rPr>
              <a:t>Division of Access, Opportunity, and Diversity</a:t>
            </a:r>
            <a:endParaRPr lang="en-US" b="1">
              <a:effectLst/>
              <a:latin typeface="Roboto"/>
              <a:ea typeface="Roboto"/>
              <a:cs typeface="Arial"/>
            </a:endParaRPr>
          </a:p>
          <a:p>
            <a:pPr lvl="2">
              <a:spcBef>
                <a:spcPts val="0"/>
              </a:spcBef>
            </a:pPr>
            <a:r>
              <a:rPr lang="en-US" b="1">
                <a:effectLst/>
                <a:latin typeface="Roboto"/>
                <a:ea typeface="Roboto"/>
                <a:cs typeface="Arial"/>
              </a:rPr>
              <a:t>ITS</a:t>
            </a:r>
            <a:r>
              <a:rPr lang="en-US" b="1">
                <a:latin typeface="Roboto"/>
                <a:ea typeface="Roboto"/>
                <a:cs typeface="Arial"/>
              </a:rPr>
              <a:t> </a:t>
            </a:r>
            <a:endParaRPr lang="en-US" b="1">
              <a:effectLst/>
              <a:latin typeface="Roboto"/>
              <a:cs typeface="Arial" panose="020B0604020202020204" pitchFamily="34" charset="0"/>
            </a:endParaRPr>
          </a:p>
          <a:p>
            <a:pPr lvl="2">
              <a:spcBef>
                <a:spcPts val="0"/>
              </a:spcBef>
            </a:pPr>
            <a:r>
              <a:rPr lang="en-US" b="1">
                <a:effectLst/>
                <a:latin typeface="Roboto"/>
                <a:ea typeface="Roboto"/>
                <a:cs typeface="Arial"/>
              </a:rPr>
              <a:t>University Libraries</a:t>
            </a:r>
          </a:p>
          <a:p>
            <a:pPr lvl="2">
              <a:spcBef>
                <a:spcPts val="0"/>
              </a:spcBef>
            </a:pPr>
            <a:r>
              <a:rPr lang="en-US" b="1">
                <a:latin typeface="Roboto"/>
                <a:ea typeface="Roboto"/>
                <a:cs typeface="Arial"/>
              </a:rPr>
              <a:t>Some collegiate staff</a:t>
            </a:r>
            <a:endParaRPr lang="en-US" b="1">
              <a:effectLst/>
              <a:latin typeface="Roboto"/>
              <a:ea typeface="Roboto"/>
              <a:cs typeface="Arial"/>
            </a:endParaRPr>
          </a:p>
        </p:txBody>
      </p:sp>
    </p:spTree>
    <p:extLst>
      <p:ext uri="{BB962C8B-B14F-4D97-AF65-F5344CB8AC3E}">
        <p14:creationId xmlns:p14="http://schemas.microsoft.com/office/powerpoint/2010/main" val="308035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8" name="Picture 7" descr="Getting started with Backlog Refinement | by Stephen Waring | Agile Batman">
            <a:extLst>
              <a:ext uri="{FF2B5EF4-FFF2-40B4-BE49-F238E27FC236}">
                <a16:creationId xmlns:a16="http://schemas.microsoft.com/office/drawing/2014/main" id="{1010BA21-89BE-D661-111F-3714DB9D32ED}"/>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283049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26DA4-6A40-93C0-392C-09BDB03D7F7C}"/>
              </a:ext>
            </a:extLst>
          </p:cNvPr>
          <p:cNvSpPr>
            <a:spLocks noGrp="1"/>
          </p:cNvSpPr>
          <p:nvPr>
            <p:ph type="title"/>
          </p:nvPr>
        </p:nvSpPr>
        <p:spPr/>
        <p:txBody>
          <a:bodyPr/>
          <a:lstStyle/>
          <a:p>
            <a:r>
              <a:rPr lang="en-US" dirty="0"/>
              <a:t>ASIAGO Then…</a:t>
            </a:r>
          </a:p>
        </p:txBody>
      </p:sp>
      <p:sp>
        <p:nvSpPr>
          <p:cNvPr id="5" name="Content Placeholder 4">
            <a:extLst>
              <a:ext uri="{FF2B5EF4-FFF2-40B4-BE49-F238E27FC236}">
                <a16:creationId xmlns:a16="http://schemas.microsoft.com/office/drawing/2014/main" id="{EB5C59F6-EB90-81A8-373A-B121CC11C1AD}"/>
              </a:ext>
            </a:extLst>
          </p:cNvPr>
          <p:cNvSpPr>
            <a:spLocks noGrp="1"/>
          </p:cNvSpPr>
          <p:nvPr>
            <p:ph sz="half" idx="1"/>
          </p:nvPr>
        </p:nvSpPr>
        <p:spPr>
          <a:xfrm>
            <a:off x="952499" y="1713352"/>
            <a:ext cx="7977188" cy="4291808"/>
          </a:xfrm>
        </p:spPr>
        <p:txBody>
          <a:bodyPr vert="horz" lIns="91440" tIns="45720" rIns="91440" bIns="45720" rtlCol="0" anchor="t">
            <a:normAutofit/>
          </a:bodyPr>
          <a:lstStyle/>
          <a:p>
            <a:pPr marL="228600" indent="-228600"/>
            <a:r>
              <a:rPr lang="en-US" dirty="0"/>
              <a:t>Generated backlog of accessibility-related opportunities</a:t>
            </a:r>
            <a:endParaRPr lang="en-US"/>
          </a:p>
          <a:p>
            <a:pPr marL="228600" indent="-228600"/>
            <a:r>
              <a:rPr lang="en-US" dirty="0"/>
              <a:t>Identified dimensions of accessibility in teaching and learning domain</a:t>
            </a:r>
          </a:p>
        </p:txBody>
      </p:sp>
      <p:sp>
        <p:nvSpPr>
          <p:cNvPr id="12" name="Content Placeholder 11">
            <a:extLst>
              <a:ext uri="{FF2B5EF4-FFF2-40B4-BE49-F238E27FC236}">
                <a16:creationId xmlns:a16="http://schemas.microsoft.com/office/drawing/2014/main" id="{AACD6524-AD8C-F7B7-116F-A212EF4FC05A}"/>
              </a:ext>
            </a:extLst>
          </p:cNvPr>
          <p:cNvSpPr>
            <a:spLocks noGrp="1"/>
          </p:cNvSpPr>
          <p:nvPr>
            <p:ph sz="half" idx="2"/>
          </p:nvPr>
        </p:nvSpPr>
        <p:spPr>
          <a:xfrm>
            <a:off x="9010085" y="1713351"/>
            <a:ext cx="2931884" cy="3886996"/>
          </a:xfrm>
        </p:spPr>
        <p:txBody>
          <a:bodyPr vert="horz" lIns="91440" tIns="45720" rIns="91440" bIns="45720" rtlCol="0" anchor="t">
            <a:normAutofit lnSpcReduction="10000"/>
          </a:bodyPr>
          <a:lstStyle/>
          <a:p>
            <a:pPr marL="0" indent="0" algn="ctr">
              <a:buNone/>
            </a:pPr>
            <a:r>
              <a:rPr lang="en-US" sz="3200" b="1" dirty="0">
                <a:latin typeface="Arial"/>
                <a:cs typeface="Arial"/>
              </a:rPr>
              <a:t>Units represented at initial</a:t>
            </a:r>
            <a:br>
              <a:rPr lang="en-US" sz="3200" b="1" dirty="0">
                <a:latin typeface="Arial"/>
                <a:cs typeface="Arial"/>
              </a:rPr>
            </a:br>
            <a:r>
              <a:rPr lang="en-US" sz="3200" b="1" dirty="0">
                <a:latin typeface="Arial"/>
                <a:cs typeface="Arial"/>
              </a:rPr>
              <a:t>meeting</a:t>
            </a:r>
            <a:endParaRPr lang="en-US" sz="3200" b="1" dirty="0"/>
          </a:p>
          <a:p>
            <a:pPr marL="0" indent="0" algn="ctr">
              <a:buNone/>
            </a:pPr>
            <a:r>
              <a:rPr lang="en-US" sz="11300" b="1" dirty="0">
                <a:latin typeface="Arial"/>
                <a:cs typeface="Arial"/>
              </a:rPr>
              <a:t>4</a:t>
            </a:r>
          </a:p>
        </p:txBody>
      </p:sp>
    </p:spTree>
    <p:extLst>
      <p:ext uri="{BB962C8B-B14F-4D97-AF65-F5344CB8AC3E}">
        <p14:creationId xmlns:p14="http://schemas.microsoft.com/office/powerpoint/2010/main" val="3649529125"/>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2E5CFCA395D54992946B3F4DD8E37C" ma:contentTypeVersion="15" ma:contentTypeDescription="Create a new document." ma:contentTypeScope="" ma:versionID="a086f2b263d2fbcac92c9b8a73edf089">
  <xsd:schema xmlns:xsd="http://www.w3.org/2001/XMLSchema" xmlns:xs="http://www.w3.org/2001/XMLSchema" xmlns:p="http://schemas.microsoft.com/office/2006/metadata/properties" xmlns:ns2="9e31e808-ea02-4b4e-867b-ebf3956b127b" xmlns:ns3="f7bd82a8-1625-49f4-945d-9318a4e66ec1" targetNamespace="http://schemas.microsoft.com/office/2006/metadata/properties" ma:root="true" ma:fieldsID="90c47c18c878af852538798a13e94291" ns2:_="" ns3:_="">
    <xsd:import namespace="9e31e808-ea02-4b4e-867b-ebf3956b127b"/>
    <xsd:import namespace="f7bd82a8-1625-49f4-945d-9318a4e66e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1e808-ea02-4b4e-867b-ebf3956b1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bd82a8-1625-49f4-945d-9318a4e66ec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87c5472-ee3b-4a6d-bea7-33d6127b9877}" ma:internalName="TaxCatchAll" ma:showField="CatchAllData" ma:web="f7bd82a8-1625-49f4-945d-9318a4e66ec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7bd82a8-1625-49f4-945d-9318a4e66ec1">
      <UserInfo>
        <DisplayName>Riehl Dahya, Nicole M</DisplayName>
        <AccountId>46</AccountId>
        <AccountType/>
      </UserInfo>
    </SharedWithUsers>
    <lcf76f155ced4ddcb4097134ff3c332f xmlns="9e31e808-ea02-4b4e-867b-ebf3956b127b">
      <Terms xmlns="http://schemas.microsoft.com/office/infopath/2007/PartnerControls"/>
    </lcf76f155ced4ddcb4097134ff3c332f>
    <TaxCatchAll xmlns="f7bd82a8-1625-49f4-945d-9318a4e66ec1" xsi:nil="true"/>
  </documentManagement>
</p:properties>
</file>

<file path=customXml/itemProps1.xml><?xml version="1.0" encoding="utf-8"?>
<ds:datastoreItem xmlns:ds="http://schemas.openxmlformats.org/officeDocument/2006/customXml" ds:itemID="{77826BB6-FD45-4C84-B119-E453FF5186A2}">
  <ds:schemaRefs>
    <ds:schemaRef ds:uri="http://schemas.microsoft.com/sharepoint/v3/contenttype/forms"/>
  </ds:schemaRefs>
</ds:datastoreItem>
</file>

<file path=customXml/itemProps2.xml><?xml version="1.0" encoding="utf-8"?>
<ds:datastoreItem xmlns:ds="http://schemas.openxmlformats.org/officeDocument/2006/customXml" ds:itemID="{94B6C2D1-EFDC-484E-ADC5-96C02DDFF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31e808-ea02-4b4e-867b-ebf3956b127b"/>
    <ds:schemaRef ds:uri="f7bd82a8-1625-49f4-945d-9318a4e66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4335E9-B2D7-4E6E-86AD-FFF83CC21D98}">
  <ds:schemaRefs>
    <ds:schemaRef ds:uri="04a846f9-134d-4d4c-8813-0ca1379ec239"/>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669b2690-b684-4bf8-9945-d5ea99d4e831"/>
    <ds:schemaRef ds:uri="http://www.w3.org/XML/1998/namespace"/>
    <ds:schemaRef ds:uri="http://purl.org/dc/dcmitype/"/>
    <ds:schemaRef ds:uri="f7bd82a8-1625-49f4-945d-9318a4e66ec1"/>
    <ds:schemaRef ds:uri="9e31e808-ea02-4b4e-867b-ebf3956b127b"/>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2048</Words>
  <Application>Microsoft Office PowerPoint</Application>
  <PresentationFormat>Widescreen</PresentationFormat>
  <Paragraphs>156</Paragraphs>
  <Slides>22</Slides>
  <Notes>18</Notes>
  <HiddenSlides>2</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UI Accessibility Support Interest Group</vt:lpstr>
      <vt:lpstr>TM Weissenberger, Digital Accessibility Coordinator, ITS Information Security and Policy Office  Maggie Jesse, Exec. Director, ITS Office of Teaching, Learning, and Technology</vt:lpstr>
      <vt:lpstr>PowerPoint Presentation</vt:lpstr>
      <vt:lpstr>PowerPoint Presentation</vt:lpstr>
      <vt:lpstr>UI Accessibility Support Interest Group </vt:lpstr>
      <vt:lpstr>PowerPoint Presentation</vt:lpstr>
      <vt:lpstr>Who is ASIAGO?</vt:lpstr>
      <vt:lpstr>PowerPoint Presentation</vt:lpstr>
      <vt:lpstr>ASIAGO Then…</vt:lpstr>
      <vt:lpstr>PowerPoint Presentation</vt:lpstr>
      <vt:lpstr>...and now</vt:lpstr>
      <vt:lpstr>PowerPoint Presentation</vt:lpstr>
      <vt:lpstr>Came to the attention of leadership….</vt:lpstr>
      <vt:lpstr>Increase in services and accommodations</vt:lpstr>
      <vt:lpstr>2024 ASIAGO Report</vt:lpstr>
      <vt:lpstr>High-level recommendations</vt:lpstr>
      <vt:lpstr>Risks and concerns</vt:lpstr>
      <vt:lpstr>Opportunities</vt:lpstr>
      <vt:lpstr>NEXT STEPS</vt:lpstr>
      <vt:lpstr>What is Digital Accessibility?</vt:lpstr>
      <vt:lpstr>You could be the next ASIAGO</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Corliss, Jessica A</dc:creator>
  <cp:lastModifiedBy>Riehl Dahya, Nicole M</cp:lastModifiedBy>
  <cp:revision>95</cp:revision>
  <dcterms:created xsi:type="dcterms:W3CDTF">2020-01-21T18:13:39Z</dcterms:created>
  <dcterms:modified xsi:type="dcterms:W3CDTF">2024-05-31T02:25:20Z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0x010100FE2E5CFCA395D54992946B3F4DD8E37C</vt:lpwstr>
  </property>
  <property fmtid="{D5CDD505-2E9C-101B-9397-08002B2CF9AE}" pid="3" name="MediaServiceImageTags">
    <vt:lpwstr/>
  </property>
</Properties>
</file>