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37" r:id="rId5"/>
    <p:sldId id="343" r:id="rId6"/>
    <p:sldId id="342" r:id="rId7"/>
    <p:sldId id="365" r:id="rId8"/>
    <p:sldId id="366" r:id="rId9"/>
    <p:sldId id="345" r:id="rId10"/>
    <p:sldId id="359" r:id="rId11"/>
    <p:sldId id="371" r:id="rId12"/>
    <p:sldId id="372" r:id="rId13"/>
    <p:sldId id="358" r:id="rId14"/>
    <p:sldId id="357" r:id="rId15"/>
    <p:sldId id="360" r:id="rId16"/>
    <p:sldId id="349" r:id="rId17"/>
    <p:sldId id="356" r:id="rId18"/>
    <p:sldId id="361" r:id="rId19"/>
    <p:sldId id="362" r:id="rId20"/>
    <p:sldId id="363" r:id="rId21"/>
    <p:sldId id="370" r:id="rId22"/>
    <p:sldId id="368" r:id="rId23"/>
    <p:sldId id="3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73596-2EE6-450D-92EB-99470F155E6A}" vWet="4" dt="2023-05-31T15:38:21.090"/>
    <p1510:client id="{78295BC1-F42D-4541-A090-8D389F1D869F}" v="6932" dt="2023-06-01T13:12:03.945"/>
    <p1510:client id="{8550A787-DD32-4D5A-AE8B-0182DB3A2F6D}" v="9" vWet="13" dt="2023-05-31T21:26:26.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978" y="10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Tracy M" userId="b0edbc98-8d44-4984-a5dd-f4e7574b7a1d" providerId="ADAL" clId="{78295BC1-F42D-4541-A090-8D389F1D869F}"/>
    <pc:docChg chg="undo custSel addSld delSld modSld sldOrd">
      <pc:chgData name="Scott, Tracy M" userId="b0edbc98-8d44-4984-a5dd-f4e7574b7a1d" providerId="ADAL" clId="{78295BC1-F42D-4541-A090-8D389F1D869F}" dt="2023-06-01T13:12:08.785" v="11331" actId="1076"/>
      <pc:docMkLst>
        <pc:docMk/>
      </pc:docMkLst>
      <pc:sldChg chg="del">
        <pc:chgData name="Scott, Tracy M" userId="b0edbc98-8d44-4984-a5dd-f4e7574b7a1d" providerId="ADAL" clId="{78295BC1-F42D-4541-A090-8D389F1D869F}" dt="2023-05-31T21:03:38.813" v="10456" actId="47"/>
        <pc:sldMkLst>
          <pc:docMk/>
          <pc:sldMk cId="2663141044" sldId="338"/>
        </pc:sldMkLst>
      </pc:sldChg>
      <pc:sldChg chg="del">
        <pc:chgData name="Scott, Tracy M" userId="b0edbc98-8d44-4984-a5dd-f4e7574b7a1d" providerId="ADAL" clId="{78295BC1-F42D-4541-A090-8D389F1D869F}" dt="2023-05-31T21:03:40.080" v="10457" actId="47"/>
        <pc:sldMkLst>
          <pc:docMk/>
          <pc:sldMk cId="2096880248" sldId="339"/>
        </pc:sldMkLst>
      </pc:sldChg>
      <pc:sldChg chg="del">
        <pc:chgData name="Scott, Tracy M" userId="b0edbc98-8d44-4984-a5dd-f4e7574b7a1d" providerId="ADAL" clId="{78295BC1-F42D-4541-A090-8D389F1D869F}" dt="2023-05-31T21:03:41.156" v="10458" actId="47"/>
        <pc:sldMkLst>
          <pc:docMk/>
          <pc:sldMk cId="3942467964" sldId="341"/>
        </pc:sldMkLst>
      </pc:sldChg>
      <pc:sldChg chg="addSp delSp modSp new mod modNotesTx">
        <pc:chgData name="Scott, Tracy M" userId="b0edbc98-8d44-4984-a5dd-f4e7574b7a1d" providerId="ADAL" clId="{78295BC1-F42D-4541-A090-8D389F1D869F}" dt="2023-05-31T21:09:11.643" v="10823" actId="20577"/>
        <pc:sldMkLst>
          <pc:docMk/>
          <pc:sldMk cId="846397750" sldId="342"/>
        </pc:sldMkLst>
        <pc:spChg chg="mod">
          <ac:chgData name="Scott, Tracy M" userId="b0edbc98-8d44-4984-a5dd-f4e7574b7a1d" providerId="ADAL" clId="{78295BC1-F42D-4541-A090-8D389F1D869F}" dt="2023-05-23T20:25:52.174" v="72" actId="20577"/>
          <ac:spMkLst>
            <pc:docMk/>
            <pc:sldMk cId="846397750" sldId="342"/>
            <ac:spMk id="2" creationId="{AE0283ED-7D99-BE87-1618-86212FFFB35A}"/>
          </ac:spMkLst>
        </pc:spChg>
        <pc:spChg chg="del mod">
          <ac:chgData name="Scott, Tracy M" userId="b0edbc98-8d44-4984-a5dd-f4e7574b7a1d" providerId="ADAL" clId="{78295BC1-F42D-4541-A090-8D389F1D869F}" dt="2023-05-30T20:52:49.331" v="2060" actId="26606"/>
          <ac:spMkLst>
            <pc:docMk/>
            <pc:sldMk cId="846397750" sldId="342"/>
            <ac:spMk id="3" creationId="{EDBB1CD7-CC7C-AF03-AFB0-ED9607947343}"/>
          </ac:spMkLst>
        </pc:spChg>
        <pc:graphicFrameChg chg="add mod modGraphic">
          <ac:chgData name="Scott, Tracy M" userId="b0edbc98-8d44-4984-a5dd-f4e7574b7a1d" providerId="ADAL" clId="{78295BC1-F42D-4541-A090-8D389F1D869F}" dt="2023-05-31T15:23:06.906" v="2788" actId="20577"/>
          <ac:graphicFrameMkLst>
            <pc:docMk/>
            <pc:sldMk cId="846397750" sldId="342"/>
            <ac:graphicFrameMk id="6" creationId="{AAB1FBC5-63DC-A082-557D-D9EAD00591A1}"/>
          </ac:graphicFrameMkLst>
        </pc:graphicFrameChg>
      </pc:sldChg>
      <pc:sldChg chg="addSp delSp modSp new mod ord modNotesTx">
        <pc:chgData name="Scott, Tracy M" userId="b0edbc98-8d44-4984-a5dd-f4e7574b7a1d" providerId="ADAL" clId="{78295BC1-F42D-4541-A090-8D389F1D869F}" dt="2023-05-31T21:08:03.931" v="10818" actId="20577"/>
        <pc:sldMkLst>
          <pc:docMk/>
          <pc:sldMk cId="2720107432" sldId="343"/>
        </pc:sldMkLst>
        <pc:spChg chg="mod">
          <ac:chgData name="Scott, Tracy M" userId="b0edbc98-8d44-4984-a5dd-f4e7574b7a1d" providerId="ADAL" clId="{78295BC1-F42D-4541-A090-8D389F1D869F}" dt="2023-05-30T19:41:53.025" v="1396" actId="20577"/>
          <ac:spMkLst>
            <pc:docMk/>
            <pc:sldMk cId="2720107432" sldId="343"/>
            <ac:spMk id="2" creationId="{DD734764-DB7E-C45E-CEC7-4CB09FF36A08}"/>
          </ac:spMkLst>
        </pc:spChg>
        <pc:spChg chg="mod">
          <ac:chgData name="Scott, Tracy M" userId="b0edbc98-8d44-4984-a5dd-f4e7574b7a1d" providerId="ADAL" clId="{78295BC1-F42D-4541-A090-8D389F1D869F}" dt="2023-05-31T21:03:57.656" v="10462" actId="20577"/>
          <ac:spMkLst>
            <pc:docMk/>
            <pc:sldMk cId="2720107432" sldId="343"/>
            <ac:spMk id="3" creationId="{A656EDB6-FD05-1810-AF7E-54302FE9C274}"/>
          </ac:spMkLst>
        </pc:spChg>
        <pc:spChg chg="mod">
          <ac:chgData name="Scott, Tracy M" userId="b0edbc98-8d44-4984-a5dd-f4e7574b7a1d" providerId="ADAL" clId="{78295BC1-F42D-4541-A090-8D389F1D869F}" dt="2023-05-31T21:05:50.892" v="10514" actId="20577"/>
          <ac:spMkLst>
            <pc:docMk/>
            <pc:sldMk cId="2720107432" sldId="343"/>
            <ac:spMk id="4" creationId="{4E8670C0-83A6-0234-96C9-26DFF219067B}"/>
          </ac:spMkLst>
        </pc:spChg>
        <pc:spChg chg="add del mod">
          <ac:chgData name="Scott, Tracy M" userId="b0edbc98-8d44-4984-a5dd-f4e7574b7a1d" providerId="ADAL" clId="{78295BC1-F42D-4541-A090-8D389F1D869F}" dt="2023-05-31T21:05:53.773" v="10515" actId="478"/>
          <ac:spMkLst>
            <pc:docMk/>
            <pc:sldMk cId="2720107432" sldId="343"/>
            <ac:spMk id="7" creationId="{BBD00C82-19BD-DFE6-5C3B-14F36267AE84}"/>
          </ac:spMkLst>
        </pc:spChg>
      </pc:sldChg>
      <pc:sldChg chg="modSp add del mod">
        <pc:chgData name="Scott, Tracy M" userId="b0edbc98-8d44-4984-a5dd-f4e7574b7a1d" providerId="ADAL" clId="{78295BC1-F42D-4541-A090-8D389F1D869F}" dt="2023-05-31T15:10:41.526" v="2701" actId="2696"/>
        <pc:sldMkLst>
          <pc:docMk/>
          <pc:sldMk cId="1483360393" sldId="344"/>
        </pc:sldMkLst>
        <pc:spChg chg="mod">
          <ac:chgData name="Scott, Tracy M" userId="b0edbc98-8d44-4984-a5dd-f4e7574b7a1d" providerId="ADAL" clId="{78295BC1-F42D-4541-A090-8D389F1D869F}" dt="2023-05-23T20:27:46.216" v="180" actId="20577"/>
          <ac:spMkLst>
            <pc:docMk/>
            <pc:sldMk cId="1483360393" sldId="344"/>
            <ac:spMk id="2" creationId="{AE0283ED-7D99-BE87-1618-86212FFFB35A}"/>
          </ac:spMkLst>
        </pc:spChg>
        <pc:spChg chg="mod">
          <ac:chgData name="Scott, Tracy M" userId="b0edbc98-8d44-4984-a5dd-f4e7574b7a1d" providerId="ADAL" clId="{78295BC1-F42D-4541-A090-8D389F1D869F}" dt="2023-05-23T20:29:08.744" v="232" actId="20577"/>
          <ac:spMkLst>
            <pc:docMk/>
            <pc:sldMk cId="1483360393" sldId="344"/>
            <ac:spMk id="3" creationId="{EDBB1CD7-CC7C-AF03-AFB0-ED9607947343}"/>
          </ac:spMkLst>
        </pc:spChg>
      </pc:sldChg>
      <pc:sldChg chg="addSp delSp modSp add mod ord modNotesTx">
        <pc:chgData name="Scott, Tracy M" userId="b0edbc98-8d44-4984-a5dd-f4e7574b7a1d" providerId="ADAL" clId="{78295BC1-F42D-4541-A090-8D389F1D869F}" dt="2023-05-31T21:19:22.085" v="11163" actId="207"/>
        <pc:sldMkLst>
          <pc:docMk/>
          <pc:sldMk cId="1630565557" sldId="345"/>
        </pc:sldMkLst>
        <pc:spChg chg="mod">
          <ac:chgData name="Scott, Tracy M" userId="b0edbc98-8d44-4984-a5dd-f4e7574b7a1d" providerId="ADAL" clId="{78295BC1-F42D-4541-A090-8D389F1D869F}" dt="2023-05-30T22:14:06.410" v="2540" actId="20577"/>
          <ac:spMkLst>
            <pc:docMk/>
            <pc:sldMk cId="1630565557" sldId="345"/>
            <ac:spMk id="2" creationId="{AE0283ED-7D99-BE87-1618-86212FFFB35A}"/>
          </ac:spMkLst>
        </pc:spChg>
        <pc:spChg chg="del mod">
          <ac:chgData name="Scott, Tracy M" userId="b0edbc98-8d44-4984-a5dd-f4e7574b7a1d" providerId="ADAL" clId="{78295BC1-F42D-4541-A090-8D389F1D869F}" dt="2023-05-30T19:56:58.529" v="1412" actId="26606"/>
          <ac:spMkLst>
            <pc:docMk/>
            <pc:sldMk cId="1630565557" sldId="345"/>
            <ac:spMk id="3" creationId="{EDBB1CD7-CC7C-AF03-AFB0-ED9607947343}"/>
          </ac:spMkLst>
        </pc:spChg>
        <pc:graphicFrameChg chg="add mod">
          <ac:chgData name="Scott, Tracy M" userId="b0edbc98-8d44-4984-a5dd-f4e7574b7a1d" providerId="ADAL" clId="{78295BC1-F42D-4541-A090-8D389F1D869F}" dt="2023-05-31T21:19:22.085" v="11163" actId="207"/>
          <ac:graphicFrameMkLst>
            <pc:docMk/>
            <pc:sldMk cId="1630565557" sldId="345"/>
            <ac:graphicFrameMk id="6" creationId="{4FAD7405-EFB1-240D-CCF6-0BD050D06A50}"/>
          </ac:graphicFrameMkLst>
        </pc:graphicFrameChg>
      </pc:sldChg>
      <pc:sldChg chg="modSp add del mod">
        <pc:chgData name="Scott, Tracy M" userId="b0edbc98-8d44-4984-a5dd-f4e7574b7a1d" providerId="ADAL" clId="{78295BC1-F42D-4541-A090-8D389F1D869F}" dt="2023-05-30T20:27:02.412" v="1660" actId="2696"/>
        <pc:sldMkLst>
          <pc:docMk/>
          <pc:sldMk cId="2349352517" sldId="346"/>
        </pc:sldMkLst>
        <pc:spChg chg="mod">
          <ac:chgData name="Scott, Tracy M" userId="b0edbc98-8d44-4984-a5dd-f4e7574b7a1d" providerId="ADAL" clId="{78295BC1-F42D-4541-A090-8D389F1D869F}" dt="2023-05-23T20:37:35.669" v="739" actId="20577"/>
          <ac:spMkLst>
            <pc:docMk/>
            <pc:sldMk cId="2349352517" sldId="346"/>
            <ac:spMk id="2" creationId="{AE0283ED-7D99-BE87-1618-86212FFFB35A}"/>
          </ac:spMkLst>
        </pc:spChg>
        <pc:spChg chg="mod">
          <ac:chgData name="Scott, Tracy M" userId="b0edbc98-8d44-4984-a5dd-f4e7574b7a1d" providerId="ADAL" clId="{78295BC1-F42D-4541-A090-8D389F1D869F}" dt="2023-05-23T20:37:46.823" v="779" actId="20577"/>
          <ac:spMkLst>
            <pc:docMk/>
            <pc:sldMk cId="2349352517" sldId="346"/>
            <ac:spMk id="3" creationId="{EDBB1CD7-CC7C-AF03-AFB0-ED9607947343}"/>
          </ac:spMkLst>
        </pc:spChg>
      </pc:sldChg>
      <pc:sldChg chg="modSp add del mod ord">
        <pc:chgData name="Scott, Tracy M" userId="b0edbc98-8d44-4984-a5dd-f4e7574b7a1d" providerId="ADAL" clId="{78295BC1-F42D-4541-A090-8D389F1D869F}" dt="2023-05-30T20:15:11.387" v="1520" actId="2696"/>
        <pc:sldMkLst>
          <pc:docMk/>
          <pc:sldMk cId="2508662324" sldId="347"/>
        </pc:sldMkLst>
        <pc:spChg chg="mod">
          <ac:chgData name="Scott, Tracy M" userId="b0edbc98-8d44-4984-a5dd-f4e7574b7a1d" providerId="ADAL" clId="{78295BC1-F42D-4541-A090-8D389F1D869F}" dt="2023-05-23T20:32:12.615" v="444" actId="20577"/>
          <ac:spMkLst>
            <pc:docMk/>
            <pc:sldMk cId="2508662324" sldId="347"/>
            <ac:spMk id="2" creationId="{AE0283ED-7D99-BE87-1618-86212FFFB35A}"/>
          </ac:spMkLst>
        </pc:spChg>
        <pc:spChg chg="mod">
          <ac:chgData name="Scott, Tracy M" userId="b0edbc98-8d44-4984-a5dd-f4e7574b7a1d" providerId="ADAL" clId="{78295BC1-F42D-4541-A090-8D389F1D869F}" dt="2023-05-30T19:57:40.091" v="1452" actId="20577"/>
          <ac:spMkLst>
            <pc:docMk/>
            <pc:sldMk cId="2508662324" sldId="347"/>
            <ac:spMk id="3" creationId="{EDBB1CD7-CC7C-AF03-AFB0-ED9607947343}"/>
          </ac:spMkLst>
        </pc:spChg>
      </pc:sldChg>
      <pc:sldChg chg="addSp delSp modSp new del mod">
        <pc:chgData name="Scott, Tracy M" userId="b0edbc98-8d44-4984-a5dd-f4e7574b7a1d" providerId="ADAL" clId="{78295BC1-F42D-4541-A090-8D389F1D869F}" dt="2023-05-30T20:58:44.399" v="2107" actId="2696"/>
        <pc:sldMkLst>
          <pc:docMk/>
          <pc:sldMk cId="865830699" sldId="348"/>
        </pc:sldMkLst>
        <pc:spChg chg="mod">
          <ac:chgData name="Scott, Tracy M" userId="b0edbc98-8d44-4984-a5dd-f4e7574b7a1d" providerId="ADAL" clId="{78295BC1-F42D-4541-A090-8D389F1D869F}" dt="2023-05-30T20:54:32.459" v="2075" actId="20577"/>
          <ac:spMkLst>
            <pc:docMk/>
            <pc:sldMk cId="865830699" sldId="348"/>
            <ac:spMk id="2" creationId="{70856AAA-9360-320E-FD56-42A553CC1635}"/>
          </ac:spMkLst>
        </pc:spChg>
        <pc:spChg chg="add del mod">
          <ac:chgData name="Scott, Tracy M" userId="b0edbc98-8d44-4984-a5dd-f4e7574b7a1d" providerId="ADAL" clId="{78295BC1-F42D-4541-A090-8D389F1D869F}" dt="2023-05-30T20:54:17.505" v="2071" actId="26606"/>
          <ac:spMkLst>
            <pc:docMk/>
            <pc:sldMk cId="865830699" sldId="348"/>
            <ac:spMk id="3" creationId="{79D692F8-2216-08EB-0317-D1FAC51E1F70}"/>
          </ac:spMkLst>
        </pc:spChg>
        <pc:graphicFrameChg chg="add del">
          <ac:chgData name="Scott, Tracy M" userId="b0edbc98-8d44-4984-a5dd-f4e7574b7a1d" providerId="ADAL" clId="{78295BC1-F42D-4541-A090-8D389F1D869F}" dt="2023-05-30T20:54:04.899" v="2067" actId="26606"/>
          <ac:graphicFrameMkLst>
            <pc:docMk/>
            <pc:sldMk cId="865830699" sldId="348"/>
            <ac:graphicFrameMk id="6" creationId="{57A17FE3-6E7B-D32F-660C-DD121CE6043D}"/>
          </ac:graphicFrameMkLst>
        </pc:graphicFrameChg>
        <pc:graphicFrameChg chg="add del">
          <ac:chgData name="Scott, Tracy M" userId="b0edbc98-8d44-4984-a5dd-f4e7574b7a1d" providerId="ADAL" clId="{78295BC1-F42D-4541-A090-8D389F1D869F}" dt="2023-05-30T20:54:17.477" v="2070" actId="26606"/>
          <ac:graphicFrameMkLst>
            <pc:docMk/>
            <pc:sldMk cId="865830699" sldId="348"/>
            <ac:graphicFrameMk id="7" creationId="{0E75FB6F-9DAB-D777-64A3-0E018FA78A59}"/>
          </ac:graphicFrameMkLst>
        </pc:graphicFrameChg>
        <pc:graphicFrameChg chg="add">
          <ac:chgData name="Scott, Tracy M" userId="b0edbc98-8d44-4984-a5dd-f4e7574b7a1d" providerId="ADAL" clId="{78295BC1-F42D-4541-A090-8D389F1D869F}" dt="2023-05-30T20:54:17.505" v="2071" actId="26606"/>
          <ac:graphicFrameMkLst>
            <pc:docMk/>
            <pc:sldMk cId="865830699" sldId="348"/>
            <ac:graphicFrameMk id="9" creationId="{912289C6-9037-F70A-4290-C3A9BAC35962}"/>
          </ac:graphicFrameMkLst>
        </pc:graphicFrameChg>
      </pc:sldChg>
      <pc:sldChg chg="addSp modSp add mod modNotesTx">
        <pc:chgData name="Scott, Tracy M" userId="b0edbc98-8d44-4984-a5dd-f4e7574b7a1d" providerId="ADAL" clId="{78295BC1-F42D-4541-A090-8D389F1D869F}" dt="2023-05-31T18:28:04.407" v="7671" actId="20577"/>
        <pc:sldMkLst>
          <pc:docMk/>
          <pc:sldMk cId="2617861303" sldId="349"/>
        </pc:sldMkLst>
        <pc:spChg chg="mod">
          <ac:chgData name="Scott, Tracy M" userId="b0edbc98-8d44-4984-a5dd-f4e7574b7a1d" providerId="ADAL" clId="{78295BC1-F42D-4541-A090-8D389F1D869F}" dt="2023-05-30T22:14:28.347" v="2546" actId="27636"/>
          <ac:spMkLst>
            <pc:docMk/>
            <pc:sldMk cId="2617861303" sldId="349"/>
            <ac:spMk id="2" creationId="{AE0283ED-7D99-BE87-1618-86212FFFB35A}"/>
          </ac:spMkLst>
        </pc:spChg>
        <pc:spChg chg="mod">
          <ac:chgData name="Scott, Tracy M" userId="b0edbc98-8d44-4984-a5dd-f4e7574b7a1d" providerId="ADAL" clId="{78295BC1-F42D-4541-A090-8D389F1D869F}" dt="2023-05-30T21:00:01.875" v="2112" actId="1076"/>
          <ac:spMkLst>
            <pc:docMk/>
            <pc:sldMk cId="2617861303" sldId="349"/>
            <ac:spMk id="3" creationId="{EDBB1CD7-CC7C-AF03-AFB0-ED9607947343}"/>
          </ac:spMkLst>
        </pc:spChg>
        <pc:picChg chg="add mod">
          <ac:chgData name="Scott, Tracy M" userId="b0edbc98-8d44-4984-a5dd-f4e7574b7a1d" providerId="ADAL" clId="{78295BC1-F42D-4541-A090-8D389F1D869F}" dt="2023-05-30T21:00:01.875" v="2112" actId="1076"/>
          <ac:picMkLst>
            <pc:docMk/>
            <pc:sldMk cId="2617861303" sldId="349"/>
            <ac:picMk id="4098" creationId="{701AFEAB-68C4-1429-C28E-DC4084037CAC}"/>
          </ac:picMkLst>
        </pc:picChg>
      </pc:sldChg>
      <pc:sldChg chg="add del">
        <pc:chgData name="Scott, Tracy M" userId="b0edbc98-8d44-4984-a5dd-f4e7574b7a1d" providerId="ADAL" clId="{78295BC1-F42D-4541-A090-8D389F1D869F}" dt="2023-05-30T20:51:52.489" v="2058" actId="2696"/>
        <pc:sldMkLst>
          <pc:docMk/>
          <pc:sldMk cId="2252291182" sldId="350"/>
        </pc:sldMkLst>
      </pc:sldChg>
      <pc:sldChg chg="add del modNotesTx">
        <pc:chgData name="Scott, Tracy M" userId="b0edbc98-8d44-4984-a5dd-f4e7574b7a1d" providerId="ADAL" clId="{78295BC1-F42D-4541-A090-8D389F1D869F}" dt="2023-05-30T20:28:59.400" v="1703" actId="2696"/>
        <pc:sldMkLst>
          <pc:docMk/>
          <pc:sldMk cId="1535402314" sldId="351"/>
        </pc:sldMkLst>
      </pc:sldChg>
      <pc:sldChg chg="modSp add del mod">
        <pc:chgData name="Scott, Tracy M" userId="b0edbc98-8d44-4984-a5dd-f4e7574b7a1d" providerId="ADAL" clId="{78295BC1-F42D-4541-A090-8D389F1D869F}" dt="2023-05-30T20:29:34.991" v="1705" actId="2696"/>
        <pc:sldMkLst>
          <pc:docMk/>
          <pc:sldMk cId="2110359730" sldId="352"/>
        </pc:sldMkLst>
        <pc:spChg chg="mod">
          <ac:chgData name="Scott, Tracy M" userId="b0edbc98-8d44-4984-a5dd-f4e7574b7a1d" providerId="ADAL" clId="{78295BC1-F42D-4541-A090-8D389F1D869F}" dt="2023-05-23T20:37:58.838" v="795" actId="20577"/>
          <ac:spMkLst>
            <pc:docMk/>
            <pc:sldMk cId="2110359730" sldId="352"/>
            <ac:spMk id="2" creationId="{AE0283ED-7D99-BE87-1618-86212FFFB35A}"/>
          </ac:spMkLst>
        </pc:spChg>
        <pc:spChg chg="mod">
          <ac:chgData name="Scott, Tracy M" userId="b0edbc98-8d44-4984-a5dd-f4e7574b7a1d" providerId="ADAL" clId="{78295BC1-F42D-4541-A090-8D389F1D869F}" dt="2023-05-23T20:38:11.684" v="859" actId="20577"/>
          <ac:spMkLst>
            <pc:docMk/>
            <pc:sldMk cId="2110359730" sldId="352"/>
            <ac:spMk id="3" creationId="{EDBB1CD7-CC7C-AF03-AFB0-ED9607947343}"/>
          </ac:spMkLst>
        </pc:spChg>
      </pc:sldChg>
      <pc:sldChg chg="modSp add del mod modNotesTx">
        <pc:chgData name="Scott, Tracy M" userId="b0edbc98-8d44-4984-a5dd-f4e7574b7a1d" providerId="ADAL" clId="{78295BC1-F42D-4541-A090-8D389F1D869F}" dt="2023-05-30T20:40:09.062" v="1867" actId="2696"/>
        <pc:sldMkLst>
          <pc:docMk/>
          <pc:sldMk cId="3479719242" sldId="353"/>
        </pc:sldMkLst>
        <pc:spChg chg="mod">
          <ac:chgData name="Scott, Tracy M" userId="b0edbc98-8d44-4984-a5dd-f4e7574b7a1d" providerId="ADAL" clId="{78295BC1-F42D-4541-A090-8D389F1D869F}" dt="2023-05-23T20:39:01.861" v="889" actId="20577"/>
          <ac:spMkLst>
            <pc:docMk/>
            <pc:sldMk cId="3479719242" sldId="353"/>
            <ac:spMk id="2" creationId="{AE0283ED-7D99-BE87-1618-86212FFFB35A}"/>
          </ac:spMkLst>
        </pc:spChg>
        <pc:spChg chg="mod">
          <ac:chgData name="Scott, Tracy M" userId="b0edbc98-8d44-4984-a5dd-f4e7574b7a1d" providerId="ADAL" clId="{78295BC1-F42D-4541-A090-8D389F1D869F}" dt="2023-05-23T20:40:37.517" v="1157" actId="20577"/>
          <ac:spMkLst>
            <pc:docMk/>
            <pc:sldMk cId="3479719242" sldId="353"/>
            <ac:spMk id="3" creationId="{EDBB1CD7-CC7C-AF03-AFB0-ED9607947343}"/>
          </ac:spMkLst>
        </pc:spChg>
      </pc:sldChg>
      <pc:sldChg chg="addSp delSp modSp add del mod modNotesTx">
        <pc:chgData name="Scott, Tracy M" userId="b0edbc98-8d44-4984-a5dd-f4e7574b7a1d" providerId="ADAL" clId="{78295BC1-F42D-4541-A090-8D389F1D869F}" dt="2023-05-30T21:13:39.297" v="2277" actId="2696"/>
        <pc:sldMkLst>
          <pc:docMk/>
          <pc:sldMk cId="3335617580" sldId="354"/>
        </pc:sldMkLst>
        <pc:spChg chg="mod">
          <ac:chgData name="Scott, Tracy M" userId="b0edbc98-8d44-4984-a5dd-f4e7574b7a1d" providerId="ADAL" clId="{78295BC1-F42D-4541-A090-8D389F1D869F}" dt="2023-05-23T20:40:48.503" v="1165" actId="20577"/>
          <ac:spMkLst>
            <pc:docMk/>
            <pc:sldMk cId="3335617580" sldId="354"/>
            <ac:spMk id="2" creationId="{AE0283ED-7D99-BE87-1618-86212FFFB35A}"/>
          </ac:spMkLst>
        </pc:spChg>
        <pc:spChg chg="del mod">
          <ac:chgData name="Scott, Tracy M" userId="b0edbc98-8d44-4984-a5dd-f4e7574b7a1d" providerId="ADAL" clId="{78295BC1-F42D-4541-A090-8D389F1D869F}" dt="2023-05-30T21:05:25.162" v="2130" actId="22"/>
          <ac:spMkLst>
            <pc:docMk/>
            <pc:sldMk cId="3335617580" sldId="354"/>
            <ac:spMk id="3" creationId="{EDBB1CD7-CC7C-AF03-AFB0-ED9607947343}"/>
          </ac:spMkLst>
        </pc:spChg>
        <pc:spChg chg="add del mod">
          <ac:chgData name="Scott, Tracy M" userId="b0edbc98-8d44-4984-a5dd-f4e7574b7a1d" providerId="ADAL" clId="{78295BC1-F42D-4541-A090-8D389F1D869F}" dt="2023-05-30T21:06:42.754" v="2134" actId="22"/>
          <ac:spMkLst>
            <pc:docMk/>
            <pc:sldMk cId="3335617580" sldId="354"/>
            <ac:spMk id="8" creationId="{B2077F8D-F639-7D4E-9DEC-F1A73B735392}"/>
          </ac:spMkLst>
        </pc:spChg>
        <pc:spChg chg="add mod">
          <ac:chgData name="Scott, Tracy M" userId="b0edbc98-8d44-4984-a5dd-f4e7574b7a1d" providerId="ADAL" clId="{78295BC1-F42D-4541-A090-8D389F1D869F}" dt="2023-05-30T21:07:29.496" v="2142" actId="21"/>
          <ac:spMkLst>
            <pc:docMk/>
            <pc:sldMk cId="3335617580" sldId="354"/>
            <ac:spMk id="12" creationId="{42F58B28-CCBE-8718-6094-FC080A3576A6}"/>
          </ac:spMkLst>
        </pc:spChg>
        <pc:picChg chg="add del mod ord">
          <ac:chgData name="Scott, Tracy M" userId="b0edbc98-8d44-4984-a5dd-f4e7574b7a1d" providerId="ADAL" clId="{78295BC1-F42D-4541-A090-8D389F1D869F}" dt="2023-05-30T21:06:22.399" v="2133" actId="478"/>
          <ac:picMkLst>
            <pc:docMk/>
            <pc:sldMk cId="3335617580" sldId="354"/>
            <ac:picMk id="6" creationId="{1B903848-74AC-7A25-E350-947F1C2784C3}"/>
          </ac:picMkLst>
        </pc:picChg>
        <pc:picChg chg="add del mod ord">
          <ac:chgData name="Scott, Tracy M" userId="b0edbc98-8d44-4984-a5dd-f4e7574b7a1d" providerId="ADAL" clId="{78295BC1-F42D-4541-A090-8D389F1D869F}" dt="2023-05-30T21:07:29.496" v="2142" actId="21"/>
          <ac:picMkLst>
            <pc:docMk/>
            <pc:sldMk cId="3335617580" sldId="354"/>
            <ac:picMk id="10" creationId="{5FA232CF-FE7D-5F8B-CB4C-3F111DE69A43}"/>
          </ac:picMkLst>
        </pc:picChg>
      </pc:sldChg>
      <pc:sldChg chg="modSp add del mod">
        <pc:chgData name="Scott, Tracy M" userId="b0edbc98-8d44-4984-a5dd-f4e7574b7a1d" providerId="ADAL" clId="{78295BC1-F42D-4541-A090-8D389F1D869F}" dt="2023-05-30T21:12:13.833" v="2259" actId="2696"/>
        <pc:sldMkLst>
          <pc:docMk/>
          <pc:sldMk cId="4096550199" sldId="355"/>
        </pc:sldMkLst>
        <pc:spChg chg="mod">
          <ac:chgData name="Scott, Tracy M" userId="b0edbc98-8d44-4984-a5dd-f4e7574b7a1d" providerId="ADAL" clId="{78295BC1-F42D-4541-A090-8D389F1D869F}" dt="2023-05-23T20:41:43.254" v="1266" actId="20577"/>
          <ac:spMkLst>
            <pc:docMk/>
            <pc:sldMk cId="4096550199" sldId="355"/>
            <ac:spMk id="2" creationId="{AE0283ED-7D99-BE87-1618-86212FFFB35A}"/>
          </ac:spMkLst>
        </pc:spChg>
        <pc:spChg chg="mod">
          <ac:chgData name="Scott, Tracy M" userId="b0edbc98-8d44-4984-a5dd-f4e7574b7a1d" providerId="ADAL" clId="{78295BC1-F42D-4541-A090-8D389F1D869F}" dt="2023-05-23T20:41:56.423" v="1318" actId="20577"/>
          <ac:spMkLst>
            <pc:docMk/>
            <pc:sldMk cId="4096550199" sldId="355"/>
            <ac:spMk id="3" creationId="{EDBB1CD7-CC7C-AF03-AFB0-ED9607947343}"/>
          </ac:spMkLst>
        </pc:spChg>
      </pc:sldChg>
      <pc:sldChg chg="addSp delSp modSp add mod ord modNotesTx">
        <pc:chgData name="Scott, Tracy M" userId="b0edbc98-8d44-4984-a5dd-f4e7574b7a1d" providerId="ADAL" clId="{78295BC1-F42D-4541-A090-8D389F1D869F}" dt="2023-05-31T21:26:24.690" v="11218"/>
        <pc:sldMkLst>
          <pc:docMk/>
          <pc:sldMk cId="3996565308" sldId="356"/>
        </pc:sldMkLst>
        <pc:spChg chg="mod">
          <ac:chgData name="Scott, Tracy M" userId="b0edbc98-8d44-4984-a5dd-f4e7574b7a1d" providerId="ADAL" clId="{78295BC1-F42D-4541-A090-8D389F1D869F}" dt="2023-05-30T22:14:34.747" v="2548" actId="20577"/>
          <ac:spMkLst>
            <pc:docMk/>
            <pc:sldMk cId="3996565308" sldId="356"/>
            <ac:spMk id="2" creationId="{AE0283ED-7D99-BE87-1618-86212FFFB35A}"/>
          </ac:spMkLst>
        </pc:spChg>
        <pc:spChg chg="add del mod">
          <ac:chgData name="Scott, Tracy M" userId="b0edbc98-8d44-4984-a5dd-f4e7574b7a1d" providerId="ADAL" clId="{78295BC1-F42D-4541-A090-8D389F1D869F}" dt="2023-05-30T20:48:05.694" v="1871"/>
          <ac:spMkLst>
            <pc:docMk/>
            <pc:sldMk cId="3996565308" sldId="356"/>
            <ac:spMk id="3" creationId="{EDBB1CD7-CC7C-AF03-AFB0-ED9607947343}"/>
          </ac:spMkLst>
        </pc:spChg>
        <pc:picChg chg="add del mod">
          <ac:chgData name="Scott, Tracy M" userId="b0edbc98-8d44-4984-a5dd-f4e7574b7a1d" providerId="ADAL" clId="{78295BC1-F42D-4541-A090-8D389F1D869F}" dt="2023-05-30T20:44:33.578" v="1870"/>
          <ac:picMkLst>
            <pc:docMk/>
            <pc:sldMk cId="3996565308" sldId="356"/>
            <ac:picMk id="2050" creationId="{4A801853-A449-62C3-45DE-B651580C1898}"/>
          </ac:picMkLst>
        </pc:picChg>
        <pc:picChg chg="add mod">
          <ac:chgData name="Scott, Tracy M" userId="b0edbc98-8d44-4984-a5dd-f4e7574b7a1d" providerId="ADAL" clId="{78295BC1-F42D-4541-A090-8D389F1D869F}" dt="2023-05-30T20:51:43.233" v="2057" actId="1076"/>
          <ac:picMkLst>
            <pc:docMk/>
            <pc:sldMk cId="3996565308" sldId="356"/>
            <ac:picMk id="2052" creationId="{BADEFE21-3054-EFA2-5AC8-57BEF35C711D}"/>
          </ac:picMkLst>
        </pc:picChg>
        <pc:picChg chg="add mod">
          <ac:chgData name="Scott, Tracy M" userId="b0edbc98-8d44-4984-a5dd-f4e7574b7a1d" providerId="ADAL" clId="{78295BC1-F42D-4541-A090-8D389F1D869F}" dt="2023-05-30T20:51:39.785" v="2056" actId="1076"/>
          <ac:picMkLst>
            <pc:docMk/>
            <pc:sldMk cId="3996565308" sldId="356"/>
            <ac:picMk id="2054" creationId="{2C273DD5-1CA9-742F-4182-018F097C5C3F}"/>
          </ac:picMkLst>
        </pc:picChg>
      </pc:sldChg>
      <pc:sldChg chg="addSp delSp modSp add mod ord setBg">
        <pc:chgData name="Scott, Tracy M" userId="b0edbc98-8d44-4984-a5dd-f4e7574b7a1d" providerId="ADAL" clId="{78295BC1-F42D-4541-A090-8D389F1D869F}" dt="2023-05-31T15:49:40.394" v="5963" actId="1076"/>
        <pc:sldMkLst>
          <pc:docMk/>
          <pc:sldMk cId="3132418650" sldId="357"/>
        </pc:sldMkLst>
        <pc:spChg chg="del mod ord">
          <ac:chgData name="Scott, Tracy M" userId="b0edbc98-8d44-4984-a5dd-f4e7574b7a1d" providerId="ADAL" clId="{78295BC1-F42D-4541-A090-8D389F1D869F}" dt="2023-05-30T20:17:54.991" v="1530" actId="21"/>
          <ac:spMkLst>
            <pc:docMk/>
            <pc:sldMk cId="3132418650" sldId="357"/>
            <ac:spMk id="2" creationId="{AE0283ED-7D99-BE87-1618-86212FFFB35A}"/>
          </ac:spMkLst>
        </pc:spChg>
        <pc:spChg chg="add mod">
          <ac:chgData name="Scott, Tracy M" userId="b0edbc98-8d44-4984-a5dd-f4e7574b7a1d" providerId="ADAL" clId="{78295BC1-F42D-4541-A090-8D389F1D869F}" dt="2023-05-31T15:49:15.155" v="5958" actId="478"/>
          <ac:spMkLst>
            <pc:docMk/>
            <pc:sldMk cId="3132418650" sldId="357"/>
            <ac:spMk id="3" creationId="{9A4EB8A7-EE53-EE26-2307-1DF2F92EA016}"/>
          </ac:spMkLst>
        </pc:spChg>
        <pc:spChg chg="del mod">
          <ac:chgData name="Scott, Tracy M" userId="b0edbc98-8d44-4984-a5dd-f4e7574b7a1d" providerId="ADAL" clId="{78295BC1-F42D-4541-A090-8D389F1D869F}" dt="2023-05-30T20:16:36.447" v="1523" actId="22"/>
          <ac:spMkLst>
            <pc:docMk/>
            <pc:sldMk cId="3132418650" sldId="357"/>
            <ac:spMk id="3" creationId="{EDBB1CD7-CC7C-AF03-AFB0-ED9607947343}"/>
          </ac:spMkLst>
        </pc:spChg>
        <pc:spChg chg="mod">
          <ac:chgData name="Scott, Tracy M" userId="b0edbc98-8d44-4984-a5dd-f4e7574b7a1d" providerId="ADAL" clId="{78295BC1-F42D-4541-A090-8D389F1D869F}" dt="2023-05-30T20:16:55.111" v="1525" actId="26606"/>
          <ac:spMkLst>
            <pc:docMk/>
            <pc:sldMk cId="3132418650" sldId="357"/>
            <ac:spMk id="4" creationId="{2B4DB11B-C5E8-A4C4-6EEB-0F3431218CB0}"/>
          </ac:spMkLst>
        </pc:spChg>
        <pc:spChg chg="add del">
          <ac:chgData name="Scott, Tracy M" userId="b0edbc98-8d44-4984-a5dd-f4e7574b7a1d" providerId="ADAL" clId="{78295BC1-F42D-4541-A090-8D389F1D869F}" dt="2023-05-30T20:16:55.111" v="1525" actId="26606"/>
          <ac:spMkLst>
            <pc:docMk/>
            <pc:sldMk cId="3132418650" sldId="357"/>
            <ac:spMk id="11" creationId="{37C89E4B-3C9F-44B9-8B86-D9E3D112D8EC}"/>
          </ac:spMkLst>
        </pc:spChg>
        <pc:picChg chg="add del mod ord">
          <ac:chgData name="Scott, Tracy M" userId="b0edbc98-8d44-4984-a5dd-f4e7574b7a1d" providerId="ADAL" clId="{78295BC1-F42D-4541-A090-8D389F1D869F}" dt="2023-05-31T15:49:15.155" v="5958" actId="478"/>
          <ac:picMkLst>
            <pc:docMk/>
            <pc:sldMk cId="3132418650" sldId="357"/>
            <ac:picMk id="6" creationId="{91C0A488-2618-1C00-328D-E3064C588764}"/>
          </ac:picMkLst>
        </pc:picChg>
        <pc:picChg chg="add mod">
          <ac:chgData name="Scott, Tracy M" userId="b0edbc98-8d44-4984-a5dd-f4e7574b7a1d" providerId="ADAL" clId="{78295BC1-F42D-4541-A090-8D389F1D869F}" dt="2023-05-31T15:49:40.394" v="5963" actId="1076"/>
          <ac:picMkLst>
            <pc:docMk/>
            <pc:sldMk cId="3132418650" sldId="357"/>
            <ac:picMk id="7" creationId="{43AD7104-1F88-08AA-C25E-CC22F590C185}"/>
          </ac:picMkLst>
        </pc:picChg>
        <pc:cxnChg chg="add del">
          <ac:chgData name="Scott, Tracy M" userId="b0edbc98-8d44-4984-a5dd-f4e7574b7a1d" providerId="ADAL" clId="{78295BC1-F42D-4541-A090-8D389F1D869F}" dt="2023-05-30T20:16:55.111" v="1525" actId="26606"/>
          <ac:cxnSpMkLst>
            <pc:docMk/>
            <pc:sldMk cId="3132418650" sldId="357"/>
            <ac:cxnSpMk id="13" creationId="{AA2EAA10-076F-46BD-8F0F-B9A2FB77A85C}"/>
          </ac:cxnSpMkLst>
        </pc:cxnChg>
        <pc:cxnChg chg="add del">
          <ac:chgData name="Scott, Tracy M" userId="b0edbc98-8d44-4984-a5dd-f4e7574b7a1d" providerId="ADAL" clId="{78295BC1-F42D-4541-A090-8D389F1D869F}" dt="2023-05-30T20:16:55.111" v="1525" actId="26606"/>
          <ac:cxnSpMkLst>
            <pc:docMk/>
            <pc:sldMk cId="3132418650" sldId="357"/>
            <ac:cxnSpMk id="15" creationId="{D891E407-403B-4764-86C9-33A56D3BCAA3}"/>
          </ac:cxnSpMkLst>
        </pc:cxnChg>
      </pc:sldChg>
      <pc:sldChg chg="modSp add mod ord modNotesTx">
        <pc:chgData name="Scott, Tracy M" userId="b0edbc98-8d44-4984-a5dd-f4e7574b7a1d" providerId="ADAL" clId="{78295BC1-F42D-4541-A090-8D389F1D869F}" dt="2023-05-31T21:22:32.057" v="11216" actId="20577"/>
        <pc:sldMkLst>
          <pc:docMk/>
          <pc:sldMk cId="1353346550" sldId="358"/>
        </pc:sldMkLst>
        <pc:spChg chg="mod">
          <ac:chgData name="Scott, Tracy M" userId="b0edbc98-8d44-4984-a5dd-f4e7574b7a1d" providerId="ADAL" clId="{78295BC1-F42D-4541-A090-8D389F1D869F}" dt="2023-05-30T22:14:12.873" v="2542" actId="20577"/>
          <ac:spMkLst>
            <pc:docMk/>
            <pc:sldMk cId="1353346550" sldId="358"/>
            <ac:spMk id="2" creationId="{AE0283ED-7D99-BE87-1618-86212FFFB35A}"/>
          </ac:spMkLst>
        </pc:spChg>
        <pc:graphicFrameChg chg="mod">
          <ac:chgData name="Scott, Tracy M" userId="b0edbc98-8d44-4984-a5dd-f4e7574b7a1d" providerId="ADAL" clId="{78295BC1-F42D-4541-A090-8D389F1D869F}" dt="2023-05-31T21:19:57.951" v="11167" actId="207"/>
          <ac:graphicFrameMkLst>
            <pc:docMk/>
            <pc:sldMk cId="1353346550" sldId="358"/>
            <ac:graphicFrameMk id="6" creationId="{4FAD7405-EFB1-240D-CCF6-0BD050D06A50}"/>
          </ac:graphicFrameMkLst>
        </pc:graphicFrameChg>
      </pc:sldChg>
      <pc:sldChg chg="modSp add mod ord modNotesTx">
        <pc:chgData name="Scott, Tracy M" userId="b0edbc98-8d44-4984-a5dd-f4e7574b7a1d" providerId="ADAL" clId="{78295BC1-F42D-4541-A090-8D389F1D869F}" dt="2023-05-31T21:20:14.395" v="11169" actId="207"/>
        <pc:sldMkLst>
          <pc:docMk/>
          <pc:sldMk cId="2207736049" sldId="359"/>
        </pc:sldMkLst>
        <pc:spChg chg="mod">
          <ac:chgData name="Scott, Tracy M" userId="b0edbc98-8d44-4984-a5dd-f4e7574b7a1d" providerId="ADAL" clId="{78295BC1-F42D-4541-A090-8D389F1D869F}" dt="2023-05-30T20:28:46.347" v="1696" actId="20577"/>
          <ac:spMkLst>
            <pc:docMk/>
            <pc:sldMk cId="2207736049" sldId="359"/>
            <ac:spMk id="2" creationId="{AE0283ED-7D99-BE87-1618-86212FFFB35A}"/>
          </ac:spMkLst>
        </pc:spChg>
        <pc:graphicFrameChg chg="mod">
          <ac:chgData name="Scott, Tracy M" userId="b0edbc98-8d44-4984-a5dd-f4e7574b7a1d" providerId="ADAL" clId="{78295BC1-F42D-4541-A090-8D389F1D869F}" dt="2023-05-31T21:20:14.395" v="11169" actId="207"/>
          <ac:graphicFrameMkLst>
            <pc:docMk/>
            <pc:sldMk cId="2207736049" sldId="359"/>
            <ac:graphicFrameMk id="6" creationId="{4FAD7405-EFB1-240D-CCF6-0BD050D06A50}"/>
          </ac:graphicFrameMkLst>
        </pc:graphicFrameChg>
      </pc:sldChg>
      <pc:sldChg chg="modSp add mod modNotesTx">
        <pc:chgData name="Scott, Tracy M" userId="b0edbc98-8d44-4984-a5dd-f4e7574b7a1d" providerId="ADAL" clId="{78295BC1-F42D-4541-A090-8D389F1D869F}" dt="2023-05-31T21:20:47.959" v="11172" actId="207"/>
        <pc:sldMkLst>
          <pc:docMk/>
          <pc:sldMk cId="371089073" sldId="360"/>
        </pc:sldMkLst>
        <pc:spChg chg="mod">
          <ac:chgData name="Scott, Tracy M" userId="b0edbc98-8d44-4984-a5dd-f4e7574b7a1d" providerId="ADAL" clId="{78295BC1-F42D-4541-A090-8D389F1D869F}" dt="2023-05-30T20:28:38.923" v="1692" actId="20577"/>
          <ac:spMkLst>
            <pc:docMk/>
            <pc:sldMk cId="371089073" sldId="360"/>
            <ac:spMk id="2" creationId="{AE0283ED-7D99-BE87-1618-86212FFFB35A}"/>
          </ac:spMkLst>
        </pc:spChg>
        <pc:graphicFrameChg chg="mod">
          <ac:chgData name="Scott, Tracy M" userId="b0edbc98-8d44-4984-a5dd-f4e7574b7a1d" providerId="ADAL" clId="{78295BC1-F42D-4541-A090-8D389F1D869F}" dt="2023-05-31T21:20:47.959" v="11172" actId="207"/>
          <ac:graphicFrameMkLst>
            <pc:docMk/>
            <pc:sldMk cId="371089073" sldId="360"/>
            <ac:graphicFrameMk id="6" creationId="{4FAD7405-EFB1-240D-CCF6-0BD050D06A50}"/>
          </ac:graphicFrameMkLst>
        </pc:graphicFrameChg>
      </pc:sldChg>
      <pc:sldChg chg="modSp add del mod">
        <pc:chgData name="Scott, Tracy M" userId="b0edbc98-8d44-4984-a5dd-f4e7574b7a1d" providerId="ADAL" clId="{78295BC1-F42D-4541-A090-8D389F1D869F}" dt="2023-05-30T20:25:10.411" v="1647" actId="2696"/>
        <pc:sldMkLst>
          <pc:docMk/>
          <pc:sldMk cId="2212464040" sldId="360"/>
        </pc:sldMkLst>
        <pc:spChg chg="mod">
          <ac:chgData name="Scott, Tracy M" userId="b0edbc98-8d44-4984-a5dd-f4e7574b7a1d" providerId="ADAL" clId="{78295BC1-F42D-4541-A090-8D389F1D869F}" dt="2023-05-30T20:25:04.429" v="1646" actId="20577"/>
          <ac:spMkLst>
            <pc:docMk/>
            <pc:sldMk cId="2212464040" sldId="360"/>
            <ac:spMk id="2" creationId="{AE0283ED-7D99-BE87-1618-86212FFFB35A}"/>
          </ac:spMkLst>
        </pc:spChg>
        <pc:graphicFrameChg chg="mod">
          <ac:chgData name="Scott, Tracy M" userId="b0edbc98-8d44-4984-a5dd-f4e7574b7a1d" providerId="ADAL" clId="{78295BC1-F42D-4541-A090-8D389F1D869F}" dt="2023-05-30T20:24:47.194" v="1642" actId="207"/>
          <ac:graphicFrameMkLst>
            <pc:docMk/>
            <pc:sldMk cId="2212464040" sldId="360"/>
            <ac:graphicFrameMk id="6" creationId="{4FAD7405-EFB1-240D-CCF6-0BD050D06A50}"/>
          </ac:graphicFrameMkLst>
        </pc:graphicFrameChg>
      </pc:sldChg>
      <pc:sldChg chg="modSp add mod ord modNotesTx">
        <pc:chgData name="Scott, Tracy M" userId="b0edbc98-8d44-4984-a5dd-f4e7574b7a1d" providerId="ADAL" clId="{78295BC1-F42D-4541-A090-8D389F1D869F}" dt="2023-05-31T21:28:51.371" v="11307" actId="20577"/>
        <pc:sldMkLst>
          <pc:docMk/>
          <pc:sldMk cId="247427538" sldId="361"/>
        </pc:sldMkLst>
        <pc:spChg chg="mod">
          <ac:chgData name="Scott, Tracy M" userId="b0edbc98-8d44-4984-a5dd-f4e7574b7a1d" providerId="ADAL" clId="{78295BC1-F42D-4541-A090-8D389F1D869F}" dt="2023-05-30T20:28:54.587" v="1702" actId="20577"/>
          <ac:spMkLst>
            <pc:docMk/>
            <pc:sldMk cId="247427538" sldId="361"/>
            <ac:spMk id="2" creationId="{AE0283ED-7D99-BE87-1618-86212FFFB35A}"/>
          </ac:spMkLst>
        </pc:spChg>
        <pc:graphicFrameChg chg="mod">
          <ac:chgData name="Scott, Tracy M" userId="b0edbc98-8d44-4984-a5dd-f4e7574b7a1d" providerId="ADAL" clId="{78295BC1-F42D-4541-A090-8D389F1D869F}" dt="2023-05-31T21:20:59.720" v="11174" actId="207"/>
          <ac:graphicFrameMkLst>
            <pc:docMk/>
            <pc:sldMk cId="247427538" sldId="361"/>
            <ac:graphicFrameMk id="6" creationId="{4FAD7405-EFB1-240D-CCF6-0BD050D06A50}"/>
          </ac:graphicFrameMkLst>
        </pc:graphicFrameChg>
      </pc:sldChg>
      <pc:sldChg chg="addSp delSp modSp add mod ord modNotesTx">
        <pc:chgData name="Scott, Tracy M" userId="b0edbc98-8d44-4984-a5dd-f4e7574b7a1d" providerId="ADAL" clId="{78295BC1-F42D-4541-A090-8D389F1D869F}" dt="2023-05-31T21:29:10.816" v="11308" actId="33524"/>
        <pc:sldMkLst>
          <pc:docMk/>
          <pc:sldMk cId="2024140669" sldId="362"/>
        </pc:sldMkLst>
        <pc:spChg chg="mod">
          <ac:chgData name="Scott, Tracy M" userId="b0edbc98-8d44-4984-a5dd-f4e7574b7a1d" providerId="ADAL" clId="{78295BC1-F42D-4541-A090-8D389F1D869F}" dt="2023-05-30T20:34:06.763" v="1754" actId="20577"/>
          <ac:spMkLst>
            <pc:docMk/>
            <pc:sldMk cId="2024140669" sldId="362"/>
            <ac:spMk id="2" creationId="{AE0283ED-7D99-BE87-1618-86212FFFB35A}"/>
          </ac:spMkLst>
        </pc:spChg>
        <pc:spChg chg="add del mod">
          <ac:chgData name="Scott, Tracy M" userId="b0edbc98-8d44-4984-a5dd-f4e7574b7a1d" providerId="ADAL" clId="{78295BC1-F42D-4541-A090-8D389F1D869F}" dt="2023-05-30T20:36:20.141" v="1771" actId="767"/>
          <ac:spMkLst>
            <pc:docMk/>
            <pc:sldMk cId="2024140669" sldId="362"/>
            <ac:spMk id="3" creationId="{90FEA593-543D-E12B-24E2-CD195DD29795}"/>
          </ac:spMkLst>
        </pc:spChg>
        <pc:graphicFrameChg chg="mod">
          <ac:chgData name="Scott, Tracy M" userId="b0edbc98-8d44-4984-a5dd-f4e7574b7a1d" providerId="ADAL" clId="{78295BC1-F42D-4541-A090-8D389F1D869F}" dt="2023-05-31T21:21:11.648" v="11176" actId="207"/>
          <ac:graphicFrameMkLst>
            <pc:docMk/>
            <pc:sldMk cId="2024140669" sldId="362"/>
            <ac:graphicFrameMk id="6" creationId="{4FAD7405-EFB1-240D-CCF6-0BD050D06A50}"/>
          </ac:graphicFrameMkLst>
        </pc:graphicFrameChg>
      </pc:sldChg>
      <pc:sldChg chg="addSp delSp modSp add mod ord">
        <pc:chgData name="Scott, Tracy M" userId="b0edbc98-8d44-4984-a5dd-f4e7574b7a1d" providerId="ADAL" clId="{78295BC1-F42D-4541-A090-8D389F1D869F}" dt="2023-05-30T20:35:43.140" v="1764"/>
        <pc:sldMkLst>
          <pc:docMk/>
          <pc:sldMk cId="1198113858" sldId="363"/>
        </pc:sldMkLst>
        <pc:spChg chg="add mod">
          <ac:chgData name="Scott, Tracy M" userId="b0edbc98-8d44-4984-a5dd-f4e7574b7a1d" providerId="ADAL" clId="{78295BC1-F42D-4541-A090-8D389F1D869F}" dt="2023-05-30T20:34:53.398" v="1756" actId="478"/>
          <ac:spMkLst>
            <pc:docMk/>
            <pc:sldMk cId="1198113858" sldId="363"/>
            <ac:spMk id="3" creationId="{86554723-63B2-D945-86AD-B19CB5D6EBDD}"/>
          </ac:spMkLst>
        </pc:spChg>
        <pc:picChg chg="del">
          <ac:chgData name="Scott, Tracy M" userId="b0edbc98-8d44-4984-a5dd-f4e7574b7a1d" providerId="ADAL" clId="{78295BC1-F42D-4541-A090-8D389F1D869F}" dt="2023-05-30T20:34:53.398" v="1756" actId="478"/>
          <ac:picMkLst>
            <pc:docMk/>
            <pc:sldMk cId="1198113858" sldId="363"/>
            <ac:picMk id="6" creationId="{91C0A488-2618-1C00-328D-E3064C588764}"/>
          </ac:picMkLst>
        </pc:picChg>
        <pc:picChg chg="add mod">
          <ac:chgData name="Scott, Tracy M" userId="b0edbc98-8d44-4984-a5dd-f4e7574b7a1d" providerId="ADAL" clId="{78295BC1-F42D-4541-A090-8D389F1D869F}" dt="2023-05-30T20:35:23.105" v="1762" actId="1076"/>
          <ac:picMkLst>
            <pc:docMk/>
            <pc:sldMk cId="1198113858" sldId="363"/>
            <ac:picMk id="1026" creationId="{63756E03-3265-DA39-7F66-BA6505575F57}"/>
          </ac:picMkLst>
        </pc:picChg>
      </pc:sldChg>
      <pc:sldChg chg="add del">
        <pc:chgData name="Scott, Tracy M" userId="b0edbc98-8d44-4984-a5dd-f4e7574b7a1d" providerId="ADAL" clId="{78295BC1-F42D-4541-A090-8D389F1D869F}" dt="2023-05-30T22:07:07.157" v="2510" actId="2696"/>
        <pc:sldMkLst>
          <pc:docMk/>
          <pc:sldMk cId="3882443535" sldId="364"/>
        </pc:sldMkLst>
      </pc:sldChg>
      <pc:sldChg chg="addSp delSp modSp add mod modNotesTx">
        <pc:chgData name="Scott, Tracy M" userId="b0edbc98-8d44-4984-a5dd-f4e7574b7a1d" providerId="ADAL" clId="{78295BC1-F42D-4541-A090-8D389F1D869F}" dt="2023-06-01T13:10:45.685" v="11316" actId="20577"/>
        <pc:sldMkLst>
          <pc:docMk/>
          <pc:sldMk cId="2126361849" sldId="365"/>
        </pc:sldMkLst>
        <pc:spChg chg="mod">
          <ac:chgData name="Scott, Tracy M" userId="b0edbc98-8d44-4984-a5dd-f4e7574b7a1d" providerId="ADAL" clId="{78295BC1-F42D-4541-A090-8D389F1D869F}" dt="2023-06-01T13:10:33.545" v="11314" actId="20577"/>
          <ac:spMkLst>
            <pc:docMk/>
            <pc:sldMk cId="2126361849" sldId="365"/>
            <ac:spMk id="2" creationId="{70856AAA-9360-320E-FD56-42A553CC1635}"/>
          </ac:spMkLst>
        </pc:spChg>
        <pc:spChg chg="add del mod">
          <ac:chgData name="Scott, Tracy M" userId="b0edbc98-8d44-4984-a5dd-f4e7574b7a1d" providerId="ADAL" clId="{78295BC1-F42D-4541-A090-8D389F1D869F}" dt="2023-05-30T20:57:22.545" v="2106" actId="26606"/>
          <ac:spMkLst>
            <pc:docMk/>
            <pc:sldMk cId="2126361849" sldId="365"/>
            <ac:spMk id="3" creationId="{79D692F8-2216-08EB-0317-D1FAC51E1F70}"/>
          </ac:spMkLst>
        </pc:spChg>
        <pc:graphicFrameChg chg="add del">
          <ac:chgData name="Scott, Tracy M" userId="b0edbc98-8d44-4984-a5dd-f4e7574b7a1d" providerId="ADAL" clId="{78295BC1-F42D-4541-A090-8D389F1D869F}" dt="2023-05-30T20:57:11.280" v="2104" actId="26606"/>
          <ac:graphicFrameMkLst>
            <pc:docMk/>
            <pc:sldMk cId="2126361849" sldId="365"/>
            <ac:graphicFrameMk id="6" creationId="{E4307CC4-3C31-ABB0-1127-7ECFFE490B22}"/>
          </ac:graphicFrameMkLst>
        </pc:graphicFrameChg>
        <pc:graphicFrameChg chg="add mod">
          <ac:chgData name="Scott, Tracy M" userId="b0edbc98-8d44-4984-a5dd-f4e7574b7a1d" providerId="ADAL" clId="{78295BC1-F42D-4541-A090-8D389F1D869F}" dt="2023-06-01T13:10:45.685" v="11316" actId="20577"/>
          <ac:graphicFrameMkLst>
            <pc:docMk/>
            <pc:sldMk cId="2126361849" sldId="365"/>
            <ac:graphicFrameMk id="7" creationId="{246E03B4-1C38-3FAB-991C-2DF5FCB46FAF}"/>
          </ac:graphicFrameMkLst>
        </pc:graphicFrameChg>
      </pc:sldChg>
      <pc:sldChg chg="addSp delSp modSp new mod ord modNotesTx">
        <pc:chgData name="Scott, Tracy M" userId="b0edbc98-8d44-4984-a5dd-f4e7574b7a1d" providerId="ADAL" clId="{78295BC1-F42D-4541-A090-8D389F1D869F}" dt="2023-06-01T13:12:08.785" v="11331" actId="1076"/>
        <pc:sldMkLst>
          <pc:docMk/>
          <pc:sldMk cId="3741732161" sldId="366"/>
        </pc:sldMkLst>
        <pc:spChg chg="mod">
          <ac:chgData name="Scott, Tracy M" userId="b0edbc98-8d44-4984-a5dd-f4e7574b7a1d" providerId="ADAL" clId="{78295BC1-F42D-4541-A090-8D389F1D869F}" dt="2023-05-30T22:12:48.121" v="2534" actId="20577"/>
          <ac:spMkLst>
            <pc:docMk/>
            <pc:sldMk cId="3741732161" sldId="366"/>
            <ac:spMk id="2" creationId="{E8CFBB62-0549-4E7B-5DBC-F5ED09C0C2BF}"/>
          </ac:spMkLst>
        </pc:spChg>
        <pc:spChg chg="del mod">
          <ac:chgData name="Scott, Tracy M" userId="b0edbc98-8d44-4984-a5dd-f4e7574b7a1d" providerId="ADAL" clId="{78295BC1-F42D-4541-A090-8D389F1D869F}" dt="2023-05-30T20:56:41.252" v="2102"/>
          <ac:spMkLst>
            <pc:docMk/>
            <pc:sldMk cId="3741732161" sldId="366"/>
            <ac:spMk id="3" creationId="{64C2642A-1243-F302-23BE-420CCDEF5269}"/>
          </ac:spMkLst>
        </pc:spChg>
        <pc:spChg chg="add mod">
          <ac:chgData name="Scott, Tracy M" userId="b0edbc98-8d44-4984-a5dd-f4e7574b7a1d" providerId="ADAL" clId="{78295BC1-F42D-4541-A090-8D389F1D869F}" dt="2023-06-01T13:12:03.944" v="11329" actId="478"/>
          <ac:spMkLst>
            <pc:docMk/>
            <pc:sldMk cId="3741732161" sldId="366"/>
            <ac:spMk id="3" creationId="{8F02CBD6-2E3A-18EF-9C4B-5F1C92D456E6}"/>
          </ac:spMkLst>
        </pc:spChg>
        <pc:picChg chg="add mod">
          <ac:chgData name="Scott, Tracy M" userId="b0edbc98-8d44-4984-a5dd-f4e7574b7a1d" providerId="ADAL" clId="{78295BC1-F42D-4541-A090-8D389F1D869F}" dt="2023-06-01T13:12:08.785" v="11331" actId="1076"/>
          <ac:picMkLst>
            <pc:docMk/>
            <pc:sldMk cId="3741732161" sldId="366"/>
            <ac:picMk id="6" creationId="{BF0DCE8F-641E-D4C6-0CDE-D6F2BD18126E}"/>
          </ac:picMkLst>
        </pc:picChg>
        <pc:picChg chg="add del mod">
          <ac:chgData name="Scott, Tracy M" userId="b0edbc98-8d44-4984-a5dd-f4e7574b7a1d" providerId="ADAL" clId="{78295BC1-F42D-4541-A090-8D389F1D869F}" dt="2023-06-01T13:12:03.944" v="11329" actId="478"/>
          <ac:picMkLst>
            <pc:docMk/>
            <pc:sldMk cId="3741732161" sldId="366"/>
            <ac:picMk id="3074" creationId="{B35C2412-5E6F-3E76-DF52-F8210B19D578}"/>
          </ac:picMkLst>
        </pc:picChg>
      </pc:sldChg>
      <pc:sldChg chg="add del">
        <pc:chgData name="Scott, Tracy M" userId="b0edbc98-8d44-4984-a5dd-f4e7574b7a1d" providerId="ADAL" clId="{78295BC1-F42D-4541-A090-8D389F1D869F}" dt="2023-05-30T22:07:12.334" v="2511" actId="2696"/>
        <pc:sldMkLst>
          <pc:docMk/>
          <pc:sldMk cId="2347106379" sldId="367"/>
        </pc:sldMkLst>
      </pc:sldChg>
      <pc:sldChg chg="addSp delSp modSp add mod ord">
        <pc:chgData name="Scott, Tracy M" userId="b0edbc98-8d44-4984-a5dd-f4e7574b7a1d" providerId="ADAL" clId="{78295BC1-F42D-4541-A090-8D389F1D869F}" dt="2023-05-30T21:07:43.106" v="2146" actId="1076"/>
        <pc:sldMkLst>
          <pc:docMk/>
          <pc:sldMk cId="690985618" sldId="368"/>
        </pc:sldMkLst>
        <pc:spChg chg="add mod">
          <ac:chgData name="Scott, Tracy M" userId="b0edbc98-8d44-4984-a5dd-f4e7574b7a1d" providerId="ADAL" clId="{78295BC1-F42D-4541-A090-8D389F1D869F}" dt="2023-05-30T21:07:26.223" v="2141" actId="478"/>
          <ac:spMkLst>
            <pc:docMk/>
            <pc:sldMk cId="690985618" sldId="368"/>
            <ac:spMk id="3" creationId="{BC80D65C-93D1-1E0F-293D-617C765D027D}"/>
          </ac:spMkLst>
        </pc:spChg>
        <pc:picChg chg="add mod">
          <ac:chgData name="Scott, Tracy M" userId="b0edbc98-8d44-4984-a5dd-f4e7574b7a1d" providerId="ADAL" clId="{78295BC1-F42D-4541-A090-8D389F1D869F}" dt="2023-05-30T21:07:43.106" v="2146" actId="1076"/>
          <ac:picMkLst>
            <pc:docMk/>
            <pc:sldMk cId="690985618" sldId="368"/>
            <ac:picMk id="5" creationId="{6B4E68C8-9580-7B1A-1966-5FF9807D08BA}"/>
          </ac:picMkLst>
        </pc:picChg>
        <pc:picChg chg="del">
          <ac:chgData name="Scott, Tracy M" userId="b0edbc98-8d44-4984-a5dd-f4e7574b7a1d" providerId="ADAL" clId="{78295BC1-F42D-4541-A090-8D389F1D869F}" dt="2023-05-30T21:07:26.223" v="2141" actId="478"/>
          <ac:picMkLst>
            <pc:docMk/>
            <pc:sldMk cId="690985618" sldId="368"/>
            <ac:picMk id="6" creationId="{91C0A488-2618-1C00-328D-E3064C588764}"/>
          </ac:picMkLst>
        </pc:picChg>
      </pc:sldChg>
      <pc:sldChg chg="modSp add mod ord modNotesTx">
        <pc:chgData name="Scott, Tracy M" userId="b0edbc98-8d44-4984-a5dd-f4e7574b7a1d" providerId="ADAL" clId="{78295BC1-F42D-4541-A090-8D389F1D869F}" dt="2023-06-01T13:11:16.097" v="11328" actId="20577"/>
        <pc:sldMkLst>
          <pc:docMk/>
          <pc:sldMk cId="3532562117" sldId="369"/>
        </pc:sldMkLst>
        <pc:spChg chg="mod">
          <ac:chgData name="Scott, Tracy M" userId="b0edbc98-8d44-4984-a5dd-f4e7574b7a1d" providerId="ADAL" clId="{78295BC1-F42D-4541-A090-8D389F1D869F}" dt="2023-05-30T21:08:50.779" v="2165" actId="20577"/>
          <ac:spMkLst>
            <pc:docMk/>
            <pc:sldMk cId="3532562117" sldId="369"/>
            <ac:spMk id="2" creationId="{AE0283ED-7D99-BE87-1618-86212FFFB35A}"/>
          </ac:spMkLst>
        </pc:spChg>
        <pc:graphicFrameChg chg="mod modGraphic">
          <ac:chgData name="Scott, Tracy M" userId="b0edbc98-8d44-4984-a5dd-f4e7574b7a1d" providerId="ADAL" clId="{78295BC1-F42D-4541-A090-8D389F1D869F}" dt="2023-06-01T13:11:16.097" v="11328" actId="20577"/>
          <ac:graphicFrameMkLst>
            <pc:docMk/>
            <pc:sldMk cId="3532562117" sldId="369"/>
            <ac:graphicFrameMk id="6" creationId="{4FAD7405-EFB1-240D-CCF6-0BD050D06A50}"/>
          </ac:graphicFrameMkLst>
        </pc:graphicFrameChg>
      </pc:sldChg>
      <pc:sldChg chg="modSp add mod ord modNotesTx">
        <pc:chgData name="Scott, Tracy M" userId="b0edbc98-8d44-4984-a5dd-f4e7574b7a1d" providerId="ADAL" clId="{78295BC1-F42D-4541-A090-8D389F1D869F}" dt="2023-05-31T21:21:21.779" v="11178" actId="207"/>
        <pc:sldMkLst>
          <pc:docMk/>
          <pc:sldMk cId="2492951047" sldId="370"/>
        </pc:sldMkLst>
        <pc:spChg chg="mod">
          <ac:chgData name="Scott, Tracy M" userId="b0edbc98-8d44-4984-a5dd-f4e7574b7a1d" providerId="ADAL" clId="{78295BC1-F42D-4541-A090-8D389F1D869F}" dt="2023-05-30T21:13:16.603" v="2275" actId="20577"/>
          <ac:spMkLst>
            <pc:docMk/>
            <pc:sldMk cId="2492951047" sldId="370"/>
            <ac:spMk id="2" creationId="{AE0283ED-7D99-BE87-1618-86212FFFB35A}"/>
          </ac:spMkLst>
        </pc:spChg>
        <pc:graphicFrameChg chg="mod">
          <ac:chgData name="Scott, Tracy M" userId="b0edbc98-8d44-4984-a5dd-f4e7574b7a1d" providerId="ADAL" clId="{78295BC1-F42D-4541-A090-8D389F1D869F}" dt="2023-05-31T21:21:21.779" v="11178" actId="207"/>
          <ac:graphicFrameMkLst>
            <pc:docMk/>
            <pc:sldMk cId="2492951047" sldId="370"/>
            <ac:graphicFrameMk id="6" creationId="{4FAD7405-EFB1-240D-CCF6-0BD050D06A50}"/>
          </ac:graphicFrameMkLst>
        </pc:graphicFrameChg>
      </pc:sldChg>
      <pc:sldChg chg="modSp add mod modNotesTx">
        <pc:chgData name="Scott, Tracy M" userId="b0edbc98-8d44-4984-a5dd-f4e7574b7a1d" providerId="ADAL" clId="{78295BC1-F42D-4541-A090-8D389F1D869F}" dt="2023-06-01T13:11:04.633" v="11320" actId="20577"/>
        <pc:sldMkLst>
          <pc:docMk/>
          <pc:sldMk cId="590083852" sldId="371"/>
        </pc:sldMkLst>
        <pc:spChg chg="mod">
          <ac:chgData name="Scott, Tracy M" userId="b0edbc98-8d44-4984-a5dd-f4e7574b7a1d" providerId="ADAL" clId="{78295BC1-F42D-4541-A090-8D389F1D869F}" dt="2023-05-31T15:09:50.072" v="2694" actId="20577"/>
          <ac:spMkLst>
            <pc:docMk/>
            <pc:sldMk cId="590083852" sldId="371"/>
            <ac:spMk id="2" creationId="{AE0283ED-7D99-BE87-1618-86212FFFB35A}"/>
          </ac:spMkLst>
        </pc:spChg>
        <pc:graphicFrameChg chg="mod">
          <ac:chgData name="Scott, Tracy M" userId="b0edbc98-8d44-4984-a5dd-f4e7574b7a1d" providerId="ADAL" clId="{78295BC1-F42D-4541-A090-8D389F1D869F}" dt="2023-06-01T13:11:04.633" v="11320" actId="20577"/>
          <ac:graphicFrameMkLst>
            <pc:docMk/>
            <pc:sldMk cId="590083852" sldId="371"/>
            <ac:graphicFrameMk id="6" creationId="{4FAD7405-EFB1-240D-CCF6-0BD050D06A50}"/>
          </ac:graphicFrameMkLst>
        </pc:graphicFrameChg>
      </pc:sldChg>
      <pc:sldChg chg="addSp delSp modSp add mod ord modNotesTx">
        <pc:chgData name="Scott, Tracy M" userId="b0edbc98-8d44-4984-a5dd-f4e7574b7a1d" providerId="ADAL" clId="{78295BC1-F42D-4541-A090-8D389F1D869F}" dt="2023-05-31T15:43:05.905" v="5411" actId="20577"/>
        <pc:sldMkLst>
          <pc:docMk/>
          <pc:sldMk cId="1388423745" sldId="372"/>
        </pc:sldMkLst>
        <pc:spChg chg="add del mod">
          <ac:chgData name="Scott, Tracy M" userId="b0edbc98-8d44-4984-a5dd-f4e7574b7a1d" providerId="ADAL" clId="{78295BC1-F42D-4541-A090-8D389F1D869F}" dt="2023-05-31T15:20:08.348" v="2712"/>
          <ac:spMkLst>
            <pc:docMk/>
            <pc:sldMk cId="1388423745" sldId="372"/>
            <ac:spMk id="3" creationId="{9F8894F5-1302-00D2-126B-DD6819DBC1AF}"/>
          </ac:spMkLst>
        </pc:spChg>
        <pc:picChg chg="del">
          <ac:chgData name="Scott, Tracy M" userId="b0edbc98-8d44-4984-a5dd-f4e7574b7a1d" providerId="ADAL" clId="{78295BC1-F42D-4541-A090-8D389F1D869F}" dt="2023-05-31T15:16:10.529" v="2711" actId="478"/>
          <ac:picMkLst>
            <pc:docMk/>
            <pc:sldMk cId="1388423745" sldId="372"/>
            <ac:picMk id="6" creationId="{91C0A488-2618-1C00-328D-E3064C588764}"/>
          </ac:picMkLst>
        </pc:picChg>
        <pc:picChg chg="add mod">
          <ac:chgData name="Scott, Tracy M" userId="b0edbc98-8d44-4984-a5dd-f4e7574b7a1d" providerId="ADAL" clId="{78295BC1-F42D-4541-A090-8D389F1D869F}" dt="2023-05-31T15:20:18.421" v="2715" actId="1076"/>
          <ac:picMkLst>
            <pc:docMk/>
            <pc:sldMk cId="1388423745" sldId="372"/>
            <ac:picMk id="1026" creationId="{89EDEDF2-8E89-0562-ADDA-08A54ABC88BB}"/>
          </ac:picMkLst>
        </pc:picChg>
      </pc:sldChg>
    </pc:docChg>
  </pc:docChgLst>
  <pc:docChgLst>
    <pc:chgData name="Franklin, Teresa L" userId="0d1d64b2-1f58-4daa-91ef-dafe3141d290" providerId="ADAL" clId="{8550A787-DD32-4D5A-AE8B-0182DB3A2F6D}"/>
    <pc:docChg chg="custSel modSld">
      <pc:chgData name="Franklin, Teresa L" userId="0d1d64b2-1f58-4daa-91ef-dafe3141d290" providerId="ADAL" clId="{8550A787-DD32-4D5A-AE8B-0182DB3A2F6D}" dt="2023-05-31T21:25:12.818" v="8" actId="20577"/>
      <pc:docMkLst>
        <pc:docMk/>
      </pc:docMkLst>
      <pc:sldChg chg="modNotesTx">
        <pc:chgData name="Franklin, Teresa L" userId="0d1d64b2-1f58-4daa-91ef-dafe3141d290" providerId="ADAL" clId="{8550A787-DD32-4D5A-AE8B-0182DB3A2F6D}" dt="2023-05-31T21:25:12.818" v="8" actId="20577"/>
        <pc:sldMkLst>
          <pc:docMk/>
          <pc:sldMk cId="3996565308" sldId="356"/>
        </pc:sldMkLst>
      </pc:sldChg>
      <pc:sldChg chg="modNotesTx">
        <pc:chgData name="Franklin, Teresa L" userId="0d1d64b2-1f58-4daa-91ef-dafe3141d290" providerId="ADAL" clId="{8550A787-DD32-4D5A-AE8B-0182DB3A2F6D}" dt="2023-05-31T21:24:39.332" v="4" actId="20577"/>
        <pc:sldMkLst>
          <pc:docMk/>
          <pc:sldMk cId="247427538" sldId="361"/>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FF006-A6A1-4246-A86A-25B34526D71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F06DAB1-2184-4BE5-A00C-04D0EA6C5926}">
      <dgm:prSet/>
      <dgm:spPr/>
      <dgm:t>
        <a:bodyPr/>
        <a:lstStyle/>
        <a:p>
          <a:r>
            <a:rPr lang="en-US"/>
            <a:t>Chat (IM)</a:t>
          </a:r>
        </a:p>
      </dgm:t>
    </dgm:pt>
    <dgm:pt modelId="{3C1F8BD7-284D-4E23-B090-63A9AFA929C9}" type="parTrans" cxnId="{057F0149-B4AF-4D1F-B861-603AAD62036C}">
      <dgm:prSet/>
      <dgm:spPr/>
      <dgm:t>
        <a:bodyPr/>
        <a:lstStyle/>
        <a:p>
          <a:endParaRPr lang="en-US"/>
        </a:p>
      </dgm:t>
    </dgm:pt>
    <dgm:pt modelId="{24985C67-DC80-47FE-B09B-6AA79EAB0A19}" type="sibTrans" cxnId="{057F0149-B4AF-4D1F-B861-603AAD62036C}">
      <dgm:prSet/>
      <dgm:spPr/>
      <dgm:t>
        <a:bodyPr/>
        <a:lstStyle/>
        <a:p>
          <a:endParaRPr lang="en-US"/>
        </a:p>
      </dgm:t>
    </dgm:pt>
    <dgm:pt modelId="{DDE58056-AD67-404F-8945-F6DBDF7FBBBE}">
      <dgm:prSet/>
      <dgm:spPr/>
      <dgm:t>
        <a:bodyPr/>
        <a:lstStyle/>
        <a:p>
          <a:r>
            <a:rPr lang="en-US"/>
            <a:t>Teams and Channels</a:t>
          </a:r>
        </a:p>
      </dgm:t>
    </dgm:pt>
    <dgm:pt modelId="{6CB61E60-6DDB-4CE5-8CCF-CBB1C17A617C}" type="parTrans" cxnId="{383770BC-D631-4A4D-AAE7-1D168F9EC7B8}">
      <dgm:prSet/>
      <dgm:spPr/>
      <dgm:t>
        <a:bodyPr/>
        <a:lstStyle/>
        <a:p>
          <a:endParaRPr lang="en-US"/>
        </a:p>
      </dgm:t>
    </dgm:pt>
    <dgm:pt modelId="{501693FF-2268-4C27-BD58-22A8E582EC5E}" type="sibTrans" cxnId="{383770BC-D631-4A4D-AAE7-1D168F9EC7B8}">
      <dgm:prSet/>
      <dgm:spPr/>
      <dgm:t>
        <a:bodyPr/>
        <a:lstStyle/>
        <a:p>
          <a:endParaRPr lang="en-US"/>
        </a:p>
      </dgm:t>
    </dgm:pt>
    <dgm:pt modelId="{87FF32EF-8E09-4C58-B78E-F54E3CE76B17}">
      <dgm:prSet/>
      <dgm:spPr/>
      <dgm:t>
        <a:bodyPr/>
        <a:lstStyle/>
        <a:p>
          <a:r>
            <a:rPr lang="en-US"/>
            <a:t>1:1 or Group Meetings</a:t>
          </a:r>
        </a:p>
      </dgm:t>
    </dgm:pt>
    <dgm:pt modelId="{E3D67CF2-4425-40C2-A7BE-533FEEBD6998}" type="parTrans" cxnId="{1DF61EA8-0FD5-48AD-B71D-87E319627FE5}">
      <dgm:prSet/>
      <dgm:spPr/>
      <dgm:t>
        <a:bodyPr/>
        <a:lstStyle/>
        <a:p>
          <a:endParaRPr lang="en-US"/>
        </a:p>
      </dgm:t>
    </dgm:pt>
    <dgm:pt modelId="{51DB80D0-1D43-481C-80C5-F2B608A61379}" type="sibTrans" cxnId="{1DF61EA8-0FD5-48AD-B71D-87E319627FE5}">
      <dgm:prSet/>
      <dgm:spPr/>
      <dgm:t>
        <a:bodyPr/>
        <a:lstStyle/>
        <a:p>
          <a:endParaRPr lang="en-US"/>
        </a:p>
      </dgm:t>
    </dgm:pt>
    <dgm:pt modelId="{10F53569-6F4C-4ED7-BFFE-7C4CE3EA6ECF}">
      <dgm:prSet/>
      <dgm:spPr/>
      <dgm:t>
        <a:bodyPr/>
        <a:lstStyle/>
        <a:p>
          <a:r>
            <a:rPr lang="en-US"/>
            <a:t>File Collaboration</a:t>
          </a:r>
        </a:p>
      </dgm:t>
    </dgm:pt>
    <dgm:pt modelId="{624A05E5-2695-410B-8EE6-155B529DE972}" type="parTrans" cxnId="{2E8D8C8A-8F0E-4728-B73B-A333505B7453}">
      <dgm:prSet/>
      <dgm:spPr/>
      <dgm:t>
        <a:bodyPr/>
        <a:lstStyle/>
        <a:p>
          <a:endParaRPr lang="en-US"/>
        </a:p>
      </dgm:t>
    </dgm:pt>
    <dgm:pt modelId="{27D38F1E-B05E-43D6-9AC8-ECF7F93FE3E2}" type="sibTrans" cxnId="{2E8D8C8A-8F0E-4728-B73B-A333505B7453}">
      <dgm:prSet/>
      <dgm:spPr/>
      <dgm:t>
        <a:bodyPr/>
        <a:lstStyle/>
        <a:p>
          <a:endParaRPr lang="en-US"/>
        </a:p>
      </dgm:t>
    </dgm:pt>
    <dgm:pt modelId="{33AB25C2-D777-4A1C-9BE4-7E7030656A85}">
      <dgm:prSet/>
      <dgm:spPr/>
      <dgm:t>
        <a:bodyPr/>
        <a:lstStyle/>
        <a:p>
          <a:r>
            <a:rPr lang="en-US"/>
            <a:t>OneDrive</a:t>
          </a:r>
        </a:p>
      </dgm:t>
    </dgm:pt>
    <dgm:pt modelId="{DEF04BF6-778B-4E25-AAB9-2CB6FBA75C00}" type="parTrans" cxnId="{FBCD43E1-5B60-4A08-9D66-42F3910DE054}">
      <dgm:prSet/>
      <dgm:spPr/>
      <dgm:t>
        <a:bodyPr/>
        <a:lstStyle/>
        <a:p>
          <a:endParaRPr lang="en-US"/>
        </a:p>
      </dgm:t>
    </dgm:pt>
    <dgm:pt modelId="{8020573B-0C59-496A-8799-039A26156D02}" type="sibTrans" cxnId="{FBCD43E1-5B60-4A08-9D66-42F3910DE054}">
      <dgm:prSet/>
      <dgm:spPr/>
      <dgm:t>
        <a:bodyPr/>
        <a:lstStyle/>
        <a:p>
          <a:endParaRPr lang="en-US"/>
        </a:p>
      </dgm:t>
    </dgm:pt>
    <dgm:pt modelId="{883844D5-37D3-4463-B99E-D1F2555F32DD}">
      <dgm:prSet/>
      <dgm:spPr/>
      <dgm:t>
        <a:bodyPr/>
        <a:lstStyle/>
        <a:p>
          <a:r>
            <a:rPr lang="en-US"/>
            <a:t>Calendar</a:t>
          </a:r>
        </a:p>
      </dgm:t>
    </dgm:pt>
    <dgm:pt modelId="{09F0E8F9-5667-4D84-87B8-F0ADFF3F3BB3}" type="parTrans" cxnId="{97A3E327-3D18-44DB-9466-4302B46EE473}">
      <dgm:prSet/>
      <dgm:spPr/>
      <dgm:t>
        <a:bodyPr/>
        <a:lstStyle/>
        <a:p>
          <a:endParaRPr lang="en-US"/>
        </a:p>
      </dgm:t>
    </dgm:pt>
    <dgm:pt modelId="{FC52AF10-66EE-4DB0-8A06-8CE44BBF0CF9}" type="sibTrans" cxnId="{97A3E327-3D18-44DB-9466-4302B46EE473}">
      <dgm:prSet/>
      <dgm:spPr/>
      <dgm:t>
        <a:bodyPr/>
        <a:lstStyle/>
        <a:p>
          <a:endParaRPr lang="en-US"/>
        </a:p>
      </dgm:t>
    </dgm:pt>
    <dgm:pt modelId="{3A489BAF-635E-42C0-8E23-CFE2A5A2F556}">
      <dgm:prSet/>
      <dgm:spPr/>
      <dgm:t>
        <a:bodyPr/>
        <a:lstStyle/>
        <a:p>
          <a:r>
            <a:rPr lang="en-US"/>
            <a:t>3</a:t>
          </a:r>
          <a:r>
            <a:rPr lang="en-US" baseline="30000"/>
            <a:t>rd</a:t>
          </a:r>
          <a:r>
            <a:rPr lang="en-US"/>
            <a:t> Party Apps</a:t>
          </a:r>
        </a:p>
      </dgm:t>
    </dgm:pt>
    <dgm:pt modelId="{D6419ABA-88B2-4C10-A54D-63E28A63D3B9}" type="parTrans" cxnId="{B0AFAC64-C164-45F3-8C6C-94953AC1F0A6}">
      <dgm:prSet/>
      <dgm:spPr/>
      <dgm:t>
        <a:bodyPr/>
        <a:lstStyle/>
        <a:p>
          <a:endParaRPr lang="en-US"/>
        </a:p>
      </dgm:t>
    </dgm:pt>
    <dgm:pt modelId="{848A9204-BBF3-4060-801E-54F6BA5D35C0}" type="sibTrans" cxnId="{B0AFAC64-C164-45F3-8C6C-94953AC1F0A6}">
      <dgm:prSet/>
      <dgm:spPr/>
      <dgm:t>
        <a:bodyPr/>
        <a:lstStyle/>
        <a:p>
          <a:endParaRPr lang="en-US"/>
        </a:p>
      </dgm:t>
    </dgm:pt>
    <dgm:pt modelId="{578A9375-7962-443A-AF75-81D957AB0586}">
      <dgm:prSet/>
      <dgm:spPr/>
      <dgm:t>
        <a:bodyPr/>
        <a:lstStyle/>
        <a:p>
          <a:r>
            <a:rPr lang="en-US"/>
            <a:t>Tasks</a:t>
          </a:r>
        </a:p>
      </dgm:t>
    </dgm:pt>
    <dgm:pt modelId="{AD508467-F77E-434D-B494-2C4E39A15F4A}" type="parTrans" cxnId="{A2AFC7AD-F291-4C7E-9399-BDB575039C63}">
      <dgm:prSet/>
      <dgm:spPr/>
      <dgm:t>
        <a:bodyPr/>
        <a:lstStyle/>
        <a:p>
          <a:endParaRPr lang="en-US"/>
        </a:p>
      </dgm:t>
    </dgm:pt>
    <dgm:pt modelId="{5C05E76D-B2CC-42A1-9714-85E082DF8AD0}" type="sibTrans" cxnId="{A2AFC7AD-F291-4C7E-9399-BDB575039C63}">
      <dgm:prSet/>
      <dgm:spPr/>
      <dgm:t>
        <a:bodyPr/>
        <a:lstStyle/>
        <a:p>
          <a:endParaRPr lang="en-US"/>
        </a:p>
      </dgm:t>
    </dgm:pt>
    <dgm:pt modelId="{3BC57309-5529-49D7-9FE6-B79E20F83935}" type="pres">
      <dgm:prSet presAssocID="{CBEFF006-A6A1-4246-A86A-25B34526D71A}" presName="diagram" presStyleCnt="0">
        <dgm:presLayoutVars>
          <dgm:dir/>
          <dgm:resizeHandles val="exact"/>
        </dgm:presLayoutVars>
      </dgm:prSet>
      <dgm:spPr/>
    </dgm:pt>
    <dgm:pt modelId="{7E67A032-AF06-4E06-B28D-0924A82E0F94}" type="pres">
      <dgm:prSet presAssocID="{FF06DAB1-2184-4BE5-A00C-04D0EA6C5926}" presName="node" presStyleLbl="node1" presStyleIdx="0" presStyleCnt="8">
        <dgm:presLayoutVars>
          <dgm:bulletEnabled val="1"/>
        </dgm:presLayoutVars>
      </dgm:prSet>
      <dgm:spPr/>
    </dgm:pt>
    <dgm:pt modelId="{4325F193-90F2-4154-95A2-0E2F2BF3416D}" type="pres">
      <dgm:prSet presAssocID="{24985C67-DC80-47FE-B09B-6AA79EAB0A19}" presName="sibTrans" presStyleCnt="0"/>
      <dgm:spPr/>
    </dgm:pt>
    <dgm:pt modelId="{992BBEB4-C6C0-4845-B11F-16B959D0DC42}" type="pres">
      <dgm:prSet presAssocID="{DDE58056-AD67-404F-8945-F6DBDF7FBBBE}" presName="node" presStyleLbl="node1" presStyleIdx="1" presStyleCnt="8">
        <dgm:presLayoutVars>
          <dgm:bulletEnabled val="1"/>
        </dgm:presLayoutVars>
      </dgm:prSet>
      <dgm:spPr/>
    </dgm:pt>
    <dgm:pt modelId="{E2F28453-7E3F-41A3-957E-3F9156E5B3A4}" type="pres">
      <dgm:prSet presAssocID="{501693FF-2268-4C27-BD58-22A8E582EC5E}" presName="sibTrans" presStyleCnt="0"/>
      <dgm:spPr/>
    </dgm:pt>
    <dgm:pt modelId="{3531F81D-6711-4CCF-A402-271A90912C35}" type="pres">
      <dgm:prSet presAssocID="{87FF32EF-8E09-4C58-B78E-F54E3CE76B17}" presName="node" presStyleLbl="node1" presStyleIdx="2" presStyleCnt="8">
        <dgm:presLayoutVars>
          <dgm:bulletEnabled val="1"/>
        </dgm:presLayoutVars>
      </dgm:prSet>
      <dgm:spPr/>
    </dgm:pt>
    <dgm:pt modelId="{2DBFDFC7-917F-46F2-806D-76BE165D0278}" type="pres">
      <dgm:prSet presAssocID="{51DB80D0-1D43-481C-80C5-F2B608A61379}" presName="sibTrans" presStyleCnt="0"/>
      <dgm:spPr/>
    </dgm:pt>
    <dgm:pt modelId="{FFA8F5F2-1A9A-4C42-8F0D-EFA0AF834F22}" type="pres">
      <dgm:prSet presAssocID="{10F53569-6F4C-4ED7-BFFE-7C4CE3EA6ECF}" presName="node" presStyleLbl="node1" presStyleIdx="3" presStyleCnt="8">
        <dgm:presLayoutVars>
          <dgm:bulletEnabled val="1"/>
        </dgm:presLayoutVars>
      </dgm:prSet>
      <dgm:spPr/>
    </dgm:pt>
    <dgm:pt modelId="{917A980D-9B14-4FB5-9E89-E8F2B1825A88}" type="pres">
      <dgm:prSet presAssocID="{27D38F1E-B05E-43D6-9AC8-ECF7F93FE3E2}" presName="sibTrans" presStyleCnt="0"/>
      <dgm:spPr/>
    </dgm:pt>
    <dgm:pt modelId="{C60FB9C0-327A-4840-985F-6177915004BD}" type="pres">
      <dgm:prSet presAssocID="{33AB25C2-D777-4A1C-9BE4-7E7030656A85}" presName="node" presStyleLbl="node1" presStyleIdx="4" presStyleCnt="8">
        <dgm:presLayoutVars>
          <dgm:bulletEnabled val="1"/>
        </dgm:presLayoutVars>
      </dgm:prSet>
      <dgm:spPr/>
    </dgm:pt>
    <dgm:pt modelId="{D32266F7-253A-4F1F-8DAC-0E0FFD83FCDC}" type="pres">
      <dgm:prSet presAssocID="{8020573B-0C59-496A-8799-039A26156D02}" presName="sibTrans" presStyleCnt="0"/>
      <dgm:spPr/>
    </dgm:pt>
    <dgm:pt modelId="{D8FB5253-2FED-4365-B4B2-C84471D45C8E}" type="pres">
      <dgm:prSet presAssocID="{883844D5-37D3-4463-B99E-D1F2555F32DD}" presName="node" presStyleLbl="node1" presStyleIdx="5" presStyleCnt="8">
        <dgm:presLayoutVars>
          <dgm:bulletEnabled val="1"/>
        </dgm:presLayoutVars>
      </dgm:prSet>
      <dgm:spPr/>
    </dgm:pt>
    <dgm:pt modelId="{634F9F85-FE45-483D-B03E-3E210D5BD09A}" type="pres">
      <dgm:prSet presAssocID="{FC52AF10-66EE-4DB0-8A06-8CE44BBF0CF9}" presName="sibTrans" presStyleCnt="0"/>
      <dgm:spPr/>
    </dgm:pt>
    <dgm:pt modelId="{52273430-8608-4B9B-93DD-04EA263486FE}" type="pres">
      <dgm:prSet presAssocID="{3A489BAF-635E-42C0-8E23-CFE2A5A2F556}" presName="node" presStyleLbl="node1" presStyleIdx="6" presStyleCnt="8">
        <dgm:presLayoutVars>
          <dgm:bulletEnabled val="1"/>
        </dgm:presLayoutVars>
      </dgm:prSet>
      <dgm:spPr/>
    </dgm:pt>
    <dgm:pt modelId="{CE8871D0-7DDA-48A4-8FC5-310633FFABDC}" type="pres">
      <dgm:prSet presAssocID="{848A9204-BBF3-4060-801E-54F6BA5D35C0}" presName="sibTrans" presStyleCnt="0"/>
      <dgm:spPr/>
    </dgm:pt>
    <dgm:pt modelId="{921F66B3-3644-41BF-8C18-14F36F0386A5}" type="pres">
      <dgm:prSet presAssocID="{578A9375-7962-443A-AF75-81D957AB0586}" presName="node" presStyleLbl="node1" presStyleIdx="7" presStyleCnt="8">
        <dgm:presLayoutVars>
          <dgm:bulletEnabled val="1"/>
        </dgm:presLayoutVars>
      </dgm:prSet>
      <dgm:spPr/>
    </dgm:pt>
  </dgm:ptLst>
  <dgm:cxnLst>
    <dgm:cxn modelId="{97A3E327-3D18-44DB-9466-4302B46EE473}" srcId="{CBEFF006-A6A1-4246-A86A-25B34526D71A}" destId="{883844D5-37D3-4463-B99E-D1F2555F32DD}" srcOrd="5" destOrd="0" parTransId="{09F0E8F9-5667-4D84-87B8-F0ADFF3F3BB3}" sibTransId="{FC52AF10-66EE-4DB0-8A06-8CE44BBF0CF9}"/>
    <dgm:cxn modelId="{CB83C52D-1CD5-456B-B9A5-26C3B65626A0}" type="presOf" srcId="{FF06DAB1-2184-4BE5-A00C-04D0EA6C5926}" destId="{7E67A032-AF06-4E06-B28D-0924A82E0F94}" srcOrd="0" destOrd="0" presId="urn:microsoft.com/office/officeart/2005/8/layout/default"/>
    <dgm:cxn modelId="{7A77A634-88E0-4821-945A-56357CA7CF98}" type="presOf" srcId="{578A9375-7962-443A-AF75-81D957AB0586}" destId="{921F66B3-3644-41BF-8C18-14F36F0386A5}" srcOrd="0" destOrd="0" presId="urn:microsoft.com/office/officeart/2005/8/layout/default"/>
    <dgm:cxn modelId="{B5A05D42-927C-4512-9F57-5A48C92B7B3F}" type="presOf" srcId="{DDE58056-AD67-404F-8945-F6DBDF7FBBBE}" destId="{992BBEB4-C6C0-4845-B11F-16B959D0DC42}" srcOrd="0" destOrd="0" presId="urn:microsoft.com/office/officeart/2005/8/layout/default"/>
    <dgm:cxn modelId="{B0AFAC64-C164-45F3-8C6C-94953AC1F0A6}" srcId="{CBEFF006-A6A1-4246-A86A-25B34526D71A}" destId="{3A489BAF-635E-42C0-8E23-CFE2A5A2F556}" srcOrd="6" destOrd="0" parTransId="{D6419ABA-88B2-4C10-A54D-63E28A63D3B9}" sibTransId="{848A9204-BBF3-4060-801E-54F6BA5D35C0}"/>
    <dgm:cxn modelId="{5BE53565-25C8-48EE-99F0-975F57F5ACAE}" type="presOf" srcId="{CBEFF006-A6A1-4246-A86A-25B34526D71A}" destId="{3BC57309-5529-49D7-9FE6-B79E20F83935}" srcOrd="0" destOrd="0" presId="urn:microsoft.com/office/officeart/2005/8/layout/default"/>
    <dgm:cxn modelId="{057F0149-B4AF-4D1F-B861-603AAD62036C}" srcId="{CBEFF006-A6A1-4246-A86A-25B34526D71A}" destId="{FF06DAB1-2184-4BE5-A00C-04D0EA6C5926}" srcOrd="0" destOrd="0" parTransId="{3C1F8BD7-284D-4E23-B090-63A9AFA929C9}" sibTransId="{24985C67-DC80-47FE-B09B-6AA79EAB0A19}"/>
    <dgm:cxn modelId="{67FB494A-8EDF-4812-891F-3DB4AD18803C}" type="presOf" srcId="{883844D5-37D3-4463-B99E-D1F2555F32DD}" destId="{D8FB5253-2FED-4365-B4B2-C84471D45C8E}" srcOrd="0" destOrd="0" presId="urn:microsoft.com/office/officeart/2005/8/layout/default"/>
    <dgm:cxn modelId="{3BED5D4C-DF86-4618-8CB6-F44174AE91E6}" type="presOf" srcId="{87FF32EF-8E09-4C58-B78E-F54E3CE76B17}" destId="{3531F81D-6711-4CCF-A402-271A90912C35}" srcOrd="0" destOrd="0" presId="urn:microsoft.com/office/officeart/2005/8/layout/default"/>
    <dgm:cxn modelId="{2E8D8C8A-8F0E-4728-B73B-A333505B7453}" srcId="{CBEFF006-A6A1-4246-A86A-25B34526D71A}" destId="{10F53569-6F4C-4ED7-BFFE-7C4CE3EA6ECF}" srcOrd="3" destOrd="0" parTransId="{624A05E5-2695-410B-8EE6-155B529DE972}" sibTransId="{27D38F1E-B05E-43D6-9AC8-ECF7F93FE3E2}"/>
    <dgm:cxn modelId="{E78624A4-25CC-4F2C-A942-DA747135972B}" type="presOf" srcId="{33AB25C2-D777-4A1C-9BE4-7E7030656A85}" destId="{C60FB9C0-327A-4840-985F-6177915004BD}" srcOrd="0" destOrd="0" presId="urn:microsoft.com/office/officeart/2005/8/layout/default"/>
    <dgm:cxn modelId="{D5915EA6-3D9C-4017-931D-579080A482B3}" type="presOf" srcId="{3A489BAF-635E-42C0-8E23-CFE2A5A2F556}" destId="{52273430-8608-4B9B-93DD-04EA263486FE}" srcOrd="0" destOrd="0" presId="urn:microsoft.com/office/officeart/2005/8/layout/default"/>
    <dgm:cxn modelId="{461D94A6-7AF9-4EC2-AAA4-96231C8946E5}" type="presOf" srcId="{10F53569-6F4C-4ED7-BFFE-7C4CE3EA6ECF}" destId="{FFA8F5F2-1A9A-4C42-8F0D-EFA0AF834F22}" srcOrd="0" destOrd="0" presId="urn:microsoft.com/office/officeart/2005/8/layout/default"/>
    <dgm:cxn modelId="{1DF61EA8-0FD5-48AD-B71D-87E319627FE5}" srcId="{CBEFF006-A6A1-4246-A86A-25B34526D71A}" destId="{87FF32EF-8E09-4C58-B78E-F54E3CE76B17}" srcOrd="2" destOrd="0" parTransId="{E3D67CF2-4425-40C2-A7BE-533FEEBD6998}" sibTransId="{51DB80D0-1D43-481C-80C5-F2B608A61379}"/>
    <dgm:cxn modelId="{A2AFC7AD-F291-4C7E-9399-BDB575039C63}" srcId="{CBEFF006-A6A1-4246-A86A-25B34526D71A}" destId="{578A9375-7962-443A-AF75-81D957AB0586}" srcOrd="7" destOrd="0" parTransId="{AD508467-F77E-434D-B494-2C4E39A15F4A}" sibTransId="{5C05E76D-B2CC-42A1-9714-85E082DF8AD0}"/>
    <dgm:cxn modelId="{383770BC-D631-4A4D-AAE7-1D168F9EC7B8}" srcId="{CBEFF006-A6A1-4246-A86A-25B34526D71A}" destId="{DDE58056-AD67-404F-8945-F6DBDF7FBBBE}" srcOrd="1" destOrd="0" parTransId="{6CB61E60-6DDB-4CE5-8CCF-CBB1C17A617C}" sibTransId="{501693FF-2268-4C27-BD58-22A8E582EC5E}"/>
    <dgm:cxn modelId="{FBCD43E1-5B60-4A08-9D66-42F3910DE054}" srcId="{CBEFF006-A6A1-4246-A86A-25B34526D71A}" destId="{33AB25C2-D777-4A1C-9BE4-7E7030656A85}" srcOrd="4" destOrd="0" parTransId="{DEF04BF6-778B-4E25-AAB9-2CB6FBA75C00}" sibTransId="{8020573B-0C59-496A-8799-039A26156D02}"/>
    <dgm:cxn modelId="{198FCB6F-05AD-4A48-A6BD-D8E22E654660}" type="presParOf" srcId="{3BC57309-5529-49D7-9FE6-B79E20F83935}" destId="{7E67A032-AF06-4E06-B28D-0924A82E0F94}" srcOrd="0" destOrd="0" presId="urn:microsoft.com/office/officeart/2005/8/layout/default"/>
    <dgm:cxn modelId="{C1C5F8F6-8938-49B6-9558-DE9DCF9BBDDC}" type="presParOf" srcId="{3BC57309-5529-49D7-9FE6-B79E20F83935}" destId="{4325F193-90F2-4154-95A2-0E2F2BF3416D}" srcOrd="1" destOrd="0" presId="urn:microsoft.com/office/officeart/2005/8/layout/default"/>
    <dgm:cxn modelId="{A37235BD-7605-47B6-9A4A-6741CF6C9144}" type="presParOf" srcId="{3BC57309-5529-49D7-9FE6-B79E20F83935}" destId="{992BBEB4-C6C0-4845-B11F-16B959D0DC42}" srcOrd="2" destOrd="0" presId="urn:microsoft.com/office/officeart/2005/8/layout/default"/>
    <dgm:cxn modelId="{A8014891-6D41-4899-84B0-FE34C74E490E}" type="presParOf" srcId="{3BC57309-5529-49D7-9FE6-B79E20F83935}" destId="{E2F28453-7E3F-41A3-957E-3F9156E5B3A4}" srcOrd="3" destOrd="0" presId="urn:microsoft.com/office/officeart/2005/8/layout/default"/>
    <dgm:cxn modelId="{24A00EBA-AF79-4070-B7D2-5F4FB97CAB85}" type="presParOf" srcId="{3BC57309-5529-49D7-9FE6-B79E20F83935}" destId="{3531F81D-6711-4CCF-A402-271A90912C35}" srcOrd="4" destOrd="0" presId="urn:microsoft.com/office/officeart/2005/8/layout/default"/>
    <dgm:cxn modelId="{97F50C10-CA17-4C74-B3B4-69326598CC40}" type="presParOf" srcId="{3BC57309-5529-49D7-9FE6-B79E20F83935}" destId="{2DBFDFC7-917F-46F2-806D-76BE165D0278}" srcOrd="5" destOrd="0" presId="urn:microsoft.com/office/officeart/2005/8/layout/default"/>
    <dgm:cxn modelId="{9E507D10-4CE0-450B-8719-2DF8BA174095}" type="presParOf" srcId="{3BC57309-5529-49D7-9FE6-B79E20F83935}" destId="{FFA8F5F2-1A9A-4C42-8F0D-EFA0AF834F22}" srcOrd="6" destOrd="0" presId="urn:microsoft.com/office/officeart/2005/8/layout/default"/>
    <dgm:cxn modelId="{B75600F5-483C-4C9C-A6BF-08DB85638FFC}" type="presParOf" srcId="{3BC57309-5529-49D7-9FE6-B79E20F83935}" destId="{917A980D-9B14-4FB5-9E89-E8F2B1825A88}" srcOrd="7" destOrd="0" presId="urn:microsoft.com/office/officeart/2005/8/layout/default"/>
    <dgm:cxn modelId="{817287B4-7ABE-4578-91CD-B7741D93F02D}" type="presParOf" srcId="{3BC57309-5529-49D7-9FE6-B79E20F83935}" destId="{C60FB9C0-327A-4840-985F-6177915004BD}" srcOrd="8" destOrd="0" presId="urn:microsoft.com/office/officeart/2005/8/layout/default"/>
    <dgm:cxn modelId="{9B22D0FD-2B6B-45AD-95EF-5CDF462AEA2E}" type="presParOf" srcId="{3BC57309-5529-49D7-9FE6-B79E20F83935}" destId="{D32266F7-253A-4F1F-8DAC-0E0FFD83FCDC}" srcOrd="9" destOrd="0" presId="urn:microsoft.com/office/officeart/2005/8/layout/default"/>
    <dgm:cxn modelId="{65BED9C5-78EE-472A-989E-74C302FE5BE7}" type="presParOf" srcId="{3BC57309-5529-49D7-9FE6-B79E20F83935}" destId="{D8FB5253-2FED-4365-B4B2-C84471D45C8E}" srcOrd="10" destOrd="0" presId="urn:microsoft.com/office/officeart/2005/8/layout/default"/>
    <dgm:cxn modelId="{A5210F74-D148-49C8-AD6E-468DF7DB3250}" type="presParOf" srcId="{3BC57309-5529-49D7-9FE6-B79E20F83935}" destId="{634F9F85-FE45-483D-B03E-3E210D5BD09A}" srcOrd="11" destOrd="0" presId="urn:microsoft.com/office/officeart/2005/8/layout/default"/>
    <dgm:cxn modelId="{6870ADA9-A6F0-4B0B-A692-4BBE2161454C}" type="presParOf" srcId="{3BC57309-5529-49D7-9FE6-B79E20F83935}" destId="{52273430-8608-4B9B-93DD-04EA263486FE}" srcOrd="12" destOrd="0" presId="urn:microsoft.com/office/officeart/2005/8/layout/default"/>
    <dgm:cxn modelId="{14CFA133-FBCF-4127-B9A9-0D31F0959812}" type="presParOf" srcId="{3BC57309-5529-49D7-9FE6-B79E20F83935}" destId="{CE8871D0-7DDA-48A4-8FC5-310633FFABDC}" srcOrd="13" destOrd="0" presId="urn:microsoft.com/office/officeart/2005/8/layout/default"/>
    <dgm:cxn modelId="{E73EB0CC-A2CA-4411-876A-19B4B7A614C2}" type="presParOf" srcId="{3BC57309-5529-49D7-9FE6-B79E20F83935}" destId="{921F66B3-3644-41BF-8C18-14F36F0386A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2614B7-A399-4347-9133-CED9CCA0B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86E88D-A7C0-41B3-9F1E-4F168AC8A4C8}">
      <dgm:prSet/>
      <dgm:spPr>
        <a:solidFill>
          <a:srgbClr val="92D050"/>
        </a:solidFill>
      </dgm:spPr>
      <dgm:t>
        <a:bodyPr/>
        <a:lstStyle/>
        <a:p>
          <a:r>
            <a:rPr lang="en-US"/>
            <a:t>Additional Licensing</a:t>
          </a:r>
        </a:p>
      </dgm:t>
    </dgm:pt>
    <dgm:pt modelId="{8AB81E41-1E95-4C1A-8BD3-285A06F2B2EA}" type="parTrans" cxnId="{21A3A1A0-FF65-4512-B3D1-066E40C40BB6}">
      <dgm:prSet/>
      <dgm:spPr/>
      <dgm:t>
        <a:bodyPr/>
        <a:lstStyle/>
        <a:p>
          <a:endParaRPr lang="en-US"/>
        </a:p>
      </dgm:t>
    </dgm:pt>
    <dgm:pt modelId="{DEA20906-41F2-4561-9654-36AD22F59E9E}" type="sibTrans" cxnId="{21A3A1A0-FF65-4512-B3D1-066E40C40BB6}">
      <dgm:prSet/>
      <dgm:spPr/>
      <dgm:t>
        <a:bodyPr/>
        <a:lstStyle/>
        <a:p>
          <a:endParaRPr lang="en-US"/>
        </a:p>
      </dgm:t>
    </dgm:pt>
    <dgm:pt modelId="{1A7ACAA8-E24F-4864-979C-1A09121E25D9}">
      <dgm:prSet/>
      <dgm:spPr>
        <a:solidFill>
          <a:srgbClr val="92D050"/>
        </a:solidFill>
      </dgm:spPr>
      <dgm:t>
        <a:bodyPr/>
        <a:lstStyle/>
        <a:p>
          <a:r>
            <a:rPr lang="en-US"/>
            <a:t>Helps with common tasks</a:t>
          </a:r>
        </a:p>
      </dgm:t>
    </dgm:pt>
    <dgm:pt modelId="{E4398D51-D267-4FF0-936C-EEB86F9C4392}" type="parTrans" cxnId="{A79D9CEF-993A-4237-B02B-9526A1E2D5C1}">
      <dgm:prSet/>
      <dgm:spPr/>
      <dgm:t>
        <a:bodyPr/>
        <a:lstStyle/>
        <a:p>
          <a:endParaRPr lang="en-US"/>
        </a:p>
      </dgm:t>
    </dgm:pt>
    <dgm:pt modelId="{734230D1-EE76-4C46-AEDE-7E60BC3C1534}" type="sibTrans" cxnId="{A79D9CEF-993A-4237-B02B-9526A1E2D5C1}">
      <dgm:prSet/>
      <dgm:spPr/>
      <dgm:t>
        <a:bodyPr/>
        <a:lstStyle/>
        <a:p>
          <a:endParaRPr lang="en-US"/>
        </a:p>
      </dgm:t>
    </dgm:pt>
    <dgm:pt modelId="{B31EA260-A44A-489E-8582-B2169558FEA3}">
      <dgm:prSet/>
      <dgm:spPr>
        <a:solidFill>
          <a:srgbClr val="92D050"/>
        </a:solidFill>
      </dgm:spPr>
      <dgm:t>
        <a:bodyPr/>
        <a:lstStyle/>
        <a:p>
          <a:r>
            <a:rPr lang="en-US"/>
            <a:t>Brings AI “copilot” to Teams</a:t>
          </a:r>
        </a:p>
      </dgm:t>
    </dgm:pt>
    <dgm:pt modelId="{85F500B9-659E-4986-AB1A-86B6A38EF06D}" type="parTrans" cxnId="{AB6AB7C7-A22E-4D42-9B0F-3C4DC0E74573}">
      <dgm:prSet/>
      <dgm:spPr/>
      <dgm:t>
        <a:bodyPr/>
        <a:lstStyle/>
        <a:p>
          <a:endParaRPr lang="en-US"/>
        </a:p>
      </dgm:t>
    </dgm:pt>
    <dgm:pt modelId="{0DCA2A5C-0CD6-4619-ADFC-92DE491F2F50}" type="sibTrans" cxnId="{AB6AB7C7-A22E-4D42-9B0F-3C4DC0E74573}">
      <dgm:prSet/>
      <dgm:spPr/>
      <dgm:t>
        <a:bodyPr/>
        <a:lstStyle/>
        <a:p>
          <a:endParaRPr lang="en-US"/>
        </a:p>
      </dgm:t>
    </dgm:pt>
    <dgm:pt modelId="{D6C6E775-092E-44FE-B65A-DADC7C296CB7}">
      <dgm:prSet/>
      <dgm:spPr>
        <a:solidFill>
          <a:schemeClr val="bg1"/>
        </a:solidFill>
      </dgm:spPr>
      <dgm:t>
        <a:bodyPr/>
        <a:lstStyle/>
        <a:p>
          <a:endParaRPr lang="en-US"/>
        </a:p>
      </dgm:t>
    </dgm:pt>
    <dgm:pt modelId="{C8DC9D02-98EF-4228-AB5C-52424D99ED5B}" type="parTrans" cxnId="{4F6A3A39-D51D-4EE8-853B-E1CFEF98096F}">
      <dgm:prSet/>
      <dgm:spPr/>
    </dgm:pt>
    <dgm:pt modelId="{00445F8A-FABC-4837-B41A-73486FA7DC9A}" type="sibTrans" cxnId="{4F6A3A39-D51D-4EE8-853B-E1CFEF98096F}">
      <dgm:prSet/>
      <dgm:spPr/>
    </dgm:pt>
    <dgm:pt modelId="{51C634BF-50C2-4594-919E-EABC3FA83E8E}" type="pres">
      <dgm:prSet presAssocID="{492614B7-A399-4347-9133-CED9CCA0B9FC}" presName="linear" presStyleCnt="0">
        <dgm:presLayoutVars>
          <dgm:animLvl val="lvl"/>
          <dgm:resizeHandles val="exact"/>
        </dgm:presLayoutVars>
      </dgm:prSet>
      <dgm:spPr/>
    </dgm:pt>
    <dgm:pt modelId="{1CE9E9D7-F6E8-4A35-93A2-105887650069}" type="pres">
      <dgm:prSet presAssocID="{9086E88D-A7C0-41B3-9F1E-4F168AC8A4C8}" presName="parentText" presStyleLbl="node1" presStyleIdx="0" presStyleCnt="4">
        <dgm:presLayoutVars>
          <dgm:chMax val="0"/>
          <dgm:bulletEnabled val="1"/>
        </dgm:presLayoutVars>
      </dgm:prSet>
      <dgm:spPr/>
    </dgm:pt>
    <dgm:pt modelId="{B2321ADC-BECF-4CC9-AAA9-FC0C9E1D59AE}" type="pres">
      <dgm:prSet presAssocID="{DEA20906-41F2-4561-9654-36AD22F59E9E}" presName="spacer" presStyleCnt="0"/>
      <dgm:spPr/>
    </dgm:pt>
    <dgm:pt modelId="{2388211E-2101-4F50-85F3-A0BB31B64632}" type="pres">
      <dgm:prSet presAssocID="{B31EA260-A44A-489E-8582-B2169558FEA3}" presName="parentText" presStyleLbl="node1" presStyleIdx="1" presStyleCnt="4">
        <dgm:presLayoutVars>
          <dgm:chMax val="0"/>
          <dgm:bulletEnabled val="1"/>
        </dgm:presLayoutVars>
      </dgm:prSet>
      <dgm:spPr/>
    </dgm:pt>
    <dgm:pt modelId="{68FE8293-C297-4AEB-ADFF-F369549D3E98}" type="pres">
      <dgm:prSet presAssocID="{0DCA2A5C-0CD6-4619-ADFC-92DE491F2F50}" presName="spacer" presStyleCnt="0"/>
      <dgm:spPr/>
    </dgm:pt>
    <dgm:pt modelId="{641CCA20-5444-4622-857E-04A4EA994887}" type="pres">
      <dgm:prSet presAssocID="{1A7ACAA8-E24F-4864-979C-1A09121E25D9}" presName="parentText" presStyleLbl="node1" presStyleIdx="2" presStyleCnt="4">
        <dgm:presLayoutVars>
          <dgm:chMax val="0"/>
          <dgm:bulletEnabled val="1"/>
        </dgm:presLayoutVars>
      </dgm:prSet>
      <dgm:spPr/>
    </dgm:pt>
    <dgm:pt modelId="{C620D92B-EDFC-4370-A6E9-E898337A5DC2}" type="pres">
      <dgm:prSet presAssocID="{734230D1-EE76-4C46-AEDE-7E60BC3C1534}" presName="spacer" presStyleCnt="0"/>
      <dgm:spPr/>
    </dgm:pt>
    <dgm:pt modelId="{99B63550-4F8A-4B06-B6D4-478764E10756}" type="pres">
      <dgm:prSet presAssocID="{D6C6E775-092E-44FE-B65A-DADC7C296CB7}" presName="parentText" presStyleLbl="node1" presStyleIdx="3" presStyleCnt="4">
        <dgm:presLayoutVars>
          <dgm:chMax val="0"/>
          <dgm:bulletEnabled val="1"/>
        </dgm:presLayoutVars>
      </dgm:prSet>
      <dgm:spPr/>
    </dgm:pt>
  </dgm:ptLst>
  <dgm:cxnLst>
    <dgm:cxn modelId="{43FBCE02-A18E-471E-A83C-DDD04241F311}" type="presOf" srcId="{B31EA260-A44A-489E-8582-B2169558FEA3}" destId="{2388211E-2101-4F50-85F3-A0BB31B64632}" srcOrd="0" destOrd="0" presId="urn:microsoft.com/office/officeart/2005/8/layout/vList2"/>
    <dgm:cxn modelId="{2770AC22-C691-40E0-911C-7C99F1BD91C1}" type="presOf" srcId="{1A7ACAA8-E24F-4864-979C-1A09121E25D9}" destId="{641CCA20-5444-4622-857E-04A4EA994887}" srcOrd="0" destOrd="0" presId="urn:microsoft.com/office/officeart/2005/8/layout/vList2"/>
    <dgm:cxn modelId="{4F6A3A39-D51D-4EE8-853B-E1CFEF98096F}" srcId="{492614B7-A399-4347-9133-CED9CCA0B9FC}" destId="{D6C6E775-092E-44FE-B65A-DADC7C296CB7}" srcOrd="3" destOrd="0" parTransId="{C8DC9D02-98EF-4228-AB5C-52424D99ED5B}" sibTransId="{00445F8A-FABC-4837-B41A-73486FA7DC9A}"/>
    <dgm:cxn modelId="{A2AE2148-A526-4929-871B-BAD0A2A986A5}" type="presOf" srcId="{492614B7-A399-4347-9133-CED9CCA0B9FC}" destId="{51C634BF-50C2-4594-919E-EABC3FA83E8E}" srcOrd="0" destOrd="0" presId="urn:microsoft.com/office/officeart/2005/8/layout/vList2"/>
    <dgm:cxn modelId="{21A3A1A0-FF65-4512-B3D1-066E40C40BB6}" srcId="{492614B7-A399-4347-9133-CED9CCA0B9FC}" destId="{9086E88D-A7C0-41B3-9F1E-4F168AC8A4C8}" srcOrd="0" destOrd="0" parTransId="{8AB81E41-1E95-4C1A-8BD3-285A06F2B2EA}" sibTransId="{DEA20906-41F2-4561-9654-36AD22F59E9E}"/>
    <dgm:cxn modelId="{455C4CBD-C632-4129-86A3-5D7CE1B1CC9C}" type="presOf" srcId="{D6C6E775-092E-44FE-B65A-DADC7C296CB7}" destId="{99B63550-4F8A-4B06-B6D4-478764E10756}" srcOrd="0" destOrd="0" presId="urn:microsoft.com/office/officeart/2005/8/layout/vList2"/>
    <dgm:cxn modelId="{AB6AB7C7-A22E-4D42-9B0F-3C4DC0E74573}" srcId="{492614B7-A399-4347-9133-CED9CCA0B9FC}" destId="{B31EA260-A44A-489E-8582-B2169558FEA3}" srcOrd="1" destOrd="0" parTransId="{85F500B9-659E-4986-AB1A-86B6A38EF06D}" sibTransId="{0DCA2A5C-0CD6-4619-ADFC-92DE491F2F50}"/>
    <dgm:cxn modelId="{A79D9CEF-993A-4237-B02B-9526A1E2D5C1}" srcId="{492614B7-A399-4347-9133-CED9CCA0B9FC}" destId="{1A7ACAA8-E24F-4864-979C-1A09121E25D9}" srcOrd="2" destOrd="0" parTransId="{E4398D51-D267-4FF0-936C-EEB86F9C4392}" sibTransId="{734230D1-EE76-4C46-AEDE-7E60BC3C1534}"/>
    <dgm:cxn modelId="{5215FBEF-85AC-4489-850D-CCD8A9DA523B}" type="presOf" srcId="{9086E88D-A7C0-41B3-9F1E-4F168AC8A4C8}" destId="{1CE9E9D7-F6E8-4A35-93A2-105887650069}" srcOrd="0" destOrd="0" presId="urn:microsoft.com/office/officeart/2005/8/layout/vList2"/>
    <dgm:cxn modelId="{FFD6A0C2-430B-4FF4-BB9D-D490DA58C798}" type="presParOf" srcId="{51C634BF-50C2-4594-919E-EABC3FA83E8E}" destId="{1CE9E9D7-F6E8-4A35-93A2-105887650069}" srcOrd="0" destOrd="0" presId="urn:microsoft.com/office/officeart/2005/8/layout/vList2"/>
    <dgm:cxn modelId="{CAA4913C-9A9E-4E38-AC00-36C5C029F64A}" type="presParOf" srcId="{51C634BF-50C2-4594-919E-EABC3FA83E8E}" destId="{B2321ADC-BECF-4CC9-AAA9-FC0C9E1D59AE}" srcOrd="1" destOrd="0" presId="urn:microsoft.com/office/officeart/2005/8/layout/vList2"/>
    <dgm:cxn modelId="{E6905B05-0159-4D5B-9AEE-DBAE59DFAD70}" type="presParOf" srcId="{51C634BF-50C2-4594-919E-EABC3FA83E8E}" destId="{2388211E-2101-4F50-85F3-A0BB31B64632}" srcOrd="2" destOrd="0" presId="urn:microsoft.com/office/officeart/2005/8/layout/vList2"/>
    <dgm:cxn modelId="{FED853ED-B601-4FF6-9D1B-E0F198A5318F}" type="presParOf" srcId="{51C634BF-50C2-4594-919E-EABC3FA83E8E}" destId="{68FE8293-C297-4AEB-ADFF-F369549D3E98}" srcOrd="3" destOrd="0" presId="urn:microsoft.com/office/officeart/2005/8/layout/vList2"/>
    <dgm:cxn modelId="{D44F6754-3655-4DD0-9DA7-4703E2277E34}" type="presParOf" srcId="{51C634BF-50C2-4594-919E-EABC3FA83E8E}" destId="{641CCA20-5444-4622-857E-04A4EA994887}" srcOrd="4" destOrd="0" presId="urn:microsoft.com/office/officeart/2005/8/layout/vList2"/>
    <dgm:cxn modelId="{E635E106-C041-4E06-83D1-553941493B83}" type="presParOf" srcId="{51C634BF-50C2-4594-919E-EABC3FA83E8E}" destId="{C620D92B-EDFC-4370-A6E9-E898337A5DC2}" srcOrd="5" destOrd="0" presId="urn:microsoft.com/office/officeart/2005/8/layout/vList2"/>
    <dgm:cxn modelId="{006942DB-CE4D-4801-BAF8-548BBFB76219}" type="presParOf" srcId="{51C634BF-50C2-4594-919E-EABC3FA83E8E}" destId="{99B63550-4F8A-4B06-B6D4-478764E1075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2614B7-A399-4347-9133-CED9CCA0B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86E88D-A7C0-41B3-9F1E-4F168AC8A4C8}">
      <dgm:prSet/>
      <dgm:spPr>
        <a:solidFill>
          <a:schemeClr val="tx1"/>
        </a:solidFill>
      </dgm:spPr>
      <dgm:t>
        <a:bodyPr/>
        <a:lstStyle/>
        <a:p>
          <a:r>
            <a:rPr lang="en-US"/>
            <a:t>its.uiowa.edu/teams</a:t>
          </a:r>
        </a:p>
      </dgm:t>
    </dgm:pt>
    <dgm:pt modelId="{8AB81E41-1E95-4C1A-8BD3-285A06F2B2EA}" type="parTrans" cxnId="{21A3A1A0-FF65-4512-B3D1-066E40C40BB6}">
      <dgm:prSet/>
      <dgm:spPr/>
      <dgm:t>
        <a:bodyPr/>
        <a:lstStyle/>
        <a:p>
          <a:endParaRPr lang="en-US"/>
        </a:p>
      </dgm:t>
    </dgm:pt>
    <dgm:pt modelId="{DEA20906-41F2-4561-9654-36AD22F59E9E}" type="sibTrans" cxnId="{21A3A1A0-FF65-4512-B3D1-066E40C40BB6}">
      <dgm:prSet/>
      <dgm:spPr/>
      <dgm:t>
        <a:bodyPr/>
        <a:lstStyle/>
        <a:p>
          <a:endParaRPr lang="en-US"/>
        </a:p>
      </dgm:t>
    </dgm:pt>
    <dgm:pt modelId="{1A7ACAA8-E24F-4864-979C-1A09121E25D9}">
      <dgm:prSet/>
      <dgm:spPr>
        <a:solidFill>
          <a:schemeClr val="tx1"/>
        </a:solidFill>
      </dgm:spPr>
      <dgm:t>
        <a:bodyPr/>
        <a:lstStyle/>
        <a:p>
          <a:r>
            <a:rPr lang="en-US"/>
            <a:t>its.uiowa.edu/</a:t>
          </a:r>
          <a:r>
            <a:rPr lang="en-US" err="1"/>
            <a:t>linkedin</a:t>
          </a:r>
          <a:r>
            <a:rPr lang="en-US"/>
            <a:t>-learning</a:t>
          </a:r>
        </a:p>
      </dgm:t>
    </dgm:pt>
    <dgm:pt modelId="{E4398D51-D267-4FF0-936C-EEB86F9C4392}" type="parTrans" cxnId="{A79D9CEF-993A-4237-B02B-9526A1E2D5C1}">
      <dgm:prSet/>
      <dgm:spPr/>
      <dgm:t>
        <a:bodyPr/>
        <a:lstStyle/>
        <a:p>
          <a:endParaRPr lang="en-US"/>
        </a:p>
      </dgm:t>
    </dgm:pt>
    <dgm:pt modelId="{734230D1-EE76-4C46-AEDE-7E60BC3C1534}" type="sibTrans" cxnId="{A79D9CEF-993A-4237-B02B-9526A1E2D5C1}">
      <dgm:prSet/>
      <dgm:spPr/>
      <dgm:t>
        <a:bodyPr/>
        <a:lstStyle/>
        <a:p>
          <a:endParaRPr lang="en-US"/>
        </a:p>
      </dgm:t>
    </dgm:pt>
    <dgm:pt modelId="{B31EA260-A44A-489E-8582-B2169558FEA3}">
      <dgm:prSet/>
      <dgm:spPr>
        <a:solidFill>
          <a:schemeClr val="tx1"/>
        </a:solidFill>
      </dgm:spPr>
      <dgm:t>
        <a:bodyPr/>
        <a:lstStyle/>
        <a:p>
          <a:r>
            <a:rPr lang="en-US" b="0" i="0" dirty="0"/>
            <a:t>its.uiowa.edu/its-training</a:t>
          </a:r>
          <a:endParaRPr lang="en-US" dirty="0"/>
        </a:p>
      </dgm:t>
    </dgm:pt>
    <dgm:pt modelId="{85F500B9-659E-4986-AB1A-86B6A38EF06D}" type="parTrans" cxnId="{AB6AB7C7-A22E-4D42-9B0F-3C4DC0E74573}">
      <dgm:prSet/>
      <dgm:spPr/>
      <dgm:t>
        <a:bodyPr/>
        <a:lstStyle/>
        <a:p>
          <a:endParaRPr lang="en-US"/>
        </a:p>
      </dgm:t>
    </dgm:pt>
    <dgm:pt modelId="{0DCA2A5C-0CD6-4619-ADFC-92DE491F2F50}" type="sibTrans" cxnId="{AB6AB7C7-A22E-4D42-9B0F-3C4DC0E74573}">
      <dgm:prSet/>
      <dgm:spPr/>
      <dgm:t>
        <a:bodyPr/>
        <a:lstStyle/>
        <a:p>
          <a:endParaRPr lang="en-US"/>
        </a:p>
      </dgm:t>
    </dgm:pt>
    <dgm:pt modelId="{51C634BF-50C2-4594-919E-EABC3FA83E8E}" type="pres">
      <dgm:prSet presAssocID="{492614B7-A399-4347-9133-CED9CCA0B9FC}" presName="linear" presStyleCnt="0">
        <dgm:presLayoutVars>
          <dgm:animLvl val="lvl"/>
          <dgm:resizeHandles val="exact"/>
        </dgm:presLayoutVars>
      </dgm:prSet>
      <dgm:spPr/>
    </dgm:pt>
    <dgm:pt modelId="{1CE9E9D7-F6E8-4A35-93A2-105887650069}" type="pres">
      <dgm:prSet presAssocID="{9086E88D-A7C0-41B3-9F1E-4F168AC8A4C8}" presName="parentText" presStyleLbl="node1" presStyleIdx="0" presStyleCnt="3">
        <dgm:presLayoutVars>
          <dgm:chMax val="0"/>
          <dgm:bulletEnabled val="1"/>
        </dgm:presLayoutVars>
      </dgm:prSet>
      <dgm:spPr/>
    </dgm:pt>
    <dgm:pt modelId="{B2321ADC-BECF-4CC9-AAA9-FC0C9E1D59AE}" type="pres">
      <dgm:prSet presAssocID="{DEA20906-41F2-4561-9654-36AD22F59E9E}" presName="spacer" presStyleCnt="0"/>
      <dgm:spPr/>
    </dgm:pt>
    <dgm:pt modelId="{2388211E-2101-4F50-85F3-A0BB31B64632}" type="pres">
      <dgm:prSet presAssocID="{B31EA260-A44A-489E-8582-B2169558FEA3}" presName="parentText" presStyleLbl="node1" presStyleIdx="1" presStyleCnt="3">
        <dgm:presLayoutVars>
          <dgm:chMax val="0"/>
          <dgm:bulletEnabled val="1"/>
        </dgm:presLayoutVars>
      </dgm:prSet>
      <dgm:spPr/>
    </dgm:pt>
    <dgm:pt modelId="{68FE8293-C297-4AEB-ADFF-F369549D3E98}" type="pres">
      <dgm:prSet presAssocID="{0DCA2A5C-0CD6-4619-ADFC-92DE491F2F50}" presName="spacer" presStyleCnt="0"/>
      <dgm:spPr/>
    </dgm:pt>
    <dgm:pt modelId="{641CCA20-5444-4622-857E-04A4EA994887}" type="pres">
      <dgm:prSet presAssocID="{1A7ACAA8-E24F-4864-979C-1A09121E25D9}" presName="parentText" presStyleLbl="node1" presStyleIdx="2" presStyleCnt="3">
        <dgm:presLayoutVars>
          <dgm:chMax val="0"/>
          <dgm:bulletEnabled val="1"/>
        </dgm:presLayoutVars>
      </dgm:prSet>
      <dgm:spPr/>
    </dgm:pt>
  </dgm:ptLst>
  <dgm:cxnLst>
    <dgm:cxn modelId="{43FBCE02-A18E-471E-A83C-DDD04241F311}" type="presOf" srcId="{B31EA260-A44A-489E-8582-B2169558FEA3}" destId="{2388211E-2101-4F50-85F3-A0BB31B64632}" srcOrd="0" destOrd="0" presId="urn:microsoft.com/office/officeart/2005/8/layout/vList2"/>
    <dgm:cxn modelId="{2770AC22-C691-40E0-911C-7C99F1BD91C1}" type="presOf" srcId="{1A7ACAA8-E24F-4864-979C-1A09121E25D9}" destId="{641CCA20-5444-4622-857E-04A4EA994887}" srcOrd="0" destOrd="0" presId="urn:microsoft.com/office/officeart/2005/8/layout/vList2"/>
    <dgm:cxn modelId="{A2AE2148-A526-4929-871B-BAD0A2A986A5}" type="presOf" srcId="{492614B7-A399-4347-9133-CED9CCA0B9FC}" destId="{51C634BF-50C2-4594-919E-EABC3FA83E8E}" srcOrd="0" destOrd="0" presId="urn:microsoft.com/office/officeart/2005/8/layout/vList2"/>
    <dgm:cxn modelId="{21A3A1A0-FF65-4512-B3D1-066E40C40BB6}" srcId="{492614B7-A399-4347-9133-CED9CCA0B9FC}" destId="{9086E88D-A7C0-41B3-9F1E-4F168AC8A4C8}" srcOrd="0" destOrd="0" parTransId="{8AB81E41-1E95-4C1A-8BD3-285A06F2B2EA}" sibTransId="{DEA20906-41F2-4561-9654-36AD22F59E9E}"/>
    <dgm:cxn modelId="{AB6AB7C7-A22E-4D42-9B0F-3C4DC0E74573}" srcId="{492614B7-A399-4347-9133-CED9CCA0B9FC}" destId="{B31EA260-A44A-489E-8582-B2169558FEA3}" srcOrd="1" destOrd="0" parTransId="{85F500B9-659E-4986-AB1A-86B6A38EF06D}" sibTransId="{0DCA2A5C-0CD6-4619-ADFC-92DE491F2F50}"/>
    <dgm:cxn modelId="{A79D9CEF-993A-4237-B02B-9526A1E2D5C1}" srcId="{492614B7-A399-4347-9133-CED9CCA0B9FC}" destId="{1A7ACAA8-E24F-4864-979C-1A09121E25D9}" srcOrd="2" destOrd="0" parTransId="{E4398D51-D267-4FF0-936C-EEB86F9C4392}" sibTransId="{734230D1-EE76-4C46-AEDE-7E60BC3C1534}"/>
    <dgm:cxn modelId="{5215FBEF-85AC-4489-850D-CCD8A9DA523B}" type="presOf" srcId="{9086E88D-A7C0-41B3-9F1E-4F168AC8A4C8}" destId="{1CE9E9D7-F6E8-4A35-93A2-105887650069}" srcOrd="0" destOrd="0" presId="urn:microsoft.com/office/officeart/2005/8/layout/vList2"/>
    <dgm:cxn modelId="{FFD6A0C2-430B-4FF4-BB9D-D490DA58C798}" type="presParOf" srcId="{51C634BF-50C2-4594-919E-EABC3FA83E8E}" destId="{1CE9E9D7-F6E8-4A35-93A2-105887650069}" srcOrd="0" destOrd="0" presId="urn:microsoft.com/office/officeart/2005/8/layout/vList2"/>
    <dgm:cxn modelId="{CAA4913C-9A9E-4E38-AC00-36C5C029F64A}" type="presParOf" srcId="{51C634BF-50C2-4594-919E-EABC3FA83E8E}" destId="{B2321ADC-BECF-4CC9-AAA9-FC0C9E1D59AE}" srcOrd="1" destOrd="0" presId="urn:microsoft.com/office/officeart/2005/8/layout/vList2"/>
    <dgm:cxn modelId="{E6905B05-0159-4D5B-9AEE-DBAE59DFAD70}" type="presParOf" srcId="{51C634BF-50C2-4594-919E-EABC3FA83E8E}" destId="{2388211E-2101-4F50-85F3-A0BB31B64632}" srcOrd="2" destOrd="0" presId="urn:microsoft.com/office/officeart/2005/8/layout/vList2"/>
    <dgm:cxn modelId="{FED853ED-B601-4FF6-9D1B-E0F198A5318F}" type="presParOf" srcId="{51C634BF-50C2-4594-919E-EABC3FA83E8E}" destId="{68FE8293-C297-4AEB-ADFF-F369549D3E98}" srcOrd="3" destOrd="0" presId="urn:microsoft.com/office/officeart/2005/8/layout/vList2"/>
    <dgm:cxn modelId="{D44F6754-3655-4DD0-9DA7-4703E2277E34}" type="presParOf" srcId="{51C634BF-50C2-4594-919E-EABC3FA83E8E}" destId="{641CCA20-5444-4622-857E-04A4EA99488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46060-050E-4032-A6F4-1E24275D8B0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C83239D-3C6E-4D91-82DB-1141BC0D520E}">
      <dgm:prSet/>
      <dgm:spPr/>
      <dgm:t>
        <a:bodyPr/>
        <a:lstStyle/>
        <a:p>
          <a:pPr>
            <a:lnSpc>
              <a:spcPct val="100000"/>
            </a:lnSpc>
          </a:pPr>
          <a:r>
            <a:rPr lang="en-US"/>
            <a:t>Project team sites</a:t>
          </a:r>
        </a:p>
      </dgm:t>
    </dgm:pt>
    <dgm:pt modelId="{A914D139-A982-44FD-B552-BA088DAC9484}" type="parTrans" cxnId="{1FC541F6-BEDD-4FA6-BDA6-E73F99BC4E5F}">
      <dgm:prSet/>
      <dgm:spPr/>
      <dgm:t>
        <a:bodyPr/>
        <a:lstStyle/>
        <a:p>
          <a:endParaRPr lang="en-US"/>
        </a:p>
      </dgm:t>
    </dgm:pt>
    <dgm:pt modelId="{1F5897E3-7679-438A-9403-1D4E0BB99F5C}" type="sibTrans" cxnId="{1FC541F6-BEDD-4FA6-BDA6-E73F99BC4E5F}">
      <dgm:prSet/>
      <dgm:spPr/>
      <dgm:t>
        <a:bodyPr/>
        <a:lstStyle/>
        <a:p>
          <a:endParaRPr lang="en-US"/>
        </a:p>
      </dgm:t>
    </dgm:pt>
    <dgm:pt modelId="{499315F8-1E56-4245-B9A6-E2C23588107D}">
      <dgm:prSet/>
      <dgm:spPr/>
      <dgm:t>
        <a:bodyPr/>
        <a:lstStyle/>
        <a:p>
          <a:pPr>
            <a:lnSpc>
              <a:spcPct val="100000"/>
            </a:lnSpc>
          </a:pPr>
          <a:r>
            <a:rPr lang="en-US"/>
            <a:t>Workgroup collaboration</a:t>
          </a:r>
        </a:p>
      </dgm:t>
    </dgm:pt>
    <dgm:pt modelId="{3D44090C-FC47-40C7-A3DE-7245B208FBA6}" type="parTrans" cxnId="{40308A2F-C253-4D3F-A71B-AA58A62730E0}">
      <dgm:prSet/>
      <dgm:spPr/>
      <dgm:t>
        <a:bodyPr/>
        <a:lstStyle/>
        <a:p>
          <a:endParaRPr lang="en-US"/>
        </a:p>
      </dgm:t>
    </dgm:pt>
    <dgm:pt modelId="{F9EF6848-E09C-419B-ACD4-FD538DBE76F5}" type="sibTrans" cxnId="{40308A2F-C253-4D3F-A71B-AA58A62730E0}">
      <dgm:prSet/>
      <dgm:spPr/>
      <dgm:t>
        <a:bodyPr/>
        <a:lstStyle/>
        <a:p>
          <a:endParaRPr lang="en-US"/>
        </a:p>
      </dgm:t>
    </dgm:pt>
    <dgm:pt modelId="{50F49BEA-F298-4199-9990-B5F37FF3933E}">
      <dgm:prSet/>
      <dgm:spPr/>
      <dgm:t>
        <a:bodyPr/>
        <a:lstStyle/>
        <a:p>
          <a:pPr>
            <a:lnSpc>
              <a:spcPct val="100000"/>
            </a:lnSpc>
          </a:pPr>
          <a:r>
            <a:rPr lang="en-US"/>
            <a:t>Hiring committees</a:t>
          </a:r>
        </a:p>
      </dgm:t>
    </dgm:pt>
    <dgm:pt modelId="{EE08C8E6-0DBF-44B1-97FB-E1E3F3269440}" type="parTrans" cxnId="{5763E4A3-95CE-4FC1-86BF-8451A7EA73CB}">
      <dgm:prSet/>
      <dgm:spPr/>
      <dgm:t>
        <a:bodyPr/>
        <a:lstStyle/>
        <a:p>
          <a:endParaRPr lang="en-US"/>
        </a:p>
      </dgm:t>
    </dgm:pt>
    <dgm:pt modelId="{5ABAC685-38D7-4BEF-A05A-4A22E14C6687}" type="sibTrans" cxnId="{5763E4A3-95CE-4FC1-86BF-8451A7EA73CB}">
      <dgm:prSet/>
      <dgm:spPr/>
      <dgm:t>
        <a:bodyPr/>
        <a:lstStyle/>
        <a:p>
          <a:endParaRPr lang="en-US"/>
        </a:p>
      </dgm:t>
    </dgm:pt>
    <dgm:pt modelId="{376FBE63-980E-4629-8E5C-3A4A08C05613}">
      <dgm:prSet/>
      <dgm:spPr/>
      <dgm:t>
        <a:bodyPr/>
        <a:lstStyle/>
        <a:p>
          <a:pPr>
            <a:lnSpc>
              <a:spcPct val="100000"/>
            </a:lnSpc>
          </a:pPr>
          <a:r>
            <a:rPr lang="en-US" dirty="0"/>
            <a:t>Document collaboration</a:t>
          </a:r>
        </a:p>
      </dgm:t>
    </dgm:pt>
    <dgm:pt modelId="{C4F04AC4-0069-4041-BD6E-141DC9A2571F}" type="parTrans" cxnId="{1BBE90A3-112E-4345-B171-4B0848DE56C5}">
      <dgm:prSet/>
      <dgm:spPr/>
      <dgm:t>
        <a:bodyPr/>
        <a:lstStyle/>
        <a:p>
          <a:endParaRPr lang="en-US"/>
        </a:p>
      </dgm:t>
    </dgm:pt>
    <dgm:pt modelId="{A9AEC430-4307-4E43-9CF5-3FC126C8DA07}" type="sibTrans" cxnId="{1BBE90A3-112E-4345-B171-4B0848DE56C5}">
      <dgm:prSet/>
      <dgm:spPr/>
      <dgm:t>
        <a:bodyPr/>
        <a:lstStyle/>
        <a:p>
          <a:endParaRPr lang="en-US"/>
        </a:p>
      </dgm:t>
    </dgm:pt>
    <dgm:pt modelId="{94327283-CB30-4999-B975-CB46D11E4307}" type="pres">
      <dgm:prSet presAssocID="{BE646060-050E-4032-A6F4-1E24275D8B03}" presName="root" presStyleCnt="0">
        <dgm:presLayoutVars>
          <dgm:dir/>
          <dgm:resizeHandles val="exact"/>
        </dgm:presLayoutVars>
      </dgm:prSet>
      <dgm:spPr/>
    </dgm:pt>
    <dgm:pt modelId="{C94A80CB-2AE2-420D-BBFA-709A4DDE5214}" type="pres">
      <dgm:prSet presAssocID="{7C83239D-3C6E-4D91-82DB-1141BC0D520E}" presName="compNode" presStyleCnt="0"/>
      <dgm:spPr/>
    </dgm:pt>
    <dgm:pt modelId="{8DA2A2D9-4EEE-4345-A66D-5FD8825B1D43}" type="pres">
      <dgm:prSet presAssocID="{7C83239D-3C6E-4D91-82DB-1141BC0D520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55AB3545-7FD2-4BA6-962C-084DB0BB84B5}" type="pres">
      <dgm:prSet presAssocID="{7C83239D-3C6E-4D91-82DB-1141BC0D520E}" presName="spaceRect" presStyleCnt="0"/>
      <dgm:spPr/>
    </dgm:pt>
    <dgm:pt modelId="{BEAAFE6D-F827-4EE5-A2D1-4215D0B497F5}" type="pres">
      <dgm:prSet presAssocID="{7C83239D-3C6E-4D91-82DB-1141BC0D520E}" presName="textRect" presStyleLbl="revTx" presStyleIdx="0" presStyleCnt="4">
        <dgm:presLayoutVars>
          <dgm:chMax val="1"/>
          <dgm:chPref val="1"/>
        </dgm:presLayoutVars>
      </dgm:prSet>
      <dgm:spPr/>
    </dgm:pt>
    <dgm:pt modelId="{BFD69F2A-5E85-4E50-BEA3-8B425741033F}" type="pres">
      <dgm:prSet presAssocID="{1F5897E3-7679-438A-9403-1D4E0BB99F5C}" presName="sibTrans" presStyleCnt="0"/>
      <dgm:spPr/>
    </dgm:pt>
    <dgm:pt modelId="{14B9805F-5945-4C16-AC43-1ED01274A50C}" type="pres">
      <dgm:prSet presAssocID="{499315F8-1E56-4245-B9A6-E2C23588107D}" presName="compNode" presStyleCnt="0"/>
      <dgm:spPr/>
    </dgm:pt>
    <dgm:pt modelId="{BFD8C29B-DD7D-4DAE-85A2-91EBD0A8947A}" type="pres">
      <dgm:prSet presAssocID="{499315F8-1E56-4245-B9A6-E2C2358810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3DD68EB5-FA0B-46DA-8777-AF4BD24CBD64}" type="pres">
      <dgm:prSet presAssocID="{499315F8-1E56-4245-B9A6-E2C23588107D}" presName="spaceRect" presStyleCnt="0"/>
      <dgm:spPr/>
    </dgm:pt>
    <dgm:pt modelId="{B7F127A6-9FBE-44D4-A6D3-254A03B45E8C}" type="pres">
      <dgm:prSet presAssocID="{499315F8-1E56-4245-B9A6-E2C23588107D}" presName="textRect" presStyleLbl="revTx" presStyleIdx="1" presStyleCnt="4">
        <dgm:presLayoutVars>
          <dgm:chMax val="1"/>
          <dgm:chPref val="1"/>
        </dgm:presLayoutVars>
      </dgm:prSet>
      <dgm:spPr/>
    </dgm:pt>
    <dgm:pt modelId="{C70F0A4E-DF63-4EDE-A69D-9329B1ABF9A9}" type="pres">
      <dgm:prSet presAssocID="{F9EF6848-E09C-419B-ACD4-FD538DBE76F5}" presName="sibTrans" presStyleCnt="0"/>
      <dgm:spPr/>
    </dgm:pt>
    <dgm:pt modelId="{C8619804-D4A5-4282-A6C8-983F53C0394C}" type="pres">
      <dgm:prSet presAssocID="{50F49BEA-F298-4199-9990-B5F37FF3933E}" presName="compNode" presStyleCnt="0"/>
      <dgm:spPr/>
    </dgm:pt>
    <dgm:pt modelId="{38EE290A-BB8C-4938-85EB-4FC0F2924950}" type="pres">
      <dgm:prSet presAssocID="{50F49BEA-F298-4199-9990-B5F37FF393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5B0A307C-0296-4123-A189-9214785605AA}" type="pres">
      <dgm:prSet presAssocID="{50F49BEA-F298-4199-9990-B5F37FF3933E}" presName="spaceRect" presStyleCnt="0"/>
      <dgm:spPr/>
    </dgm:pt>
    <dgm:pt modelId="{ECEB9B66-17EA-4ED5-87B8-6AB37E48CDE2}" type="pres">
      <dgm:prSet presAssocID="{50F49BEA-F298-4199-9990-B5F37FF3933E}" presName="textRect" presStyleLbl="revTx" presStyleIdx="2" presStyleCnt="4">
        <dgm:presLayoutVars>
          <dgm:chMax val="1"/>
          <dgm:chPref val="1"/>
        </dgm:presLayoutVars>
      </dgm:prSet>
      <dgm:spPr/>
    </dgm:pt>
    <dgm:pt modelId="{6CA2726C-1FAE-4E80-BCEF-D125808A686C}" type="pres">
      <dgm:prSet presAssocID="{5ABAC685-38D7-4BEF-A05A-4A22E14C6687}" presName="sibTrans" presStyleCnt="0"/>
      <dgm:spPr/>
    </dgm:pt>
    <dgm:pt modelId="{2B380E1D-A0F1-410C-A817-25D4C40342CA}" type="pres">
      <dgm:prSet presAssocID="{376FBE63-980E-4629-8E5C-3A4A08C05613}" presName="compNode" presStyleCnt="0"/>
      <dgm:spPr/>
    </dgm:pt>
    <dgm:pt modelId="{497CF4D8-A282-4365-B381-3C9D58D33520}" type="pres">
      <dgm:prSet presAssocID="{376FBE63-980E-4629-8E5C-3A4A08C056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E112A167-ACCE-4730-83E5-514D40BE639F}" type="pres">
      <dgm:prSet presAssocID="{376FBE63-980E-4629-8E5C-3A4A08C05613}" presName="spaceRect" presStyleCnt="0"/>
      <dgm:spPr/>
    </dgm:pt>
    <dgm:pt modelId="{55973423-6299-4F93-B55A-69D1A0EF711C}" type="pres">
      <dgm:prSet presAssocID="{376FBE63-980E-4629-8E5C-3A4A08C05613}" presName="textRect" presStyleLbl="revTx" presStyleIdx="3" presStyleCnt="4">
        <dgm:presLayoutVars>
          <dgm:chMax val="1"/>
          <dgm:chPref val="1"/>
        </dgm:presLayoutVars>
      </dgm:prSet>
      <dgm:spPr/>
    </dgm:pt>
  </dgm:ptLst>
  <dgm:cxnLst>
    <dgm:cxn modelId="{45070021-D985-4D4E-95AA-61153B13FE18}" type="presOf" srcId="{BE646060-050E-4032-A6F4-1E24275D8B03}" destId="{94327283-CB30-4999-B975-CB46D11E4307}" srcOrd="0" destOrd="0" presId="urn:microsoft.com/office/officeart/2018/2/layout/IconLabelList"/>
    <dgm:cxn modelId="{84DCAF25-EAA6-44DE-8886-1745BB920339}" type="presOf" srcId="{7C83239D-3C6E-4D91-82DB-1141BC0D520E}" destId="{BEAAFE6D-F827-4EE5-A2D1-4215D0B497F5}" srcOrd="0" destOrd="0" presId="urn:microsoft.com/office/officeart/2018/2/layout/IconLabelList"/>
    <dgm:cxn modelId="{40308A2F-C253-4D3F-A71B-AA58A62730E0}" srcId="{BE646060-050E-4032-A6F4-1E24275D8B03}" destId="{499315F8-1E56-4245-B9A6-E2C23588107D}" srcOrd="1" destOrd="0" parTransId="{3D44090C-FC47-40C7-A3DE-7245B208FBA6}" sibTransId="{F9EF6848-E09C-419B-ACD4-FD538DBE76F5}"/>
    <dgm:cxn modelId="{6376E149-5BBF-4DB9-901F-F43C5EC9988F}" type="presOf" srcId="{499315F8-1E56-4245-B9A6-E2C23588107D}" destId="{B7F127A6-9FBE-44D4-A6D3-254A03B45E8C}" srcOrd="0" destOrd="0" presId="urn:microsoft.com/office/officeart/2018/2/layout/IconLabelList"/>
    <dgm:cxn modelId="{1BBE90A3-112E-4345-B171-4B0848DE56C5}" srcId="{BE646060-050E-4032-A6F4-1E24275D8B03}" destId="{376FBE63-980E-4629-8E5C-3A4A08C05613}" srcOrd="3" destOrd="0" parTransId="{C4F04AC4-0069-4041-BD6E-141DC9A2571F}" sibTransId="{A9AEC430-4307-4E43-9CF5-3FC126C8DA07}"/>
    <dgm:cxn modelId="{5763E4A3-95CE-4FC1-86BF-8451A7EA73CB}" srcId="{BE646060-050E-4032-A6F4-1E24275D8B03}" destId="{50F49BEA-F298-4199-9990-B5F37FF3933E}" srcOrd="2" destOrd="0" parTransId="{EE08C8E6-0DBF-44B1-97FB-E1E3F3269440}" sibTransId="{5ABAC685-38D7-4BEF-A05A-4A22E14C6687}"/>
    <dgm:cxn modelId="{97CC47A7-BBA8-4E80-824D-EEE586ED8175}" type="presOf" srcId="{50F49BEA-F298-4199-9990-B5F37FF3933E}" destId="{ECEB9B66-17EA-4ED5-87B8-6AB37E48CDE2}" srcOrd="0" destOrd="0" presId="urn:microsoft.com/office/officeart/2018/2/layout/IconLabelList"/>
    <dgm:cxn modelId="{6FD5C5D9-BE2C-4D36-8E09-EA6405AACD7D}" type="presOf" srcId="{376FBE63-980E-4629-8E5C-3A4A08C05613}" destId="{55973423-6299-4F93-B55A-69D1A0EF711C}" srcOrd="0" destOrd="0" presId="urn:microsoft.com/office/officeart/2018/2/layout/IconLabelList"/>
    <dgm:cxn modelId="{1FC541F6-BEDD-4FA6-BDA6-E73F99BC4E5F}" srcId="{BE646060-050E-4032-A6F4-1E24275D8B03}" destId="{7C83239D-3C6E-4D91-82DB-1141BC0D520E}" srcOrd="0" destOrd="0" parTransId="{A914D139-A982-44FD-B552-BA088DAC9484}" sibTransId="{1F5897E3-7679-438A-9403-1D4E0BB99F5C}"/>
    <dgm:cxn modelId="{CCA186C8-6D4A-4B75-BCB3-958639E67420}" type="presParOf" srcId="{94327283-CB30-4999-B975-CB46D11E4307}" destId="{C94A80CB-2AE2-420D-BBFA-709A4DDE5214}" srcOrd="0" destOrd="0" presId="urn:microsoft.com/office/officeart/2018/2/layout/IconLabelList"/>
    <dgm:cxn modelId="{24CC00BE-0C86-4688-A760-FCFF423E0EE6}" type="presParOf" srcId="{C94A80CB-2AE2-420D-BBFA-709A4DDE5214}" destId="{8DA2A2D9-4EEE-4345-A66D-5FD8825B1D43}" srcOrd="0" destOrd="0" presId="urn:microsoft.com/office/officeart/2018/2/layout/IconLabelList"/>
    <dgm:cxn modelId="{B7207855-91A1-4D98-AD5B-BA37CC572BAF}" type="presParOf" srcId="{C94A80CB-2AE2-420D-BBFA-709A4DDE5214}" destId="{55AB3545-7FD2-4BA6-962C-084DB0BB84B5}" srcOrd="1" destOrd="0" presId="urn:microsoft.com/office/officeart/2018/2/layout/IconLabelList"/>
    <dgm:cxn modelId="{CF93C627-BFB2-417E-BDE3-8C5D248764C5}" type="presParOf" srcId="{C94A80CB-2AE2-420D-BBFA-709A4DDE5214}" destId="{BEAAFE6D-F827-4EE5-A2D1-4215D0B497F5}" srcOrd="2" destOrd="0" presId="urn:microsoft.com/office/officeart/2018/2/layout/IconLabelList"/>
    <dgm:cxn modelId="{66342664-4520-48DF-B8D4-0F2FD519AA32}" type="presParOf" srcId="{94327283-CB30-4999-B975-CB46D11E4307}" destId="{BFD69F2A-5E85-4E50-BEA3-8B425741033F}" srcOrd="1" destOrd="0" presId="urn:microsoft.com/office/officeart/2018/2/layout/IconLabelList"/>
    <dgm:cxn modelId="{CC621CAE-A778-4DE4-A711-B6AB5154454A}" type="presParOf" srcId="{94327283-CB30-4999-B975-CB46D11E4307}" destId="{14B9805F-5945-4C16-AC43-1ED01274A50C}" srcOrd="2" destOrd="0" presId="urn:microsoft.com/office/officeart/2018/2/layout/IconLabelList"/>
    <dgm:cxn modelId="{46E42E0F-A3A7-46DB-B336-AFB668200885}" type="presParOf" srcId="{14B9805F-5945-4C16-AC43-1ED01274A50C}" destId="{BFD8C29B-DD7D-4DAE-85A2-91EBD0A8947A}" srcOrd="0" destOrd="0" presId="urn:microsoft.com/office/officeart/2018/2/layout/IconLabelList"/>
    <dgm:cxn modelId="{4D1ECD32-70A5-488B-BFAA-5A075B515A3A}" type="presParOf" srcId="{14B9805F-5945-4C16-AC43-1ED01274A50C}" destId="{3DD68EB5-FA0B-46DA-8777-AF4BD24CBD64}" srcOrd="1" destOrd="0" presId="urn:microsoft.com/office/officeart/2018/2/layout/IconLabelList"/>
    <dgm:cxn modelId="{467FB1A7-93C2-4FE9-973C-65BDEE6F0A92}" type="presParOf" srcId="{14B9805F-5945-4C16-AC43-1ED01274A50C}" destId="{B7F127A6-9FBE-44D4-A6D3-254A03B45E8C}" srcOrd="2" destOrd="0" presId="urn:microsoft.com/office/officeart/2018/2/layout/IconLabelList"/>
    <dgm:cxn modelId="{1F04D8B8-194E-4D9C-8F09-E6900E932E18}" type="presParOf" srcId="{94327283-CB30-4999-B975-CB46D11E4307}" destId="{C70F0A4E-DF63-4EDE-A69D-9329B1ABF9A9}" srcOrd="3" destOrd="0" presId="urn:microsoft.com/office/officeart/2018/2/layout/IconLabelList"/>
    <dgm:cxn modelId="{446FA1C9-6C89-41A9-8BF4-FA5BF7E5DEDF}" type="presParOf" srcId="{94327283-CB30-4999-B975-CB46D11E4307}" destId="{C8619804-D4A5-4282-A6C8-983F53C0394C}" srcOrd="4" destOrd="0" presId="urn:microsoft.com/office/officeart/2018/2/layout/IconLabelList"/>
    <dgm:cxn modelId="{C7CCD74A-1D24-4665-B10D-25D9012D5E01}" type="presParOf" srcId="{C8619804-D4A5-4282-A6C8-983F53C0394C}" destId="{38EE290A-BB8C-4938-85EB-4FC0F2924950}" srcOrd="0" destOrd="0" presId="urn:microsoft.com/office/officeart/2018/2/layout/IconLabelList"/>
    <dgm:cxn modelId="{580FDAFC-9AB7-4043-9E40-E179F354E8B1}" type="presParOf" srcId="{C8619804-D4A5-4282-A6C8-983F53C0394C}" destId="{5B0A307C-0296-4123-A189-9214785605AA}" srcOrd="1" destOrd="0" presId="urn:microsoft.com/office/officeart/2018/2/layout/IconLabelList"/>
    <dgm:cxn modelId="{7E8D9AD0-6557-4D76-99F7-F1C5C9490AB6}" type="presParOf" srcId="{C8619804-D4A5-4282-A6C8-983F53C0394C}" destId="{ECEB9B66-17EA-4ED5-87B8-6AB37E48CDE2}" srcOrd="2" destOrd="0" presId="urn:microsoft.com/office/officeart/2018/2/layout/IconLabelList"/>
    <dgm:cxn modelId="{4A201657-A7EC-4DE3-A4B1-30960599D26B}" type="presParOf" srcId="{94327283-CB30-4999-B975-CB46D11E4307}" destId="{6CA2726C-1FAE-4E80-BCEF-D125808A686C}" srcOrd="5" destOrd="0" presId="urn:microsoft.com/office/officeart/2018/2/layout/IconLabelList"/>
    <dgm:cxn modelId="{1F720EC9-DB34-47C5-A68B-EE107CF03283}" type="presParOf" srcId="{94327283-CB30-4999-B975-CB46D11E4307}" destId="{2B380E1D-A0F1-410C-A817-25D4C40342CA}" srcOrd="6" destOrd="0" presId="urn:microsoft.com/office/officeart/2018/2/layout/IconLabelList"/>
    <dgm:cxn modelId="{77C04FB4-3C2D-42FB-A828-D8EF9EE111F2}" type="presParOf" srcId="{2B380E1D-A0F1-410C-A817-25D4C40342CA}" destId="{497CF4D8-A282-4365-B381-3C9D58D33520}" srcOrd="0" destOrd="0" presId="urn:microsoft.com/office/officeart/2018/2/layout/IconLabelList"/>
    <dgm:cxn modelId="{C61E2866-AA08-483A-9D3E-57B4B5546E45}" type="presParOf" srcId="{2B380E1D-A0F1-410C-A817-25D4C40342CA}" destId="{E112A167-ACCE-4730-83E5-514D40BE639F}" srcOrd="1" destOrd="0" presId="urn:microsoft.com/office/officeart/2018/2/layout/IconLabelList"/>
    <dgm:cxn modelId="{8B31D02D-F663-4C96-B5FB-CDA2580E435E}" type="presParOf" srcId="{2B380E1D-A0F1-410C-A817-25D4C40342CA}" destId="{55973423-6299-4F93-B55A-69D1A0EF71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2614B7-A399-4347-9133-CED9CCA0B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86E88D-A7C0-41B3-9F1E-4F168AC8A4C8}">
      <dgm:prSet/>
      <dgm:spPr/>
      <dgm:t>
        <a:bodyPr/>
        <a:lstStyle/>
        <a:p>
          <a:r>
            <a:rPr lang="en-US"/>
            <a:t>Standard</a:t>
          </a:r>
        </a:p>
      </dgm:t>
    </dgm:pt>
    <dgm:pt modelId="{8AB81E41-1E95-4C1A-8BD3-285A06F2B2EA}" type="parTrans" cxnId="{21A3A1A0-FF65-4512-B3D1-066E40C40BB6}">
      <dgm:prSet/>
      <dgm:spPr/>
      <dgm:t>
        <a:bodyPr/>
        <a:lstStyle/>
        <a:p>
          <a:endParaRPr lang="en-US"/>
        </a:p>
      </dgm:t>
    </dgm:pt>
    <dgm:pt modelId="{DEA20906-41F2-4561-9654-36AD22F59E9E}" type="sibTrans" cxnId="{21A3A1A0-FF65-4512-B3D1-066E40C40BB6}">
      <dgm:prSet/>
      <dgm:spPr/>
      <dgm:t>
        <a:bodyPr/>
        <a:lstStyle/>
        <a:p>
          <a:endParaRPr lang="en-US"/>
        </a:p>
      </dgm:t>
    </dgm:pt>
    <dgm:pt modelId="{1A7ACAA8-E24F-4864-979C-1A09121E25D9}">
      <dgm:prSet/>
      <dgm:spPr/>
      <dgm:t>
        <a:bodyPr/>
        <a:lstStyle/>
        <a:p>
          <a:r>
            <a:rPr lang="en-US"/>
            <a:t>Private</a:t>
          </a:r>
        </a:p>
      </dgm:t>
    </dgm:pt>
    <dgm:pt modelId="{E4398D51-D267-4FF0-936C-EEB86F9C4392}" type="parTrans" cxnId="{A79D9CEF-993A-4237-B02B-9526A1E2D5C1}">
      <dgm:prSet/>
      <dgm:spPr/>
      <dgm:t>
        <a:bodyPr/>
        <a:lstStyle/>
        <a:p>
          <a:endParaRPr lang="en-US"/>
        </a:p>
      </dgm:t>
    </dgm:pt>
    <dgm:pt modelId="{734230D1-EE76-4C46-AEDE-7E60BC3C1534}" type="sibTrans" cxnId="{A79D9CEF-993A-4237-B02B-9526A1E2D5C1}">
      <dgm:prSet/>
      <dgm:spPr/>
      <dgm:t>
        <a:bodyPr/>
        <a:lstStyle/>
        <a:p>
          <a:endParaRPr lang="en-US"/>
        </a:p>
      </dgm:t>
    </dgm:pt>
    <dgm:pt modelId="{C3E24098-4B18-4FDA-81DC-FF2E5E422E3C}">
      <dgm:prSet/>
      <dgm:spPr/>
      <dgm:t>
        <a:bodyPr/>
        <a:lstStyle/>
        <a:p>
          <a:r>
            <a:rPr lang="en-US"/>
            <a:t>Shared</a:t>
          </a:r>
        </a:p>
      </dgm:t>
    </dgm:pt>
    <dgm:pt modelId="{A126235C-509A-4C39-A92B-8697014F09EA}" type="parTrans" cxnId="{4B256088-59A2-4962-9EA8-593CEA207FB2}">
      <dgm:prSet/>
      <dgm:spPr/>
      <dgm:t>
        <a:bodyPr/>
        <a:lstStyle/>
        <a:p>
          <a:endParaRPr lang="en-US"/>
        </a:p>
      </dgm:t>
    </dgm:pt>
    <dgm:pt modelId="{93D50737-58D8-4403-844F-37AAB6D833F8}" type="sibTrans" cxnId="{4B256088-59A2-4962-9EA8-593CEA207FB2}">
      <dgm:prSet/>
      <dgm:spPr/>
      <dgm:t>
        <a:bodyPr/>
        <a:lstStyle/>
        <a:p>
          <a:endParaRPr lang="en-US"/>
        </a:p>
      </dgm:t>
    </dgm:pt>
    <dgm:pt modelId="{4DCCD110-C3EC-4B01-975A-2FD6A04C1ED7}">
      <dgm:prSet/>
      <dgm:spPr>
        <a:solidFill>
          <a:schemeClr val="bg1"/>
        </a:solidFill>
      </dgm:spPr>
      <dgm:t>
        <a:bodyPr/>
        <a:lstStyle/>
        <a:p>
          <a:endParaRPr lang="en-US"/>
        </a:p>
      </dgm:t>
    </dgm:pt>
    <dgm:pt modelId="{5A8018DF-274C-4ACA-B471-1B3730A4DD1C}" type="parTrans" cxnId="{7E30FF75-56F6-4659-B5DC-493BEFCBE40C}">
      <dgm:prSet/>
      <dgm:spPr/>
      <dgm:t>
        <a:bodyPr/>
        <a:lstStyle/>
        <a:p>
          <a:endParaRPr lang="en-US"/>
        </a:p>
      </dgm:t>
    </dgm:pt>
    <dgm:pt modelId="{CFCB9782-53F1-49EE-B014-BC7528DD122C}" type="sibTrans" cxnId="{7E30FF75-56F6-4659-B5DC-493BEFCBE40C}">
      <dgm:prSet/>
      <dgm:spPr/>
      <dgm:t>
        <a:bodyPr/>
        <a:lstStyle/>
        <a:p>
          <a:endParaRPr lang="en-US"/>
        </a:p>
      </dgm:t>
    </dgm:pt>
    <dgm:pt modelId="{51C634BF-50C2-4594-919E-EABC3FA83E8E}" type="pres">
      <dgm:prSet presAssocID="{492614B7-A399-4347-9133-CED9CCA0B9FC}" presName="linear" presStyleCnt="0">
        <dgm:presLayoutVars>
          <dgm:animLvl val="lvl"/>
          <dgm:resizeHandles val="exact"/>
        </dgm:presLayoutVars>
      </dgm:prSet>
      <dgm:spPr/>
    </dgm:pt>
    <dgm:pt modelId="{1CE9E9D7-F6E8-4A35-93A2-105887650069}" type="pres">
      <dgm:prSet presAssocID="{9086E88D-A7C0-41B3-9F1E-4F168AC8A4C8}" presName="parentText" presStyleLbl="node1" presStyleIdx="0" presStyleCnt="4">
        <dgm:presLayoutVars>
          <dgm:chMax val="0"/>
          <dgm:bulletEnabled val="1"/>
        </dgm:presLayoutVars>
      </dgm:prSet>
      <dgm:spPr/>
    </dgm:pt>
    <dgm:pt modelId="{B2321ADC-BECF-4CC9-AAA9-FC0C9E1D59AE}" type="pres">
      <dgm:prSet presAssocID="{DEA20906-41F2-4561-9654-36AD22F59E9E}" presName="spacer" presStyleCnt="0"/>
      <dgm:spPr/>
    </dgm:pt>
    <dgm:pt modelId="{641CCA20-5444-4622-857E-04A4EA994887}" type="pres">
      <dgm:prSet presAssocID="{1A7ACAA8-E24F-4864-979C-1A09121E25D9}" presName="parentText" presStyleLbl="node1" presStyleIdx="1" presStyleCnt="4">
        <dgm:presLayoutVars>
          <dgm:chMax val="0"/>
          <dgm:bulletEnabled val="1"/>
        </dgm:presLayoutVars>
      </dgm:prSet>
      <dgm:spPr/>
    </dgm:pt>
    <dgm:pt modelId="{17747D49-2015-4845-8809-8A4DED16372D}" type="pres">
      <dgm:prSet presAssocID="{734230D1-EE76-4C46-AEDE-7E60BC3C1534}" presName="spacer" presStyleCnt="0"/>
      <dgm:spPr/>
    </dgm:pt>
    <dgm:pt modelId="{C8FECBA3-69D0-4FF8-BA7A-4E19BA028145}" type="pres">
      <dgm:prSet presAssocID="{C3E24098-4B18-4FDA-81DC-FF2E5E422E3C}" presName="parentText" presStyleLbl="node1" presStyleIdx="2" presStyleCnt="4">
        <dgm:presLayoutVars>
          <dgm:chMax val="0"/>
          <dgm:bulletEnabled val="1"/>
        </dgm:presLayoutVars>
      </dgm:prSet>
      <dgm:spPr/>
    </dgm:pt>
    <dgm:pt modelId="{EAB8899D-C27A-434B-BE63-F4FCCF0DF79A}" type="pres">
      <dgm:prSet presAssocID="{93D50737-58D8-4403-844F-37AAB6D833F8}" presName="spacer" presStyleCnt="0"/>
      <dgm:spPr/>
    </dgm:pt>
    <dgm:pt modelId="{A1D2253F-D8A2-4F96-BFE7-D7F332A0DB37}" type="pres">
      <dgm:prSet presAssocID="{4DCCD110-C3EC-4B01-975A-2FD6A04C1ED7}" presName="parentText" presStyleLbl="node1" presStyleIdx="3" presStyleCnt="4">
        <dgm:presLayoutVars>
          <dgm:chMax val="0"/>
          <dgm:bulletEnabled val="1"/>
        </dgm:presLayoutVars>
      </dgm:prSet>
      <dgm:spPr/>
    </dgm:pt>
  </dgm:ptLst>
  <dgm:cxnLst>
    <dgm:cxn modelId="{2770AC22-C691-40E0-911C-7C99F1BD91C1}" type="presOf" srcId="{1A7ACAA8-E24F-4864-979C-1A09121E25D9}" destId="{641CCA20-5444-4622-857E-04A4EA994887}" srcOrd="0" destOrd="0" presId="urn:microsoft.com/office/officeart/2005/8/layout/vList2"/>
    <dgm:cxn modelId="{49719730-D933-4CE1-A512-6AD5B5AE8DE6}" type="presOf" srcId="{4DCCD110-C3EC-4B01-975A-2FD6A04C1ED7}" destId="{A1D2253F-D8A2-4F96-BFE7-D7F332A0DB37}" srcOrd="0" destOrd="0" presId="urn:microsoft.com/office/officeart/2005/8/layout/vList2"/>
    <dgm:cxn modelId="{A2AE2148-A526-4929-871B-BAD0A2A986A5}" type="presOf" srcId="{492614B7-A399-4347-9133-CED9CCA0B9FC}" destId="{51C634BF-50C2-4594-919E-EABC3FA83E8E}" srcOrd="0" destOrd="0" presId="urn:microsoft.com/office/officeart/2005/8/layout/vList2"/>
    <dgm:cxn modelId="{7E30FF75-56F6-4659-B5DC-493BEFCBE40C}" srcId="{492614B7-A399-4347-9133-CED9CCA0B9FC}" destId="{4DCCD110-C3EC-4B01-975A-2FD6A04C1ED7}" srcOrd="3" destOrd="0" parTransId="{5A8018DF-274C-4ACA-B471-1B3730A4DD1C}" sibTransId="{CFCB9782-53F1-49EE-B014-BC7528DD122C}"/>
    <dgm:cxn modelId="{4B256088-59A2-4962-9EA8-593CEA207FB2}" srcId="{492614B7-A399-4347-9133-CED9CCA0B9FC}" destId="{C3E24098-4B18-4FDA-81DC-FF2E5E422E3C}" srcOrd="2" destOrd="0" parTransId="{A126235C-509A-4C39-A92B-8697014F09EA}" sibTransId="{93D50737-58D8-4403-844F-37AAB6D833F8}"/>
    <dgm:cxn modelId="{21A3A1A0-FF65-4512-B3D1-066E40C40BB6}" srcId="{492614B7-A399-4347-9133-CED9CCA0B9FC}" destId="{9086E88D-A7C0-41B3-9F1E-4F168AC8A4C8}" srcOrd="0" destOrd="0" parTransId="{8AB81E41-1E95-4C1A-8BD3-285A06F2B2EA}" sibTransId="{DEA20906-41F2-4561-9654-36AD22F59E9E}"/>
    <dgm:cxn modelId="{A79D9CEF-993A-4237-B02B-9526A1E2D5C1}" srcId="{492614B7-A399-4347-9133-CED9CCA0B9FC}" destId="{1A7ACAA8-E24F-4864-979C-1A09121E25D9}" srcOrd="1" destOrd="0" parTransId="{E4398D51-D267-4FF0-936C-EEB86F9C4392}" sibTransId="{734230D1-EE76-4C46-AEDE-7E60BC3C1534}"/>
    <dgm:cxn modelId="{5215FBEF-85AC-4489-850D-CCD8A9DA523B}" type="presOf" srcId="{9086E88D-A7C0-41B3-9F1E-4F168AC8A4C8}" destId="{1CE9E9D7-F6E8-4A35-93A2-105887650069}" srcOrd="0" destOrd="0" presId="urn:microsoft.com/office/officeart/2005/8/layout/vList2"/>
    <dgm:cxn modelId="{32FD69F6-D027-48F7-80C2-F1BDCEFC99C6}" type="presOf" srcId="{C3E24098-4B18-4FDA-81DC-FF2E5E422E3C}" destId="{C8FECBA3-69D0-4FF8-BA7A-4E19BA028145}" srcOrd="0" destOrd="0" presId="urn:microsoft.com/office/officeart/2005/8/layout/vList2"/>
    <dgm:cxn modelId="{FFD6A0C2-430B-4FF4-BB9D-D490DA58C798}" type="presParOf" srcId="{51C634BF-50C2-4594-919E-EABC3FA83E8E}" destId="{1CE9E9D7-F6E8-4A35-93A2-105887650069}" srcOrd="0" destOrd="0" presId="urn:microsoft.com/office/officeart/2005/8/layout/vList2"/>
    <dgm:cxn modelId="{CAA4913C-9A9E-4E38-AC00-36C5C029F64A}" type="presParOf" srcId="{51C634BF-50C2-4594-919E-EABC3FA83E8E}" destId="{B2321ADC-BECF-4CC9-AAA9-FC0C9E1D59AE}" srcOrd="1" destOrd="0" presId="urn:microsoft.com/office/officeart/2005/8/layout/vList2"/>
    <dgm:cxn modelId="{D44F6754-3655-4DD0-9DA7-4703E2277E34}" type="presParOf" srcId="{51C634BF-50C2-4594-919E-EABC3FA83E8E}" destId="{641CCA20-5444-4622-857E-04A4EA994887}" srcOrd="2" destOrd="0" presId="urn:microsoft.com/office/officeart/2005/8/layout/vList2"/>
    <dgm:cxn modelId="{FD716077-BF63-4DAB-9483-9BB68E3F4A98}" type="presParOf" srcId="{51C634BF-50C2-4594-919E-EABC3FA83E8E}" destId="{17747D49-2015-4845-8809-8A4DED16372D}" srcOrd="3" destOrd="0" presId="urn:microsoft.com/office/officeart/2005/8/layout/vList2"/>
    <dgm:cxn modelId="{8859E056-91D3-49ED-8E60-6445FD78B4E1}" type="presParOf" srcId="{51C634BF-50C2-4594-919E-EABC3FA83E8E}" destId="{C8FECBA3-69D0-4FF8-BA7A-4E19BA028145}" srcOrd="4" destOrd="0" presId="urn:microsoft.com/office/officeart/2005/8/layout/vList2"/>
    <dgm:cxn modelId="{DDBCE830-87B0-4929-AB0E-FF4947D56305}" type="presParOf" srcId="{51C634BF-50C2-4594-919E-EABC3FA83E8E}" destId="{EAB8899D-C27A-434B-BE63-F4FCCF0DF79A}" srcOrd="5" destOrd="0" presId="urn:microsoft.com/office/officeart/2005/8/layout/vList2"/>
    <dgm:cxn modelId="{F7DA7A96-0C53-4FE0-B4BA-98D1279D16F1}" type="presParOf" srcId="{51C634BF-50C2-4594-919E-EABC3FA83E8E}" destId="{A1D2253F-D8A2-4F96-BFE7-D7F332A0DB3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2614B7-A399-4347-9133-CED9CCA0B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86E88D-A7C0-41B3-9F1E-4F168AC8A4C8}">
      <dgm:prSet/>
      <dgm:spPr>
        <a:solidFill>
          <a:schemeClr val="tx1"/>
        </a:solidFill>
      </dgm:spPr>
      <dgm:t>
        <a:bodyPr/>
        <a:lstStyle/>
        <a:p>
          <a:r>
            <a:rPr lang="en-US"/>
            <a:t>Rollout Microsoft Teams</a:t>
          </a:r>
        </a:p>
      </dgm:t>
    </dgm:pt>
    <dgm:pt modelId="{8AB81E41-1E95-4C1A-8BD3-285A06F2B2EA}" type="parTrans" cxnId="{21A3A1A0-FF65-4512-B3D1-066E40C40BB6}">
      <dgm:prSet/>
      <dgm:spPr/>
      <dgm:t>
        <a:bodyPr/>
        <a:lstStyle/>
        <a:p>
          <a:endParaRPr lang="en-US"/>
        </a:p>
      </dgm:t>
    </dgm:pt>
    <dgm:pt modelId="{DEA20906-41F2-4561-9654-36AD22F59E9E}" type="sibTrans" cxnId="{21A3A1A0-FF65-4512-B3D1-066E40C40BB6}">
      <dgm:prSet/>
      <dgm:spPr/>
      <dgm:t>
        <a:bodyPr/>
        <a:lstStyle/>
        <a:p>
          <a:endParaRPr lang="en-US"/>
        </a:p>
      </dgm:t>
    </dgm:pt>
    <dgm:pt modelId="{C3E24098-4B18-4FDA-81DC-FF2E5E422E3C}">
      <dgm:prSet/>
      <dgm:spPr>
        <a:solidFill>
          <a:schemeClr val="bg1"/>
        </a:solidFill>
      </dgm:spPr>
      <dgm:t>
        <a:bodyPr/>
        <a:lstStyle/>
        <a:p>
          <a:r>
            <a:rPr lang="en-US"/>
            <a:t>Online Meetings</a:t>
          </a:r>
        </a:p>
      </dgm:t>
    </dgm:pt>
    <dgm:pt modelId="{93D50737-58D8-4403-844F-37AAB6D833F8}" type="sibTrans" cxnId="{4B256088-59A2-4962-9EA8-593CEA207FB2}">
      <dgm:prSet/>
      <dgm:spPr/>
      <dgm:t>
        <a:bodyPr/>
        <a:lstStyle/>
        <a:p>
          <a:endParaRPr lang="en-US"/>
        </a:p>
      </dgm:t>
    </dgm:pt>
    <dgm:pt modelId="{A126235C-509A-4C39-A92B-8697014F09EA}" type="parTrans" cxnId="{4B256088-59A2-4962-9EA8-593CEA207FB2}">
      <dgm:prSet/>
      <dgm:spPr/>
      <dgm:t>
        <a:bodyPr/>
        <a:lstStyle/>
        <a:p>
          <a:endParaRPr lang="en-US"/>
        </a:p>
      </dgm:t>
    </dgm:pt>
    <dgm:pt modelId="{1A7ACAA8-E24F-4864-979C-1A09121E25D9}">
      <dgm:prSet/>
      <dgm:spPr>
        <a:solidFill>
          <a:schemeClr val="bg1"/>
        </a:solidFill>
      </dgm:spPr>
      <dgm:t>
        <a:bodyPr/>
        <a:lstStyle/>
        <a:p>
          <a:r>
            <a:rPr lang="en-US"/>
            <a:t>Teams Telephony</a:t>
          </a:r>
        </a:p>
      </dgm:t>
    </dgm:pt>
    <dgm:pt modelId="{734230D1-EE76-4C46-AEDE-7E60BC3C1534}" type="sibTrans" cxnId="{A79D9CEF-993A-4237-B02B-9526A1E2D5C1}">
      <dgm:prSet/>
      <dgm:spPr/>
      <dgm:t>
        <a:bodyPr/>
        <a:lstStyle/>
        <a:p>
          <a:endParaRPr lang="en-US"/>
        </a:p>
      </dgm:t>
    </dgm:pt>
    <dgm:pt modelId="{E4398D51-D267-4FF0-936C-EEB86F9C4392}" type="parTrans" cxnId="{A79D9CEF-993A-4237-B02B-9526A1E2D5C1}">
      <dgm:prSet/>
      <dgm:spPr/>
      <dgm:t>
        <a:bodyPr/>
        <a:lstStyle/>
        <a:p>
          <a:endParaRPr lang="en-US"/>
        </a:p>
      </dgm:t>
    </dgm:pt>
    <dgm:pt modelId="{707A578C-D120-4358-B640-384886EC3DD6}">
      <dgm:prSet/>
      <dgm:spPr>
        <a:solidFill>
          <a:schemeClr val="bg1"/>
        </a:solidFill>
      </dgm:spPr>
      <dgm:t>
        <a:bodyPr/>
        <a:lstStyle/>
        <a:p>
          <a:endParaRPr lang="en-US"/>
        </a:p>
      </dgm:t>
    </dgm:pt>
    <dgm:pt modelId="{EEFFD87F-D60A-4958-88A9-09EBAF5FD2A5}" type="parTrans" cxnId="{2D0FFBF2-2A0B-46F3-B36B-DACD9FF84D7B}">
      <dgm:prSet/>
      <dgm:spPr/>
      <dgm:t>
        <a:bodyPr/>
        <a:lstStyle/>
        <a:p>
          <a:endParaRPr lang="en-US"/>
        </a:p>
      </dgm:t>
    </dgm:pt>
    <dgm:pt modelId="{63249080-B3D0-410E-A795-D07FB76DE392}" type="sibTrans" cxnId="{2D0FFBF2-2A0B-46F3-B36B-DACD9FF84D7B}">
      <dgm:prSet/>
      <dgm:spPr/>
      <dgm:t>
        <a:bodyPr/>
        <a:lstStyle/>
        <a:p>
          <a:endParaRPr lang="en-US"/>
        </a:p>
      </dgm:t>
    </dgm:pt>
    <dgm:pt modelId="{51C634BF-50C2-4594-919E-EABC3FA83E8E}" type="pres">
      <dgm:prSet presAssocID="{492614B7-A399-4347-9133-CED9CCA0B9FC}" presName="linear" presStyleCnt="0">
        <dgm:presLayoutVars>
          <dgm:animLvl val="lvl"/>
          <dgm:resizeHandles val="exact"/>
        </dgm:presLayoutVars>
      </dgm:prSet>
      <dgm:spPr/>
    </dgm:pt>
    <dgm:pt modelId="{1CE9E9D7-F6E8-4A35-93A2-105887650069}" type="pres">
      <dgm:prSet presAssocID="{9086E88D-A7C0-41B3-9F1E-4F168AC8A4C8}" presName="parentText" presStyleLbl="node1" presStyleIdx="0" presStyleCnt="4">
        <dgm:presLayoutVars>
          <dgm:chMax val="0"/>
          <dgm:bulletEnabled val="1"/>
        </dgm:presLayoutVars>
      </dgm:prSet>
      <dgm:spPr/>
    </dgm:pt>
    <dgm:pt modelId="{B2321ADC-BECF-4CC9-AAA9-FC0C9E1D59AE}" type="pres">
      <dgm:prSet presAssocID="{DEA20906-41F2-4561-9654-36AD22F59E9E}" presName="spacer" presStyleCnt="0"/>
      <dgm:spPr/>
    </dgm:pt>
    <dgm:pt modelId="{641CCA20-5444-4622-857E-04A4EA994887}" type="pres">
      <dgm:prSet presAssocID="{1A7ACAA8-E24F-4864-979C-1A09121E25D9}" presName="parentText" presStyleLbl="node1" presStyleIdx="1" presStyleCnt="4">
        <dgm:presLayoutVars>
          <dgm:chMax val="0"/>
          <dgm:bulletEnabled val="1"/>
        </dgm:presLayoutVars>
      </dgm:prSet>
      <dgm:spPr/>
    </dgm:pt>
    <dgm:pt modelId="{17747D49-2015-4845-8809-8A4DED16372D}" type="pres">
      <dgm:prSet presAssocID="{734230D1-EE76-4C46-AEDE-7E60BC3C1534}" presName="spacer" presStyleCnt="0"/>
      <dgm:spPr/>
    </dgm:pt>
    <dgm:pt modelId="{C8FECBA3-69D0-4FF8-BA7A-4E19BA028145}" type="pres">
      <dgm:prSet presAssocID="{C3E24098-4B18-4FDA-81DC-FF2E5E422E3C}" presName="parentText" presStyleLbl="node1" presStyleIdx="2" presStyleCnt="4">
        <dgm:presLayoutVars>
          <dgm:chMax val="0"/>
          <dgm:bulletEnabled val="1"/>
        </dgm:presLayoutVars>
      </dgm:prSet>
      <dgm:spPr/>
    </dgm:pt>
    <dgm:pt modelId="{69BED579-E328-4D2C-A774-DD3A0B7E0593}" type="pres">
      <dgm:prSet presAssocID="{93D50737-58D8-4403-844F-37AAB6D833F8}" presName="spacer" presStyleCnt="0"/>
      <dgm:spPr/>
    </dgm:pt>
    <dgm:pt modelId="{36B02C72-C883-458D-AA4A-879E2E4D45EE}" type="pres">
      <dgm:prSet presAssocID="{707A578C-D120-4358-B640-384886EC3DD6}" presName="parentText" presStyleLbl="node1" presStyleIdx="3" presStyleCnt="4">
        <dgm:presLayoutVars>
          <dgm:chMax val="0"/>
          <dgm:bulletEnabled val="1"/>
        </dgm:presLayoutVars>
      </dgm:prSet>
      <dgm:spPr/>
    </dgm:pt>
  </dgm:ptLst>
  <dgm:cxnLst>
    <dgm:cxn modelId="{2770AC22-C691-40E0-911C-7C99F1BD91C1}" type="presOf" srcId="{1A7ACAA8-E24F-4864-979C-1A09121E25D9}" destId="{641CCA20-5444-4622-857E-04A4EA994887}" srcOrd="0" destOrd="0" presId="urn:microsoft.com/office/officeart/2005/8/layout/vList2"/>
    <dgm:cxn modelId="{A2AE2148-A526-4929-871B-BAD0A2A986A5}" type="presOf" srcId="{492614B7-A399-4347-9133-CED9CCA0B9FC}" destId="{51C634BF-50C2-4594-919E-EABC3FA83E8E}" srcOrd="0" destOrd="0" presId="urn:microsoft.com/office/officeart/2005/8/layout/vList2"/>
    <dgm:cxn modelId="{4B256088-59A2-4962-9EA8-593CEA207FB2}" srcId="{492614B7-A399-4347-9133-CED9CCA0B9FC}" destId="{C3E24098-4B18-4FDA-81DC-FF2E5E422E3C}" srcOrd="2" destOrd="0" parTransId="{A126235C-509A-4C39-A92B-8697014F09EA}" sibTransId="{93D50737-58D8-4403-844F-37AAB6D833F8}"/>
    <dgm:cxn modelId="{21A3A1A0-FF65-4512-B3D1-066E40C40BB6}" srcId="{492614B7-A399-4347-9133-CED9CCA0B9FC}" destId="{9086E88D-A7C0-41B3-9F1E-4F168AC8A4C8}" srcOrd="0" destOrd="0" parTransId="{8AB81E41-1E95-4C1A-8BD3-285A06F2B2EA}" sibTransId="{DEA20906-41F2-4561-9654-36AD22F59E9E}"/>
    <dgm:cxn modelId="{36BE41E4-5389-4714-AC41-A6E66D2AC897}" type="presOf" srcId="{707A578C-D120-4358-B640-384886EC3DD6}" destId="{36B02C72-C883-458D-AA4A-879E2E4D45EE}" srcOrd="0" destOrd="0" presId="urn:microsoft.com/office/officeart/2005/8/layout/vList2"/>
    <dgm:cxn modelId="{A79D9CEF-993A-4237-B02B-9526A1E2D5C1}" srcId="{492614B7-A399-4347-9133-CED9CCA0B9FC}" destId="{1A7ACAA8-E24F-4864-979C-1A09121E25D9}" srcOrd="1" destOrd="0" parTransId="{E4398D51-D267-4FF0-936C-EEB86F9C4392}" sibTransId="{734230D1-EE76-4C46-AEDE-7E60BC3C1534}"/>
    <dgm:cxn modelId="{5215FBEF-85AC-4489-850D-CCD8A9DA523B}" type="presOf" srcId="{9086E88D-A7C0-41B3-9F1E-4F168AC8A4C8}" destId="{1CE9E9D7-F6E8-4A35-93A2-105887650069}" srcOrd="0" destOrd="0" presId="urn:microsoft.com/office/officeart/2005/8/layout/vList2"/>
    <dgm:cxn modelId="{2D0FFBF2-2A0B-46F3-B36B-DACD9FF84D7B}" srcId="{492614B7-A399-4347-9133-CED9CCA0B9FC}" destId="{707A578C-D120-4358-B640-384886EC3DD6}" srcOrd="3" destOrd="0" parTransId="{EEFFD87F-D60A-4958-88A9-09EBAF5FD2A5}" sibTransId="{63249080-B3D0-410E-A795-D07FB76DE392}"/>
    <dgm:cxn modelId="{32FD69F6-D027-48F7-80C2-F1BDCEFC99C6}" type="presOf" srcId="{C3E24098-4B18-4FDA-81DC-FF2E5E422E3C}" destId="{C8FECBA3-69D0-4FF8-BA7A-4E19BA028145}" srcOrd="0" destOrd="0" presId="urn:microsoft.com/office/officeart/2005/8/layout/vList2"/>
    <dgm:cxn modelId="{FFD6A0C2-430B-4FF4-BB9D-D490DA58C798}" type="presParOf" srcId="{51C634BF-50C2-4594-919E-EABC3FA83E8E}" destId="{1CE9E9D7-F6E8-4A35-93A2-105887650069}" srcOrd="0" destOrd="0" presId="urn:microsoft.com/office/officeart/2005/8/layout/vList2"/>
    <dgm:cxn modelId="{CAA4913C-9A9E-4E38-AC00-36C5C029F64A}" type="presParOf" srcId="{51C634BF-50C2-4594-919E-EABC3FA83E8E}" destId="{B2321ADC-BECF-4CC9-AAA9-FC0C9E1D59AE}" srcOrd="1" destOrd="0" presId="urn:microsoft.com/office/officeart/2005/8/layout/vList2"/>
    <dgm:cxn modelId="{D44F6754-3655-4DD0-9DA7-4703E2277E34}" type="presParOf" srcId="{51C634BF-50C2-4594-919E-EABC3FA83E8E}" destId="{641CCA20-5444-4622-857E-04A4EA994887}" srcOrd="2" destOrd="0" presId="urn:microsoft.com/office/officeart/2005/8/layout/vList2"/>
    <dgm:cxn modelId="{FD716077-BF63-4DAB-9483-9BB68E3F4A98}" type="presParOf" srcId="{51C634BF-50C2-4594-919E-EABC3FA83E8E}" destId="{17747D49-2015-4845-8809-8A4DED16372D}" srcOrd="3" destOrd="0" presId="urn:microsoft.com/office/officeart/2005/8/layout/vList2"/>
    <dgm:cxn modelId="{8859E056-91D3-49ED-8E60-6445FD78B4E1}" type="presParOf" srcId="{51C634BF-50C2-4594-919E-EABC3FA83E8E}" destId="{C8FECBA3-69D0-4FF8-BA7A-4E19BA028145}" srcOrd="4" destOrd="0" presId="urn:microsoft.com/office/officeart/2005/8/layout/vList2"/>
    <dgm:cxn modelId="{E89AD923-A81C-4471-8D95-8DBCEF57826A}" type="presParOf" srcId="{51C634BF-50C2-4594-919E-EABC3FA83E8E}" destId="{69BED579-E328-4D2C-A774-DD3A0B7E0593}" srcOrd="5" destOrd="0" presId="urn:microsoft.com/office/officeart/2005/8/layout/vList2"/>
    <dgm:cxn modelId="{F4D927F5-8845-445D-A42F-5260D448D3C3}" type="presParOf" srcId="{51C634BF-50C2-4594-919E-EABC3FA83E8E}" destId="{36B02C72-C883-458D-AA4A-879E2E4D45E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2614B7-A399-4347-9133-CED9CCA0B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86E88D-A7C0-41B3-9F1E-4F168AC8A4C8}">
      <dgm:prSet/>
      <dgm:spPr>
        <a:solidFill>
          <a:srgbClr val="92D050"/>
        </a:solidFill>
      </dgm:spPr>
      <dgm:t>
        <a:bodyPr/>
        <a:lstStyle/>
        <a:p>
          <a:r>
            <a:rPr lang="en-US"/>
            <a:t>Faster</a:t>
          </a:r>
        </a:p>
      </dgm:t>
    </dgm:pt>
    <dgm:pt modelId="{8AB81E41-1E95-4C1A-8BD3-285A06F2B2EA}" type="parTrans" cxnId="{21A3A1A0-FF65-4512-B3D1-066E40C40BB6}">
      <dgm:prSet/>
      <dgm:spPr/>
      <dgm:t>
        <a:bodyPr/>
        <a:lstStyle/>
        <a:p>
          <a:endParaRPr lang="en-US"/>
        </a:p>
      </dgm:t>
    </dgm:pt>
    <dgm:pt modelId="{DEA20906-41F2-4561-9654-36AD22F59E9E}" type="sibTrans" cxnId="{21A3A1A0-FF65-4512-B3D1-066E40C40BB6}">
      <dgm:prSet/>
      <dgm:spPr/>
      <dgm:t>
        <a:bodyPr/>
        <a:lstStyle/>
        <a:p>
          <a:endParaRPr lang="en-US"/>
        </a:p>
      </dgm:t>
    </dgm:pt>
    <dgm:pt modelId="{74952EBE-E7B3-4735-9105-321E30C4B79F}">
      <dgm:prSet/>
      <dgm:spPr>
        <a:solidFill>
          <a:srgbClr val="92D050"/>
        </a:solidFill>
      </dgm:spPr>
      <dgm:t>
        <a:bodyPr/>
        <a:lstStyle/>
        <a:p>
          <a:r>
            <a:rPr lang="en-US" dirty="0"/>
            <a:t>Consume less memory</a:t>
          </a:r>
        </a:p>
      </dgm:t>
    </dgm:pt>
    <dgm:pt modelId="{F12AFF9B-4D94-4281-B1B4-2BFCF1F8A45A}" type="parTrans" cxnId="{DF4F8CBE-19DA-4769-ADB0-129F9ABE0045}">
      <dgm:prSet/>
      <dgm:spPr/>
      <dgm:t>
        <a:bodyPr/>
        <a:lstStyle/>
        <a:p>
          <a:endParaRPr lang="en-US"/>
        </a:p>
      </dgm:t>
    </dgm:pt>
    <dgm:pt modelId="{1483A4A2-A01C-4BA2-A6F0-92A8D0BA7AB8}" type="sibTrans" cxnId="{DF4F8CBE-19DA-4769-ADB0-129F9ABE0045}">
      <dgm:prSet/>
      <dgm:spPr/>
      <dgm:t>
        <a:bodyPr/>
        <a:lstStyle/>
        <a:p>
          <a:endParaRPr lang="en-US"/>
        </a:p>
      </dgm:t>
    </dgm:pt>
    <dgm:pt modelId="{0B69CC33-1D5D-4DE1-A917-24DC60167F93}">
      <dgm:prSet/>
      <dgm:spPr>
        <a:solidFill>
          <a:srgbClr val="92D050"/>
        </a:solidFill>
      </dgm:spPr>
      <dgm:t>
        <a:bodyPr/>
        <a:lstStyle/>
        <a:p>
          <a:r>
            <a:rPr lang="en-US"/>
            <a:t>New interfaces</a:t>
          </a:r>
        </a:p>
      </dgm:t>
    </dgm:pt>
    <dgm:pt modelId="{6BF8F60F-E68E-49A9-97BE-AC9975485CCF}" type="parTrans" cxnId="{692BBC36-2EAF-4F0D-AC9E-B1A9EAA986B5}">
      <dgm:prSet/>
      <dgm:spPr/>
      <dgm:t>
        <a:bodyPr/>
        <a:lstStyle/>
        <a:p>
          <a:endParaRPr lang="en-US"/>
        </a:p>
      </dgm:t>
    </dgm:pt>
    <dgm:pt modelId="{96223D13-9E35-4E2B-9375-B7A3CFB4CDA6}" type="sibTrans" cxnId="{692BBC36-2EAF-4F0D-AC9E-B1A9EAA986B5}">
      <dgm:prSet/>
      <dgm:spPr/>
      <dgm:t>
        <a:bodyPr/>
        <a:lstStyle/>
        <a:p>
          <a:endParaRPr lang="en-US"/>
        </a:p>
      </dgm:t>
    </dgm:pt>
    <dgm:pt modelId="{A60FFA50-DCB2-4946-97CA-3E03F909438F}">
      <dgm:prSet/>
      <dgm:spPr>
        <a:solidFill>
          <a:srgbClr val="92D050"/>
        </a:solidFill>
      </dgm:spPr>
      <dgm:t>
        <a:bodyPr/>
        <a:lstStyle/>
        <a:p>
          <a:r>
            <a:rPr lang="en-US"/>
            <a:t>Collaborate better across organizations</a:t>
          </a:r>
        </a:p>
      </dgm:t>
    </dgm:pt>
    <dgm:pt modelId="{72C6D2A9-2F3D-40D0-9A4A-E1272A22E89C}" type="parTrans" cxnId="{8603E577-F626-4D0F-84B8-10A2652A0F51}">
      <dgm:prSet/>
      <dgm:spPr/>
      <dgm:t>
        <a:bodyPr/>
        <a:lstStyle/>
        <a:p>
          <a:endParaRPr lang="en-US"/>
        </a:p>
      </dgm:t>
    </dgm:pt>
    <dgm:pt modelId="{58E2E214-7749-483C-83A6-B1D71535E9A7}" type="sibTrans" cxnId="{8603E577-F626-4D0F-84B8-10A2652A0F51}">
      <dgm:prSet/>
      <dgm:spPr/>
      <dgm:t>
        <a:bodyPr/>
        <a:lstStyle/>
        <a:p>
          <a:endParaRPr lang="en-US"/>
        </a:p>
      </dgm:t>
    </dgm:pt>
    <dgm:pt modelId="{51C634BF-50C2-4594-919E-EABC3FA83E8E}" type="pres">
      <dgm:prSet presAssocID="{492614B7-A399-4347-9133-CED9CCA0B9FC}" presName="linear" presStyleCnt="0">
        <dgm:presLayoutVars>
          <dgm:animLvl val="lvl"/>
          <dgm:resizeHandles val="exact"/>
        </dgm:presLayoutVars>
      </dgm:prSet>
      <dgm:spPr/>
    </dgm:pt>
    <dgm:pt modelId="{1CE9E9D7-F6E8-4A35-93A2-105887650069}" type="pres">
      <dgm:prSet presAssocID="{9086E88D-A7C0-41B3-9F1E-4F168AC8A4C8}" presName="parentText" presStyleLbl="node1" presStyleIdx="0" presStyleCnt="4">
        <dgm:presLayoutVars>
          <dgm:chMax val="0"/>
          <dgm:bulletEnabled val="1"/>
        </dgm:presLayoutVars>
      </dgm:prSet>
      <dgm:spPr/>
    </dgm:pt>
    <dgm:pt modelId="{B2321ADC-BECF-4CC9-AAA9-FC0C9E1D59AE}" type="pres">
      <dgm:prSet presAssocID="{DEA20906-41F2-4561-9654-36AD22F59E9E}" presName="spacer" presStyleCnt="0"/>
      <dgm:spPr/>
    </dgm:pt>
    <dgm:pt modelId="{C0A4281E-7FF6-407C-BE8B-0A29BF3931B4}" type="pres">
      <dgm:prSet presAssocID="{74952EBE-E7B3-4735-9105-321E30C4B79F}" presName="parentText" presStyleLbl="node1" presStyleIdx="1" presStyleCnt="4">
        <dgm:presLayoutVars>
          <dgm:chMax val="0"/>
          <dgm:bulletEnabled val="1"/>
        </dgm:presLayoutVars>
      </dgm:prSet>
      <dgm:spPr/>
    </dgm:pt>
    <dgm:pt modelId="{C14FBED6-973F-4109-848E-088EC9512654}" type="pres">
      <dgm:prSet presAssocID="{1483A4A2-A01C-4BA2-A6F0-92A8D0BA7AB8}" presName="spacer" presStyleCnt="0"/>
      <dgm:spPr/>
    </dgm:pt>
    <dgm:pt modelId="{41B84DF4-2939-48EB-B159-DF776C0BE443}" type="pres">
      <dgm:prSet presAssocID="{0B69CC33-1D5D-4DE1-A917-24DC60167F93}" presName="parentText" presStyleLbl="node1" presStyleIdx="2" presStyleCnt="4">
        <dgm:presLayoutVars>
          <dgm:chMax val="0"/>
          <dgm:bulletEnabled val="1"/>
        </dgm:presLayoutVars>
      </dgm:prSet>
      <dgm:spPr/>
    </dgm:pt>
    <dgm:pt modelId="{BF222F51-54DA-48F0-B223-D831BE97BAC2}" type="pres">
      <dgm:prSet presAssocID="{96223D13-9E35-4E2B-9375-B7A3CFB4CDA6}" presName="spacer" presStyleCnt="0"/>
      <dgm:spPr/>
    </dgm:pt>
    <dgm:pt modelId="{A7C84E5F-7A57-4031-A2B4-B75981AD4A5D}" type="pres">
      <dgm:prSet presAssocID="{A60FFA50-DCB2-4946-97CA-3E03F909438F}" presName="parentText" presStyleLbl="node1" presStyleIdx="3" presStyleCnt="4">
        <dgm:presLayoutVars>
          <dgm:chMax val="0"/>
          <dgm:bulletEnabled val="1"/>
        </dgm:presLayoutVars>
      </dgm:prSet>
      <dgm:spPr/>
    </dgm:pt>
  </dgm:ptLst>
  <dgm:cxnLst>
    <dgm:cxn modelId="{692BBC36-2EAF-4F0D-AC9E-B1A9EAA986B5}" srcId="{492614B7-A399-4347-9133-CED9CCA0B9FC}" destId="{0B69CC33-1D5D-4DE1-A917-24DC60167F93}" srcOrd="2" destOrd="0" parTransId="{6BF8F60F-E68E-49A9-97BE-AC9975485CCF}" sibTransId="{96223D13-9E35-4E2B-9375-B7A3CFB4CDA6}"/>
    <dgm:cxn modelId="{A2AE2148-A526-4929-871B-BAD0A2A986A5}" type="presOf" srcId="{492614B7-A399-4347-9133-CED9CCA0B9FC}" destId="{51C634BF-50C2-4594-919E-EABC3FA83E8E}" srcOrd="0" destOrd="0" presId="urn:microsoft.com/office/officeart/2005/8/layout/vList2"/>
    <dgm:cxn modelId="{8EC5F355-C539-4659-A02C-BBF19C6E06B7}" type="presOf" srcId="{0B69CC33-1D5D-4DE1-A917-24DC60167F93}" destId="{41B84DF4-2939-48EB-B159-DF776C0BE443}" srcOrd="0" destOrd="0" presId="urn:microsoft.com/office/officeart/2005/8/layout/vList2"/>
    <dgm:cxn modelId="{8603E577-F626-4D0F-84B8-10A2652A0F51}" srcId="{492614B7-A399-4347-9133-CED9CCA0B9FC}" destId="{A60FFA50-DCB2-4946-97CA-3E03F909438F}" srcOrd="3" destOrd="0" parTransId="{72C6D2A9-2F3D-40D0-9A4A-E1272A22E89C}" sibTransId="{58E2E214-7749-483C-83A6-B1D71535E9A7}"/>
    <dgm:cxn modelId="{A1784498-029B-463B-99D8-A5DF7142926C}" type="presOf" srcId="{A60FFA50-DCB2-4946-97CA-3E03F909438F}" destId="{A7C84E5F-7A57-4031-A2B4-B75981AD4A5D}" srcOrd="0" destOrd="0" presId="urn:microsoft.com/office/officeart/2005/8/layout/vList2"/>
    <dgm:cxn modelId="{21A3A1A0-FF65-4512-B3D1-066E40C40BB6}" srcId="{492614B7-A399-4347-9133-CED9CCA0B9FC}" destId="{9086E88D-A7C0-41B3-9F1E-4F168AC8A4C8}" srcOrd="0" destOrd="0" parTransId="{8AB81E41-1E95-4C1A-8BD3-285A06F2B2EA}" sibTransId="{DEA20906-41F2-4561-9654-36AD22F59E9E}"/>
    <dgm:cxn modelId="{DF4F8CBE-19DA-4769-ADB0-129F9ABE0045}" srcId="{492614B7-A399-4347-9133-CED9CCA0B9FC}" destId="{74952EBE-E7B3-4735-9105-321E30C4B79F}" srcOrd="1" destOrd="0" parTransId="{F12AFF9B-4D94-4281-B1B4-2BFCF1F8A45A}" sibTransId="{1483A4A2-A01C-4BA2-A6F0-92A8D0BA7AB8}"/>
    <dgm:cxn modelId="{7951B9C2-B113-4E76-909E-BDB941400D56}" type="presOf" srcId="{74952EBE-E7B3-4735-9105-321E30C4B79F}" destId="{C0A4281E-7FF6-407C-BE8B-0A29BF3931B4}" srcOrd="0" destOrd="0" presId="urn:microsoft.com/office/officeart/2005/8/layout/vList2"/>
    <dgm:cxn modelId="{5215FBEF-85AC-4489-850D-CCD8A9DA523B}" type="presOf" srcId="{9086E88D-A7C0-41B3-9F1E-4F168AC8A4C8}" destId="{1CE9E9D7-F6E8-4A35-93A2-105887650069}" srcOrd="0" destOrd="0" presId="urn:microsoft.com/office/officeart/2005/8/layout/vList2"/>
    <dgm:cxn modelId="{FFD6A0C2-430B-4FF4-BB9D-D490DA58C798}" type="presParOf" srcId="{51C634BF-50C2-4594-919E-EABC3FA83E8E}" destId="{1CE9E9D7-F6E8-4A35-93A2-105887650069}" srcOrd="0" destOrd="0" presId="urn:microsoft.com/office/officeart/2005/8/layout/vList2"/>
    <dgm:cxn modelId="{CAA4913C-9A9E-4E38-AC00-36C5C029F64A}" type="presParOf" srcId="{51C634BF-50C2-4594-919E-EABC3FA83E8E}" destId="{B2321ADC-BECF-4CC9-AAA9-FC0C9E1D59AE}" srcOrd="1" destOrd="0" presId="urn:microsoft.com/office/officeart/2005/8/layout/vList2"/>
    <dgm:cxn modelId="{A2B6D9BA-4AF7-4F1F-A315-B184ECE7D4A1}" type="presParOf" srcId="{51C634BF-50C2-4594-919E-EABC3FA83E8E}" destId="{C0A4281E-7FF6-407C-BE8B-0A29BF3931B4}" srcOrd="2" destOrd="0" presId="urn:microsoft.com/office/officeart/2005/8/layout/vList2"/>
    <dgm:cxn modelId="{C942B179-A5D5-43D4-8D7F-1AE00A6423E6}" type="presParOf" srcId="{51C634BF-50C2-4594-919E-EABC3FA83E8E}" destId="{C14FBED6-973F-4109-848E-088EC9512654}" srcOrd="3" destOrd="0" presId="urn:microsoft.com/office/officeart/2005/8/layout/vList2"/>
    <dgm:cxn modelId="{B5E0EBE4-C779-43EE-8CC1-CD60FA39F7DD}" type="presParOf" srcId="{51C634BF-50C2-4594-919E-EABC3FA83E8E}" destId="{41B84DF4-2939-48EB-B159-DF776C0BE443}" srcOrd="4" destOrd="0" presId="urn:microsoft.com/office/officeart/2005/8/layout/vList2"/>
    <dgm:cxn modelId="{2313F216-E3CC-49AE-B387-706D1CA30A38}" type="presParOf" srcId="{51C634BF-50C2-4594-919E-EABC3FA83E8E}" destId="{BF222F51-54DA-48F0-B223-D831BE97BAC2}" srcOrd="5" destOrd="0" presId="urn:microsoft.com/office/officeart/2005/8/layout/vList2"/>
    <dgm:cxn modelId="{4A179A2F-9447-44B4-B83C-7551C54D3573}" type="presParOf" srcId="{51C634BF-50C2-4594-919E-EABC3FA83E8E}" destId="{A7C84E5F-7A57-4031-A2B4-B75981AD4A5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2614B7-A399-4347-9133-CED9CCA0B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86E88D-A7C0-41B3-9F1E-4F168AC8A4C8}">
      <dgm:prSet/>
      <dgm:spPr/>
      <dgm:t>
        <a:bodyPr/>
        <a:lstStyle/>
        <a:p>
          <a:r>
            <a:rPr lang="en-US"/>
            <a:t>LinkedIn Learning</a:t>
          </a:r>
        </a:p>
      </dgm:t>
    </dgm:pt>
    <dgm:pt modelId="{8AB81E41-1E95-4C1A-8BD3-285A06F2B2EA}" type="parTrans" cxnId="{21A3A1A0-FF65-4512-B3D1-066E40C40BB6}">
      <dgm:prSet/>
      <dgm:spPr/>
      <dgm:t>
        <a:bodyPr/>
        <a:lstStyle/>
        <a:p>
          <a:endParaRPr lang="en-US"/>
        </a:p>
      </dgm:t>
    </dgm:pt>
    <dgm:pt modelId="{DEA20906-41F2-4561-9654-36AD22F59E9E}" type="sibTrans" cxnId="{21A3A1A0-FF65-4512-B3D1-066E40C40BB6}">
      <dgm:prSet/>
      <dgm:spPr/>
      <dgm:t>
        <a:bodyPr/>
        <a:lstStyle/>
        <a:p>
          <a:endParaRPr lang="en-US"/>
        </a:p>
      </dgm:t>
    </dgm:pt>
    <dgm:pt modelId="{1A7ACAA8-E24F-4864-979C-1A09121E25D9}">
      <dgm:prSet/>
      <dgm:spPr/>
      <dgm:t>
        <a:bodyPr/>
        <a:lstStyle/>
        <a:p>
          <a:r>
            <a:rPr lang="en-US"/>
            <a:t>Viva Learning</a:t>
          </a:r>
        </a:p>
      </dgm:t>
    </dgm:pt>
    <dgm:pt modelId="{E4398D51-D267-4FF0-936C-EEB86F9C4392}" type="parTrans" cxnId="{A79D9CEF-993A-4237-B02B-9526A1E2D5C1}">
      <dgm:prSet/>
      <dgm:spPr/>
      <dgm:t>
        <a:bodyPr/>
        <a:lstStyle/>
        <a:p>
          <a:endParaRPr lang="en-US"/>
        </a:p>
      </dgm:t>
    </dgm:pt>
    <dgm:pt modelId="{734230D1-EE76-4C46-AEDE-7E60BC3C1534}" type="sibTrans" cxnId="{A79D9CEF-993A-4237-B02B-9526A1E2D5C1}">
      <dgm:prSet/>
      <dgm:spPr/>
      <dgm:t>
        <a:bodyPr/>
        <a:lstStyle/>
        <a:p>
          <a:endParaRPr lang="en-US"/>
        </a:p>
      </dgm:t>
    </dgm:pt>
    <dgm:pt modelId="{FF0E209E-BD28-41E0-B9EB-7BF2D19B5914}">
      <dgm:prSet/>
      <dgm:spPr>
        <a:solidFill>
          <a:schemeClr val="bg1"/>
        </a:solidFill>
      </dgm:spPr>
      <dgm:t>
        <a:bodyPr/>
        <a:lstStyle/>
        <a:p>
          <a:endParaRPr lang="en-US"/>
        </a:p>
      </dgm:t>
    </dgm:pt>
    <dgm:pt modelId="{3BF2C8C5-4685-436E-8F85-A9DF7889B537}" type="parTrans" cxnId="{0F6C8217-D527-4B4D-A34B-EE7435CB5787}">
      <dgm:prSet/>
      <dgm:spPr/>
      <dgm:t>
        <a:bodyPr/>
        <a:lstStyle/>
        <a:p>
          <a:endParaRPr lang="en-US"/>
        </a:p>
      </dgm:t>
    </dgm:pt>
    <dgm:pt modelId="{940C6ACE-DCDA-4256-A2AE-13CFCA809604}" type="sibTrans" cxnId="{0F6C8217-D527-4B4D-A34B-EE7435CB5787}">
      <dgm:prSet/>
      <dgm:spPr/>
      <dgm:t>
        <a:bodyPr/>
        <a:lstStyle/>
        <a:p>
          <a:endParaRPr lang="en-US"/>
        </a:p>
      </dgm:t>
    </dgm:pt>
    <dgm:pt modelId="{40F1FF8F-80DF-4480-8A8A-329AFDF30A0C}">
      <dgm:prSet/>
      <dgm:spPr>
        <a:solidFill>
          <a:schemeClr val="bg1"/>
        </a:solidFill>
      </dgm:spPr>
      <dgm:t>
        <a:bodyPr/>
        <a:lstStyle/>
        <a:p>
          <a:endParaRPr lang="en-US"/>
        </a:p>
      </dgm:t>
    </dgm:pt>
    <dgm:pt modelId="{FF43F4EE-FE21-478F-B291-8D11A328B0CF}" type="parTrans" cxnId="{FCB97E88-195F-4BA4-A9CE-9395D7F1C510}">
      <dgm:prSet/>
      <dgm:spPr/>
      <dgm:t>
        <a:bodyPr/>
        <a:lstStyle/>
        <a:p>
          <a:endParaRPr lang="en-US"/>
        </a:p>
      </dgm:t>
    </dgm:pt>
    <dgm:pt modelId="{83C7748C-6B6E-4C28-8CEF-7C28AA16C283}" type="sibTrans" cxnId="{FCB97E88-195F-4BA4-A9CE-9395D7F1C510}">
      <dgm:prSet/>
      <dgm:spPr/>
      <dgm:t>
        <a:bodyPr/>
        <a:lstStyle/>
        <a:p>
          <a:endParaRPr lang="en-US"/>
        </a:p>
      </dgm:t>
    </dgm:pt>
    <dgm:pt modelId="{51C634BF-50C2-4594-919E-EABC3FA83E8E}" type="pres">
      <dgm:prSet presAssocID="{492614B7-A399-4347-9133-CED9CCA0B9FC}" presName="linear" presStyleCnt="0">
        <dgm:presLayoutVars>
          <dgm:animLvl val="lvl"/>
          <dgm:resizeHandles val="exact"/>
        </dgm:presLayoutVars>
      </dgm:prSet>
      <dgm:spPr/>
    </dgm:pt>
    <dgm:pt modelId="{1CE9E9D7-F6E8-4A35-93A2-105887650069}" type="pres">
      <dgm:prSet presAssocID="{9086E88D-A7C0-41B3-9F1E-4F168AC8A4C8}" presName="parentText" presStyleLbl="node1" presStyleIdx="0" presStyleCnt="4">
        <dgm:presLayoutVars>
          <dgm:chMax val="0"/>
          <dgm:bulletEnabled val="1"/>
        </dgm:presLayoutVars>
      </dgm:prSet>
      <dgm:spPr/>
    </dgm:pt>
    <dgm:pt modelId="{B2321ADC-BECF-4CC9-AAA9-FC0C9E1D59AE}" type="pres">
      <dgm:prSet presAssocID="{DEA20906-41F2-4561-9654-36AD22F59E9E}" presName="spacer" presStyleCnt="0"/>
      <dgm:spPr/>
    </dgm:pt>
    <dgm:pt modelId="{641CCA20-5444-4622-857E-04A4EA994887}" type="pres">
      <dgm:prSet presAssocID="{1A7ACAA8-E24F-4864-979C-1A09121E25D9}" presName="parentText" presStyleLbl="node1" presStyleIdx="1" presStyleCnt="4">
        <dgm:presLayoutVars>
          <dgm:chMax val="0"/>
          <dgm:bulletEnabled val="1"/>
        </dgm:presLayoutVars>
      </dgm:prSet>
      <dgm:spPr/>
    </dgm:pt>
    <dgm:pt modelId="{36C01089-F9AA-43DE-A0B9-C0A6C1E3E7F9}" type="pres">
      <dgm:prSet presAssocID="{734230D1-EE76-4C46-AEDE-7E60BC3C1534}" presName="spacer" presStyleCnt="0"/>
      <dgm:spPr/>
    </dgm:pt>
    <dgm:pt modelId="{FD4FF007-F963-4AC0-8253-F98171C3F55B}" type="pres">
      <dgm:prSet presAssocID="{FF0E209E-BD28-41E0-B9EB-7BF2D19B5914}" presName="parentText" presStyleLbl="node1" presStyleIdx="2" presStyleCnt="4">
        <dgm:presLayoutVars>
          <dgm:chMax val="0"/>
          <dgm:bulletEnabled val="1"/>
        </dgm:presLayoutVars>
      </dgm:prSet>
      <dgm:spPr/>
    </dgm:pt>
    <dgm:pt modelId="{4E691D0F-8D01-414F-8D94-0D6ABD4E9A0F}" type="pres">
      <dgm:prSet presAssocID="{940C6ACE-DCDA-4256-A2AE-13CFCA809604}" presName="spacer" presStyleCnt="0"/>
      <dgm:spPr/>
    </dgm:pt>
    <dgm:pt modelId="{24CEED0D-8A37-42D5-BAF8-E83AFBC43C1E}" type="pres">
      <dgm:prSet presAssocID="{40F1FF8F-80DF-4480-8A8A-329AFDF30A0C}" presName="parentText" presStyleLbl="node1" presStyleIdx="3" presStyleCnt="4">
        <dgm:presLayoutVars>
          <dgm:chMax val="0"/>
          <dgm:bulletEnabled val="1"/>
        </dgm:presLayoutVars>
      </dgm:prSet>
      <dgm:spPr/>
    </dgm:pt>
  </dgm:ptLst>
  <dgm:cxnLst>
    <dgm:cxn modelId="{0F6C8217-D527-4B4D-A34B-EE7435CB5787}" srcId="{492614B7-A399-4347-9133-CED9CCA0B9FC}" destId="{FF0E209E-BD28-41E0-B9EB-7BF2D19B5914}" srcOrd="2" destOrd="0" parTransId="{3BF2C8C5-4685-436E-8F85-A9DF7889B537}" sibTransId="{940C6ACE-DCDA-4256-A2AE-13CFCA809604}"/>
    <dgm:cxn modelId="{2770AC22-C691-40E0-911C-7C99F1BD91C1}" type="presOf" srcId="{1A7ACAA8-E24F-4864-979C-1A09121E25D9}" destId="{641CCA20-5444-4622-857E-04A4EA994887}" srcOrd="0" destOrd="0" presId="urn:microsoft.com/office/officeart/2005/8/layout/vList2"/>
    <dgm:cxn modelId="{B0739033-EC5B-46BD-A08C-78C225385650}" type="presOf" srcId="{40F1FF8F-80DF-4480-8A8A-329AFDF30A0C}" destId="{24CEED0D-8A37-42D5-BAF8-E83AFBC43C1E}" srcOrd="0" destOrd="0" presId="urn:microsoft.com/office/officeart/2005/8/layout/vList2"/>
    <dgm:cxn modelId="{A2AE2148-A526-4929-871B-BAD0A2A986A5}" type="presOf" srcId="{492614B7-A399-4347-9133-CED9CCA0B9FC}" destId="{51C634BF-50C2-4594-919E-EABC3FA83E8E}" srcOrd="0" destOrd="0" presId="urn:microsoft.com/office/officeart/2005/8/layout/vList2"/>
    <dgm:cxn modelId="{FCB97E88-195F-4BA4-A9CE-9395D7F1C510}" srcId="{492614B7-A399-4347-9133-CED9CCA0B9FC}" destId="{40F1FF8F-80DF-4480-8A8A-329AFDF30A0C}" srcOrd="3" destOrd="0" parTransId="{FF43F4EE-FE21-478F-B291-8D11A328B0CF}" sibTransId="{83C7748C-6B6E-4C28-8CEF-7C28AA16C283}"/>
    <dgm:cxn modelId="{21A3A1A0-FF65-4512-B3D1-066E40C40BB6}" srcId="{492614B7-A399-4347-9133-CED9CCA0B9FC}" destId="{9086E88D-A7C0-41B3-9F1E-4F168AC8A4C8}" srcOrd="0" destOrd="0" parTransId="{8AB81E41-1E95-4C1A-8BD3-285A06F2B2EA}" sibTransId="{DEA20906-41F2-4561-9654-36AD22F59E9E}"/>
    <dgm:cxn modelId="{6A1862CE-9169-4D33-9ECC-8335AB301F92}" type="presOf" srcId="{FF0E209E-BD28-41E0-B9EB-7BF2D19B5914}" destId="{FD4FF007-F963-4AC0-8253-F98171C3F55B}" srcOrd="0" destOrd="0" presId="urn:microsoft.com/office/officeart/2005/8/layout/vList2"/>
    <dgm:cxn modelId="{A79D9CEF-993A-4237-B02B-9526A1E2D5C1}" srcId="{492614B7-A399-4347-9133-CED9CCA0B9FC}" destId="{1A7ACAA8-E24F-4864-979C-1A09121E25D9}" srcOrd="1" destOrd="0" parTransId="{E4398D51-D267-4FF0-936C-EEB86F9C4392}" sibTransId="{734230D1-EE76-4C46-AEDE-7E60BC3C1534}"/>
    <dgm:cxn modelId="{5215FBEF-85AC-4489-850D-CCD8A9DA523B}" type="presOf" srcId="{9086E88D-A7C0-41B3-9F1E-4F168AC8A4C8}" destId="{1CE9E9D7-F6E8-4A35-93A2-105887650069}" srcOrd="0" destOrd="0" presId="urn:microsoft.com/office/officeart/2005/8/layout/vList2"/>
    <dgm:cxn modelId="{FFD6A0C2-430B-4FF4-BB9D-D490DA58C798}" type="presParOf" srcId="{51C634BF-50C2-4594-919E-EABC3FA83E8E}" destId="{1CE9E9D7-F6E8-4A35-93A2-105887650069}" srcOrd="0" destOrd="0" presId="urn:microsoft.com/office/officeart/2005/8/layout/vList2"/>
    <dgm:cxn modelId="{CAA4913C-9A9E-4E38-AC00-36C5C029F64A}" type="presParOf" srcId="{51C634BF-50C2-4594-919E-EABC3FA83E8E}" destId="{B2321ADC-BECF-4CC9-AAA9-FC0C9E1D59AE}" srcOrd="1" destOrd="0" presId="urn:microsoft.com/office/officeart/2005/8/layout/vList2"/>
    <dgm:cxn modelId="{D44F6754-3655-4DD0-9DA7-4703E2277E34}" type="presParOf" srcId="{51C634BF-50C2-4594-919E-EABC3FA83E8E}" destId="{641CCA20-5444-4622-857E-04A4EA994887}" srcOrd="2" destOrd="0" presId="urn:microsoft.com/office/officeart/2005/8/layout/vList2"/>
    <dgm:cxn modelId="{FA58C932-9FD3-4AD2-86A8-B8A47455D187}" type="presParOf" srcId="{51C634BF-50C2-4594-919E-EABC3FA83E8E}" destId="{36C01089-F9AA-43DE-A0B9-C0A6C1E3E7F9}" srcOrd="3" destOrd="0" presId="urn:microsoft.com/office/officeart/2005/8/layout/vList2"/>
    <dgm:cxn modelId="{456E3A5B-CB1F-4610-A7AD-87EEF740CAB4}" type="presParOf" srcId="{51C634BF-50C2-4594-919E-EABC3FA83E8E}" destId="{FD4FF007-F963-4AC0-8253-F98171C3F55B}" srcOrd="4" destOrd="0" presId="urn:microsoft.com/office/officeart/2005/8/layout/vList2"/>
    <dgm:cxn modelId="{A8CB7EA4-9049-4004-9B5F-8ED9A983BF1E}" type="presParOf" srcId="{51C634BF-50C2-4594-919E-EABC3FA83E8E}" destId="{4E691D0F-8D01-414F-8D94-0D6ABD4E9A0F}" srcOrd="5" destOrd="0" presId="urn:microsoft.com/office/officeart/2005/8/layout/vList2"/>
    <dgm:cxn modelId="{4EDBE12A-72CE-4004-8E59-9EC171108F7B}" type="presParOf" srcId="{51C634BF-50C2-4594-919E-EABC3FA83E8E}" destId="{24CEED0D-8A37-42D5-BAF8-E83AFBC43C1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2614B7-A399-4347-9133-CED9CCA0B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86E88D-A7C0-41B3-9F1E-4F168AC8A4C8}">
      <dgm:prSet/>
      <dgm:spPr>
        <a:solidFill>
          <a:schemeClr val="tx1"/>
        </a:solidFill>
      </dgm:spPr>
      <dgm:t>
        <a:bodyPr/>
        <a:lstStyle/>
        <a:p>
          <a:r>
            <a:rPr lang="en-US"/>
            <a:t>Rollout Microsoft Teams</a:t>
          </a:r>
        </a:p>
      </dgm:t>
    </dgm:pt>
    <dgm:pt modelId="{8AB81E41-1E95-4C1A-8BD3-285A06F2B2EA}" type="parTrans" cxnId="{21A3A1A0-FF65-4512-B3D1-066E40C40BB6}">
      <dgm:prSet/>
      <dgm:spPr/>
      <dgm:t>
        <a:bodyPr/>
        <a:lstStyle/>
        <a:p>
          <a:endParaRPr lang="en-US"/>
        </a:p>
      </dgm:t>
    </dgm:pt>
    <dgm:pt modelId="{DEA20906-41F2-4561-9654-36AD22F59E9E}" type="sibTrans" cxnId="{21A3A1A0-FF65-4512-B3D1-066E40C40BB6}">
      <dgm:prSet/>
      <dgm:spPr/>
      <dgm:t>
        <a:bodyPr/>
        <a:lstStyle/>
        <a:p>
          <a:endParaRPr lang="en-US"/>
        </a:p>
      </dgm:t>
    </dgm:pt>
    <dgm:pt modelId="{C3E24098-4B18-4FDA-81DC-FF2E5E422E3C}">
      <dgm:prSet/>
      <dgm:spPr>
        <a:solidFill>
          <a:schemeClr val="bg1"/>
        </a:solidFill>
      </dgm:spPr>
      <dgm:t>
        <a:bodyPr/>
        <a:lstStyle/>
        <a:p>
          <a:r>
            <a:rPr lang="en-US"/>
            <a:t>Online Meetings</a:t>
          </a:r>
        </a:p>
      </dgm:t>
    </dgm:pt>
    <dgm:pt modelId="{93D50737-58D8-4403-844F-37AAB6D833F8}" type="sibTrans" cxnId="{4B256088-59A2-4962-9EA8-593CEA207FB2}">
      <dgm:prSet/>
      <dgm:spPr/>
      <dgm:t>
        <a:bodyPr/>
        <a:lstStyle/>
        <a:p>
          <a:endParaRPr lang="en-US"/>
        </a:p>
      </dgm:t>
    </dgm:pt>
    <dgm:pt modelId="{A126235C-509A-4C39-A92B-8697014F09EA}" type="parTrans" cxnId="{4B256088-59A2-4962-9EA8-593CEA207FB2}">
      <dgm:prSet/>
      <dgm:spPr/>
      <dgm:t>
        <a:bodyPr/>
        <a:lstStyle/>
        <a:p>
          <a:endParaRPr lang="en-US"/>
        </a:p>
      </dgm:t>
    </dgm:pt>
    <dgm:pt modelId="{1A7ACAA8-E24F-4864-979C-1A09121E25D9}">
      <dgm:prSet/>
      <dgm:spPr>
        <a:solidFill>
          <a:schemeClr val="tx1"/>
        </a:solidFill>
      </dgm:spPr>
      <dgm:t>
        <a:bodyPr/>
        <a:lstStyle/>
        <a:p>
          <a:r>
            <a:rPr lang="en-US"/>
            <a:t>Teams Telephony</a:t>
          </a:r>
        </a:p>
      </dgm:t>
    </dgm:pt>
    <dgm:pt modelId="{734230D1-EE76-4C46-AEDE-7E60BC3C1534}" type="sibTrans" cxnId="{A79D9CEF-993A-4237-B02B-9526A1E2D5C1}">
      <dgm:prSet/>
      <dgm:spPr/>
      <dgm:t>
        <a:bodyPr/>
        <a:lstStyle/>
        <a:p>
          <a:endParaRPr lang="en-US"/>
        </a:p>
      </dgm:t>
    </dgm:pt>
    <dgm:pt modelId="{E4398D51-D267-4FF0-936C-EEB86F9C4392}" type="parTrans" cxnId="{A79D9CEF-993A-4237-B02B-9526A1E2D5C1}">
      <dgm:prSet/>
      <dgm:spPr/>
      <dgm:t>
        <a:bodyPr/>
        <a:lstStyle/>
        <a:p>
          <a:endParaRPr lang="en-US"/>
        </a:p>
      </dgm:t>
    </dgm:pt>
    <dgm:pt modelId="{2F37DE22-7AA9-45B4-8B7F-A2670586C73E}">
      <dgm:prSet/>
      <dgm:spPr>
        <a:solidFill>
          <a:schemeClr val="bg1"/>
        </a:solidFill>
      </dgm:spPr>
      <dgm:t>
        <a:bodyPr/>
        <a:lstStyle/>
        <a:p>
          <a:endParaRPr lang="en-US"/>
        </a:p>
      </dgm:t>
    </dgm:pt>
    <dgm:pt modelId="{ACEB74F9-DF18-4E00-B47F-93F8955F6C2F}" type="parTrans" cxnId="{BF7D821F-5D32-40FF-B280-DD1D8DD3C1E5}">
      <dgm:prSet/>
      <dgm:spPr/>
    </dgm:pt>
    <dgm:pt modelId="{F10A3B83-E25D-4368-B853-F956227185F9}" type="sibTrans" cxnId="{BF7D821F-5D32-40FF-B280-DD1D8DD3C1E5}">
      <dgm:prSet/>
      <dgm:spPr/>
    </dgm:pt>
    <dgm:pt modelId="{51C634BF-50C2-4594-919E-EABC3FA83E8E}" type="pres">
      <dgm:prSet presAssocID="{492614B7-A399-4347-9133-CED9CCA0B9FC}" presName="linear" presStyleCnt="0">
        <dgm:presLayoutVars>
          <dgm:animLvl val="lvl"/>
          <dgm:resizeHandles val="exact"/>
        </dgm:presLayoutVars>
      </dgm:prSet>
      <dgm:spPr/>
    </dgm:pt>
    <dgm:pt modelId="{1CE9E9D7-F6E8-4A35-93A2-105887650069}" type="pres">
      <dgm:prSet presAssocID="{9086E88D-A7C0-41B3-9F1E-4F168AC8A4C8}" presName="parentText" presStyleLbl="node1" presStyleIdx="0" presStyleCnt="4">
        <dgm:presLayoutVars>
          <dgm:chMax val="0"/>
          <dgm:bulletEnabled val="1"/>
        </dgm:presLayoutVars>
      </dgm:prSet>
      <dgm:spPr/>
    </dgm:pt>
    <dgm:pt modelId="{B2321ADC-BECF-4CC9-AAA9-FC0C9E1D59AE}" type="pres">
      <dgm:prSet presAssocID="{DEA20906-41F2-4561-9654-36AD22F59E9E}" presName="spacer" presStyleCnt="0"/>
      <dgm:spPr/>
    </dgm:pt>
    <dgm:pt modelId="{641CCA20-5444-4622-857E-04A4EA994887}" type="pres">
      <dgm:prSet presAssocID="{1A7ACAA8-E24F-4864-979C-1A09121E25D9}" presName="parentText" presStyleLbl="node1" presStyleIdx="1" presStyleCnt="4">
        <dgm:presLayoutVars>
          <dgm:chMax val="0"/>
          <dgm:bulletEnabled val="1"/>
        </dgm:presLayoutVars>
      </dgm:prSet>
      <dgm:spPr/>
    </dgm:pt>
    <dgm:pt modelId="{17747D49-2015-4845-8809-8A4DED16372D}" type="pres">
      <dgm:prSet presAssocID="{734230D1-EE76-4C46-AEDE-7E60BC3C1534}" presName="spacer" presStyleCnt="0"/>
      <dgm:spPr/>
    </dgm:pt>
    <dgm:pt modelId="{C8FECBA3-69D0-4FF8-BA7A-4E19BA028145}" type="pres">
      <dgm:prSet presAssocID="{C3E24098-4B18-4FDA-81DC-FF2E5E422E3C}" presName="parentText" presStyleLbl="node1" presStyleIdx="2" presStyleCnt="4">
        <dgm:presLayoutVars>
          <dgm:chMax val="0"/>
          <dgm:bulletEnabled val="1"/>
        </dgm:presLayoutVars>
      </dgm:prSet>
      <dgm:spPr/>
    </dgm:pt>
    <dgm:pt modelId="{323CDBB9-B38C-4DD6-A4F6-1CFC09EA6AB7}" type="pres">
      <dgm:prSet presAssocID="{93D50737-58D8-4403-844F-37AAB6D833F8}" presName="spacer" presStyleCnt="0"/>
      <dgm:spPr/>
    </dgm:pt>
    <dgm:pt modelId="{037324AC-BECE-4A26-9256-502A9E38F602}" type="pres">
      <dgm:prSet presAssocID="{2F37DE22-7AA9-45B4-8B7F-A2670586C73E}" presName="parentText" presStyleLbl="node1" presStyleIdx="3" presStyleCnt="4">
        <dgm:presLayoutVars>
          <dgm:chMax val="0"/>
          <dgm:bulletEnabled val="1"/>
        </dgm:presLayoutVars>
      </dgm:prSet>
      <dgm:spPr/>
    </dgm:pt>
  </dgm:ptLst>
  <dgm:cxnLst>
    <dgm:cxn modelId="{BF7D821F-5D32-40FF-B280-DD1D8DD3C1E5}" srcId="{492614B7-A399-4347-9133-CED9CCA0B9FC}" destId="{2F37DE22-7AA9-45B4-8B7F-A2670586C73E}" srcOrd="3" destOrd="0" parTransId="{ACEB74F9-DF18-4E00-B47F-93F8955F6C2F}" sibTransId="{F10A3B83-E25D-4368-B853-F956227185F9}"/>
    <dgm:cxn modelId="{2770AC22-C691-40E0-911C-7C99F1BD91C1}" type="presOf" srcId="{1A7ACAA8-E24F-4864-979C-1A09121E25D9}" destId="{641CCA20-5444-4622-857E-04A4EA994887}" srcOrd="0" destOrd="0" presId="urn:microsoft.com/office/officeart/2005/8/layout/vList2"/>
    <dgm:cxn modelId="{A2AE2148-A526-4929-871B-BAD0A2A986A5}" type="presOf" srcId="{492614B7-A399-4347-9133-CED9CCA0B9FC}" destId="{51C634BF-50C2-4594-919E-EABC3FA83E8E}" srcOrd="0" destOrd="0" presId="urn:microsoft.com/office/officeart/2005/8/layout/vList2"/>
    <dgm:cxn modelId="{4B256088-59A2-4962-9EA8-593CEA207FB2}" srcId="{492614B7-A399-4347-9133-CED9CCA0B9FC}" destId="{C3E24098-4B18-4FDA-81DC-FF2E5E422E3C}" srcOrd="2" destOrd="0" parTransId="{A126235C-509A-4C39-A92B-8697014F09EA}" sibTransId="{93D50737-58D8-4403-844F-37AAB6D833F8}"/>
    <dgm:cxn modelId="{21A3A1A0-FF65-4512-B3D1-066E40C40BB6}" srcId="{492614B7-A399-4347-9133-CED9CCA0B9FC}" destId="{9086E88D-A7C0-41B3-9F1E-4F168AC8A4C8}" srcOrd="0" destOrd="0" parTransId="{8AB81E41-1E95-4C1A-8BD3-285A06F2B2EA}" sibTransId="{DEA20906-41F2-4561-9654-36AD22F59E9E}"/>
    <dgm:cxn modelId="{CECE57C8-AEC9-4C2F-ACE9-60AA5226416B}" type="presOf" srcId="{2F37DE22-7AA9-45B4-8B7F-A2670586C73E}" destId="{037324AC-BECE-4A26-9256-502A9E38F602}" srcOrd="0" destOrd="0" presId="urn:microsoft.com/office/officeart/2005/8/layout/vList2"/>
    <dgm:cxn modelId="{A79D9CEF-993A-4237-B02B-9526A1E2D5C1}" srcId="{492614B7-A399-4347-9133-CED9CCA0B9FC}" destId="{1A7ACAA8-E24F-4864-979C-1A09121E25D9}" srcOrd="1" destOrd="0" parTransId="{E4398D51-D267-4FF0-936C-EEB86F9C4392}" sibTransId="{734230D1-EE76-4C46-AEDE-7E60BC3C1534}"/>
    <dgm:cxn modelId="{5215FBEF-85AC-4489-850D-CCD8A9DA523B}" type="presOf" srcId="{9086E88D-A7C0-41B3-9F1E-4F168AC8A4C8}" destId="{1CE9E9D7-F6E8-4A35-93A2-105887650069}" srcOrd="0" destOrd="0" presId="urn:microsoft.com/office/officeart/2005/8/layout/vList2"/>
    <dgm:cxn modelId="{32FD69F6-D027-48F7-80C2-F1BDCEFC99C6}" type="presOf" srcId="{C3E24098-4B18-4FDA-81DC-FF2E5E422E3C}" destId="{C8FECBA3-69D0-4FF8-BA7A-4E19BA028145}" srcOrd="0" destOrd="0" presId="urn:microsoft.com/office/officeart/2005/8/layout/vList2"/>
    <dgm:cxn modelId="{FFD6A0C2-430B-4FF4-BB9D-D490DA58C798}" type="presParOf" srcId="{51C634BF-50C2-4594-919E-EABC3FA83E8E}" destId="{1CE9E9D7-F6E8-4A35-93A2-105887650069}" srcOrd="0" destOrd="0" presId="urn:microsoft.com/office/officeart/2005/8/layout/vList2"/>
    <dgm:cxn modelId="{CAA4913C-9A9E-4E38-AC00-36C5C029F64A}" type="presParOf" srcId="{51C634BF-50C2-4594-919E-EABC3FA83E8E}" destId="{B2321ADC-BECF-4CC9-AAA9-FC0C9E1D59AE}" srcOrd="1" destOrd="0" presId="urn:microsoft.com/office/officeart/2005/8/layout/vList2"/>
    <dgm:cxn modelId="{D44F6754-3655-4DD0-9DA7-4703E2277E34}" type="presParOf" srcId="{51C634BF-50C2-4594-919E-EABC3FA83E8E}" destId="{641CCA20-5444-4622-857E-04A4EA994887}" srcOrd="2" destOrd="0" presId="urn:microsoft.com/office/officeart/2005/8/layout/vList2"/>
    <dgm:cxn modelId="{FD716077-BF63-4DAB-9483-9BB68E3F4A98}" type="presParOf" srcId="{51C634BF-50C2-4594-919E-EABC3FA83E8E}" destId="{17747D49-2015-4845-8809-8A4DED16372D}" srcOrd="3" destOrd="0" presId="urn:microsoft.com/office/officeart/2005/8/layout/vList2"/>
    <dgm:cxn modelId="{8859E056-91D3-49ED-8E60-6445FD78B4E1}" type="presParOf" srcId="{51C634BF-50C2-4594-919E-EABC3FA83E8E}" destId="{C8FECBA3-69D0-4FF8-BA7A-4E19BA028145}" srcOrd="4" destOrd="0" presId="urn:microsoft.com/office/officeart/2005/8/layout/vList2"/>
    <dgm:cxn modelId="{3B2E65AB-FF70-4E89-A2EF-C241000514CD}" type="presParOf" srcId="{51C634BF-50C2-4594-919E-EABC3FA83E8E}" destId="{323CDBB9-B38C-4DD6-A4F6-1CFC09EA6AB7}" srcOrd="5" destOrd="0" presId="urn:microsoft.com/office/officeart/2005/8/layout/vList2"/>
    <dgm:cxn modelId="{C32CC293-487D-4475-BD22-4B4DCB8BA502}" type="presParOf" srcId="{51C634BF-50C2-4594-919E-EABC3FA83E8E}" destId="{037324AC-BECE-4A26-9256-502A9E38F60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2614B7-A399-4347-9133-CED9CCA0B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86E88D-A7C0-41B3-9F1E-4F168AC8A4C8}">
      <dgm:prSet/>
      <dgm:spPr>
        <a:solidFill>
          <a:schemeClr val="tx1"/>
        </a:solidFill>
      </dgm:spPr>
      <dgm:t>
        <a:bodyPr/>
        <a:lstStyle/>
        <a:p>
          <a:r>
            <a:rPr lang="en-US"/>
            <a:t>Rollout Microsoft Teams</a:t>
          </a:r>
        </a:p>
      </dgm:t>
    </dgm:pt>
    <dgm:pt modelId="{8AB81E41-1E95-4C1A-8BD3-285A06F2B2EA}" type="parTrans" cxnId="{21A3A1A0-FF65-4512-B3D1-066E40C40BB6}">
      <dgm:prSet/>
      <dgm:spPr/>
      <dgm:t>
        <a:bodyPr/>
        <a:lstStyle/>
        <a:p>
          <a:endParaRPr lang="en-US"/>
        </a:p>
      </dgm:t>
    </dgm:pt>
    <dgm:pt modelId="{DEA20906-41F2-4561-9654-36AD22F59E9E}" type="sibTrans" cxnId="{21A3A1A0-FF65-4512-B3D1-066E40C40BB6}">
      <dgm:prSet/>
      <dgm:spPr/>
      <dgm:t>
        <a:bodyPr/>
        <a:lstStyle/>
        <a:p>
          <a:endParaRPr lang="en-US"/>
        </a:p>
      </dgm:t>
    </dgm:pt>
    <dgm:pt modelId="{C3E24098-4B18-4FDA-81DC-FF2E5E422E3C}">
      <dgm:prSet/>
      <dgm:spPr>
        <a:solidFill>
          <a:schemeClr val="tx1"/>
        </a:solidFill>
      </dgm:spPr>
      <dgm:t>
        <a:bodyPr/>
        <a:lstStyle/>
        <a:p>
          <a:r>
            <a:rPr lang="en-US"/>
            <a:t>Online Meetings</a:t>
          </a:r>
        </a:p>
      </dgm:t>
    </dgm:pt>
    <dgm:pt modelId="{93D50737-58D8-4403-844F-37AAB6D833F8}" type="sibTrans" cxnId="{4B256088-59A2-4962-9EA8-593CEA207FB2}">
      <dgm:prSet/>
      <dgm:spPr/>
      <dgm:t>
        <a:bodyPr/>
        <a:lstStyle/>
        <a:p>
          <a:endParaRPr lang="en-US"/>
        </a:p>
      </dgm:t>
    </dgm:pt>
    <dgm:pt modelId="{A126235C-509A-4C39-A92B-8697014F09EA}" type="parTrans" cxnId="{4B256088-59A2-4962-9EA8-593CEA207FB2}">
      <dgm:prSet/>
      <dgm:spPr/>
      <dgm:t>
        <a:bodyPr/>
        <a:lstStyle/>
        <a:p>
          <a:endParaRPr lang="en-US"/>
        </a:p>
      </dgm:t>
    </dgm:pt>
    <dgm:pt modelId="{1A7ACAA8-E24F-4864-979C-1A09121E25D9}">
      <dgm:prSet/>
      <dgm:spPr>
        <a:solidFill>
          <a:schemeClr val="tx1"/>
        </a:solidFill>
      </dgm:spPr>
      <dgm:t>
        <a:bodyPr/>
        <a:lstStyle/>
        <a:p>
          <a:r>
            <a:rPr lang="en-US"/>
            <a:t>Teams Telephony</a:t>
          </a:r>
        </a:p>
      </dgm:t>
    </dgm:pt>
    <dgm:pt modelId="{734230D1-EE76-4C46-AEDE-7E60BC3C1534}" type="sibTrans" cxnId="{A79D9CEF-993A-4237-B02B-9526A1E2D5C1}">
      <dgm:prSet/>
      <dgm:spPr/>
      <dgm:t>
        <a:bodyPr/>
        <a:lstStyle/>
        <a:p>
          <a:endParaRPr lang="en-US"/>
        </a:p>
      </dgm:t>
    </dgm:pt>
    <dgm:pt modelId="{E4398D51-D267-4FF0-936C-EEB86F9C4392}" type="parTrans" cxnId="{A79D9CEF-993A-4237-B02B-9526A1E2D5C1}">
      <dgm:prSet/>
      <dgm:spPr/>
      <dgm:t>
        <a:bodyPr/>
        <a:lstStyle/>
        <a:p>
          <a:endParaRPr lang="en-US"/>
        </a:p>
      </dgm:t>
    </dgm:pt>
    <dgm:pt modelId="{6AD5C769-D29C-463B-AA93-43AA50BE0909}">
      <dgm:prSet/>
      <dgm:spPr>
        <a:solidFill>
          <a:schemeClr val="bg1"/>
        </a:solidFill>
      </dgm:spPr>
      <dgm:t>
        <a:bodyPr/>
        <a:lstStyle/>
        <a:p>
          <a:endParaRPr lang="en-US"/>
        </a:p>
      </dgm:t>
    </dgm:pt>
    <dgm:pt modelId="{6DC45A0B-443E-434E-8D5B-B714E859BD3C}" type="parTrans" cxnId="{49737CB0-44FF-4710-94B0-6BA9B64B5A65}">
      <dgm:prSet/>
      <dgm:spPr/>
    </dgm:pt>
    <dgm:pt modelId="{F751F777-65F9-4969-BC25-FB2EF8253D7A}" type="sibTrans" cxnId="{49737CB0-44FF-4710-94B0-6BA9B64B5A65}">
      <dgm:prSet/>
      <dgm:spPr/>
    </dgm:pt>
    <dgm:pt modelId="{51C634BF-50C2-4594-919E-EABC3FA83E8E}" type="pres">
      <dgm:prSet presAssocID="{492614B7-A399-4347-9133-CED9CCA0B9FC}" presName="linear" presStyleCnt="0">
        <dgm:presLayoutVars>
          <dgm:animLvl val="lvl"/>
          <dgm:resizeHandles val="exact"/>
        </dgm:presLayoutVars>
      </dgm:prSet>
      <dgm:spPr/>
    </dgm:pt>
    <dgm:pt modelId="{1CE9E9D7-F6E8-4A35-93A2-105887650069}" type="pres">
      <dgm:prSet presAssocID="{9086E88D-A7C0-41B3-9F1E-4F168AC8A4C8}" presName="parentText" presStyleLbl="node1" presStyleIdx="0" presStyleCnt="4">
        <dgm:presLayoutVars>
          <dgm:chMax val="0"/>
          <dgm:bulletEnabled val="1"/>
        </dgm:presLayoutVars>
      </dgm:prSet>
      <dgm:spPr/>
    </dgm:pt>
    <dgm:pt modelId="{B2321ADC-BECF-4CC9-AAA9-FC0C9E1D59AE}" type="pres">
      <dgm:prSet presAssocID="{DEA20906-41F2-4561-9654-36AD22F59E9E}" presName="spacer" presStyleCnt="0"/>
      <dgm:spPr/>
    </dgm:pt>
    <dgm:pt modelId="{641CCA20-5444-4622-857E-04A4EA994887}" type="pres">
      <dgm:prSet presAssocID="{1A7ACAA8-E24F-4864-979C-1A09121E25D9}" presName="parentText" presStyleLbl="node1" presStyleIdx="1" presStyleCnt="4">
        <dgm:presLayoutVars>
          <dgm:chMax val="0"/>
          <dgm:bulletEnabled val="1"/>
        </dgm:presLayoutVars>
      </dgm:prSet>
      <dgm:spPr/>
    </dgm:pt>
    <dgm:pt modelId="{17747D49-2015-4845-8809-8A4DED16372D}" type="pres">
      <dgm:prSet presAssocID="{734230D1-EE76-4C46-AEDE-7E60BC3C1534}" presName="spacer" presStyleCnt="0"/>
      <dgm:spPr/>
    </dgm:pt>
    <dgm:pt modelId="{C8FECBA3-69D0-4FF8-BA7A-4E19BA028145}" type="pres">
      <dgm:prSet presAssocID="{C3E24098-4B18-4FDA-81DC-FF2E5E422E3C}" presName="parentText" presStyleLbl="node1" presStyleIdx="2" presStyleCnt="4">
        <dgm:presLayoutVars>
          <dgm:chMax val="0"/>
          <dgm:bulletEnabled val="1"/>
        </dgm:presLayoutVars>
      </dgm:prSet>
      <dgm:spPr/>
    </dgm:pt>
    <dgm:pt modelId="{EFB92AE8-2274-47A5-9488-0C0D7E50B397}" type="pres">
      <dgm:prSet presAssocID="{93D50737-58D8-4403-844F-37AAB6D833F8}" presName="spacer" presStyleCnt="0"/>
      <dgm:spPr/>
    </dgm:pt>
    <dgm:pt modelId="{43CBCC9F-3AD4-4648-BB57-33EC2CE73964}" type="pres">
      <dgm:prSet presAssocID="{6AD5C769-D29C-463B-AA93-43AA50BE0909}" presName="parentText" presStyleLbl="node1" presStyleIdx="3" presStyleCnt="4">
        <dgm:presLayoutVars>
          <dgm:chMax val="0"/>
          <dgm:bulletEnabled val="1"/>
        </dgm:presLayoutVars>
      </dgm:prSet>
      <dgm:spPr/>
    </dgm:pt>
  </dgm:ptLst>
  <dgm:cxnLst>
    <dgm:cxn modelId="{112A4113-B2AC-4B60-B785-D84EE6AA6FAB}" type="presOf" srcId="{6AD5C769-D29C-463B-AA93-43AA50BE0909}" destId="{43CBCC9F-3AD4-4648-BB57-33EC2CE73964}" srcOrd="0" destOrd="0" presId="urn:microsoft.com/office/officeart/2005/8/layout/vList2"/>
    <dgm:cxn modelId="{2770AC22-C691-40E0-911C-7C99F1BD91C1}" type="presOf" srcId="{1A7ACAA8-E24F-4864-979C-1A09121E25D9}" destId="{641CCA20-5444-4622-857E-04A4EA994887}" srcOrd="0" destOrd="0" presId="urn:microsoft.com/office/officeart/2005/8/layout/vList2"/>
    <dgm:cxn modelId="{A2AE2148-A526-4929-871B-BAD0A2A986A5}" type="presOf" srcId="{492614B7-A399-4347-9133-CED9CCA0B9FC}" destId="{51C634BF-50C2-4594-919E-EABC3FA83E8E}" srcOrd="0" destOrd="0" presId="urn:microsoft.com/office/officeart/2005/8/layout/vList2"/>
    <dgm:cxn modelId="{4B256088-59A2-4962-9EA8-593CEA207FB2}" srcId="{492614B7-A399-4347-9133-CED9CCA0B9FC}" destId="{C3E24098-4B18-4FDA-81DC-FF2E5E422E3C}" srcOrd="2" destOrd="0" parTransId="{A126235C-509A-4C39-A92B-8697014F09EA}" sibTransId="{93D50737-58D8-4403-844F-37AAB6D833F8}"/>
    <dgm:cxn modelId="{21A3A1A0-FF65-4512-B3D1-066E40C40BB6}" srcId="{492614B7-A399-4347-9133-CED9CCA0B9FC}" destId="{9086E88D-A7C0-41B3-9F1E-4F168AC8A4C8}" srcOrd="0" destOrd="0" parTransId="{8AB81E41-1E95-4C1A-8BD3-285A06F2B2EA}" sibTransId="{DEA20906-41F2-4561-9654-36AD22F59E9E}"/>
    <dgm:cxn modelId="{49737CB0-44FF-4710-94B0-6BA9B64B5A65}" srcId="{492614B7-A399-4347-9133-CED9CCA0B9FC}" destId="{6AD5C769-D29C-463B-AA93-43AA50BE0909}" srcOrd="3" destOrd="0" parTransId="{6DC45A0B-443E-434E-8D5B-B714E859BD3C}" sibTransId="{F751F777-65F9-4969-BC25-FB2EF8253D7A}"/>
    <dgm:cxn modelId="{A79D9CEF-993A-4237-B02B-9526A1E2D5C1}" srcId="{492614B7-A399-4347-9133-CED9CCA0B9FC}" destId="{1A7ACAA8-E24F-4864-979C-1A09121E25D9}" srcOrd="1" destOrd="0" parTransId="{E4398D51-D267-4FF0-936C-EEB86F9C4392}" sibTransId="{734230D1-EE76-4C46-AEDE-7E60BC3C1534}"/>
    <dgm:cxn modelId="{5215FBEF-85AC-4489-850D-CCD8A9DA523B}" type="presOf" srcId="{9086E88D-A7C0-41B3-9F1E-4F168AC8A4C8}" destId="{1CE9E9D7-F6E8-4A35-93A2-105887650069}" srcOrd="0" destOrd="0" presId="urn:microsoft.com/office/officeart/2005/8/layout/vList2"/>
    <dgm:cxn modelId="{32FD69F6-D027-48F7-80C2-F1BDCEFC99C6}" type="presOf" srcId="{C3E24098-4B18-4FDA-81DC-FF2E5E422E3C}" destId="{C8FECBA3-69D0-4FF8-BA7A-4E19BA028145}" srcOrd="0" destOrd="0" presId="urn:microsoft.com/office/officeart/2005/8/layout/vList2"/>
    <dgm:cxn modelId="{FFD6A0C2-430B-4FF4-BB9D-D490DA58C798}" type="presParOf" srcId="{51C634BF-50C2-4594-919E-EABC3FA83E8E}" destId="{1CE9E9D7-F6E8-4A35-93A2-105887650069}" srcOrd="0" destOrd="0" presId="urn:microsoft.com/office/officeart/2005/8/layout/vList2"/>
    <dgm:cxn modelId="{CAA4913C-9A9E-4E38-AC00-36C5C029F64A}" type="presParOf" srcId="{51C634BF-50C2-4594-919E-EABC3FA83E8E}" destId="{B2321ADC-BECF-4CC9-AAA9-FC0C9E1D59AE}" srcOrd="1" destOrd="0" presId="urn:microsoft.com/office/officeart/2005/8/layout/vList2"/>
    <dgm:cxn modelId="{D44F6754-3655-4DD0-9DA7-4703E2277E34}" type="presParOf" srcId="{51C634BF-50C2-4594-919E-EABC3FA83E8E}" destId="{641CCA20-5444-4622-857E-04A4EA994887}" srcOrd="2" destOrd="0" presId="urn:microsoft.com/office/officeart/2005/8/layout/vList2"/>
    <dgm:cxn modelId="{FD716077-BF63-4DAB-9483-9BB68E3F4A98}" type="presParOf" srcId="{51C634BF-50C2-4594-919E-EABC3FA83E8E}" destId="{17747D49-2015-4845-8809-8A4DED16372D}" srcOrd="3" destOrd="0" presId="urn:microsoft.com/office/officeart/2005/8/layout/vList2"/>
    <dgm:cxn modelId="{8859E056-91D3-49ED-8E60-6445FD78B4E1}" type="presParOf" srcId="{51C634BF-50C2-4594-919E-EABC3FA83E8E}" destId="{C8FECBA3-69D0-4FF8-BA7A-4E19BA028145}" srcOrd="4" destOrd="0" presId="urn:microsoft.com/office/officeart/2005/8/layout/vList2"/>
    <dgm:cxn modelId="{317D742D-E4A8-48CB-983A-E502FFD34A60}" type="presParOf" srcId="{51C634BF-50C2-4594-919E-EABC3FA83E8E}" destId="{EFB92AE8-2274-47A5-9488-0C0D7E50B397}" srcOrd="5" destOrd="0" presId="urn:microsoft.com/office/officeart/2005/8/layout/vList2"/>
    <dgm:cxn modelId="{F8223B1A-EA27-4165-92BA-7364091FBC08}" type="presParOf" srcId="{51C634BF-50C2-4594-919E-EABC3FA83E8E}" destId="{43CBCC9F-3AD4-4648-BB57-33EC2CE7396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2614B7-A399-4347-9133-CED9CCA0B9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86E88D-A7C0-41B3-9F1E-4F168AC8A4C8}">
      <dgm:prSet/>
      <dgm:spPr>
        <a:solidFill>
          <a:srgbClr val="92D050"/>
        </a:solidFill>
      </dgm:spPr>
      <dgm:t>
        <a:bodyPr/>
        <a:lstStyle/>
        <a:p>
          <a:r>
            <a:rPr lang="en-US"/>
            <a:t>Additional Licensing</a:t>
          </a:r>
        </a:p>
      </dgm:t>
    </dgm:pt>
    <dgm:pt modelId="{8AB81E41-1E95-4C1A-8BD3-285A06F2B2EA}" type="parTrans" cxnId="{21A3A1A0-FF65-4512-B3D1-066E40C40BB6}">
      <dgm:prSet/>
      <dgm:spPr/>
      <dgm:t>
        <a:bodyPr/>
        <a:lstStyle/>
        <a:p>
          <a:endParaRPr lang="en-US"/>
        </a:p>
      </dgm:t>
    </dgm:pt>
    <dgm:pt modelId="{DEA20906-41F2-4561-9654-36AD22F59E9E}" type="sibTrans" cxnId="{21A3A1A0-FF65-4512-B3D1-066E40C40BB6}">
      <dgm:prSet/>
      <dgm:spPr/>
      <dgm:t>
        <a:bodyPr/>
        <a:lstStyle/>
        <a:p>
          <a:endParaRPr lang="en-US"/>
        </a:p>
      </dgm:t>
    </dgm:pt>
    <dgm:pt modelId="{1A7ACAA8-E24F-4864-979C-1A09121E25D9}">
      <dgm:prSet/>
      <dgm:spPr>
        <a:solidFill>
          <a:srgbClr val="92D050"/>
        </a:solidFill>
      </dgm:spPr>
      <dgm:t>
        <a:bodyPr/>
        <a:lstStyle/>
        <a:p>
          <a:r>
            <a:rPr lang="en-US"/>
            <a:t>Automatic Action Items</a:t>
          </a:r>
        </a:p>
      </dgm:t>
    </dgm:pt>
    <dgm:pt modelId="{E4398D51-D267-4FF0-936C-EEB86F9C4392}" type="parTrans" cxnId="{A79D9CEF-993A-4237-B02B-9526A1E2D5C1}">
      <dgm:prSet/>
      <dgm:spPr/>
      <dgm:t>
        <a:bodyPr/>
        <a:lstStyle/>
        <a:p>
          <a:endParaRPr lang="en-US"/>
        </a:p>
      </dgm:t>
    </dgm:pt>
    <dgm:pt modelId="{734230D1-EE76-4C46-AEDE-7E60BC3C1534}" type="sibTrans" cxnId="{A79D9CEF-993A-4237-B02B-9526A1E2D5C1}">
      <dgm:prSet/>
      <dgm:spPr/>
      <dgm:t>
        <a:bodyPr/>
        <a:lstStyle/>
        <a:p>
          <a:endParaRPr lang="en-US"/>
        </a:p>
      </dgm:t>
    </dgm:pt>
    <dgm:pt modelId="{B31EA260-A44A-489E-8582-B2169558FEA3}">
      <dgm:prSet/>
      <dgm:spPr>
        <a:solidFill>
          <a:srgbClr val="92D050"/>
        </a:solidFill>
      </dgm:spPr>
      <dgm:t>
        <a:bodyPr/>
        <a:lstStyle/>
        <a:p>
          <a:r>
            <a:rPr lang="en-US"/>
            <a:t>Automatic Meeting Summary</a:t>
          </a:r>
        </a:p>
      </dgm:t>
    </dgm:pt>
    <dgm:pt modelId="{85F500B9-659E-4986-AB1A-86B6A38EF06D}" type="parTrans" cxnId="{AB6AB7C7-A22E-4D42-9B0F-3C4DC0E74573}">
      <dgm:prSet/>
      <dgm:spPr/>
      <dgm:t>
        <a:bodyPr/>
        <a:lstStyle/>
        <a:p>
          <a:endParaRPr lang="en-US"/>
        </a:p>
      </dgm:t>
    </dgm:pt>
    <dgm:pt modelId="{0DCA2A5C-0CD6-4619-ADFC-92DE491F2F50}" type="sibTrans" cxnId="{AB6AB7C7-A22E-4D42-9B0F-3C4DC0E74573}">
      <dgm:prSet/>
      <dgm:spPr/>
      <dgm:t>
        <a:bodyPr/>
        <a:lstStyle/>
        <a:p>
          <a:endParaRPr lang="en-US"/>
        </a:p>
      </dgm:t>
    </dgm:pt>
    <dgm:pt modelId="{79EE9874-401C-4CF8-B8B4-09AC74A6AC30}">
      <dgm:prSet/>
      <dgm:spPr>
        <a:solidFill>
          <a:schemeClr val="bg1"/>
        </a:solidFill>
      </dgm:spPr>
      <dgm:t>
        <a:bodyPr/>
        <a:lstStyle/>
        <a:p>
          <a:endParaRPr lang="en-US"/>
        </a:p>
      </dgm:t>
    </dgm:pt>
    <dgm:pt modelId="{F7245C44-FD09-46FD-B73E-8D2A37377C62}" type="parTrans" cxnId="{263904E0-1EB5-4E7A-92D6-A3AD5720C663}">
      <dgm:prSet/>
      <dgm:spPr/>
    </dgm:pt>
    <dgm:pt modelId="{63DB7863-5EA2-40E8-AB75-DBC30AD2A60D}" type="sibTrans" cxnId="{263904E0-1EB5-4E7A-92D6-A3AD5720C663}">
      <dgm:prSet/>
      <dgm:spPr/>
    </dgm:pt>
    <dgm:pt modelId="{51C634BF-50C2-4594-919E-EABC3FA83E8E}" type="pres">
      <dgm:prSet presAssocID="{492614B7-A399-4347-9133-CED9CCA0B9FC}" presName="linear" presStyleCnt="0">
        <dgm:presLayoutVars>
          <dgm:animLvl val="lvl"/>
          <dgm:resizeHandles val="exact"/>
        </dgm:presLayoutVars>
      </dgm:prSet>
      <dgm:spPr/>
    </dgm:pt>
    <dgm:pt modelId="{1CE9E9D7-F6E8-4A35-93A2-105887650069}" type="pres">
      <dgm:prSet presAssocID="{9086E88D-A7C0-41B3-9F1E-4F168AC8A4C8}" presName="parentText" presStyleLbl="node1" presStyleIdx="0" presStyleCnt="4">
        <dgm:presLayoutVars>
          <dgm:chMax val="0"/>
          <dgm:bulletEnabled val="1"/>
        </dgm:presLayoutVars>
      </dgm:prSet>
      <dgm:spPr/>
    </dgm:pt>
    <dgm:pt modelId="{B2321ADC-BECF-4CC9-AAA9-FC0C9E1D59AE}" type="pres">
      <dgm:prSet presAssocID="{DEA20906-41F2-4561-9654-36AD22F59E9E}" presName="spacer" presStyleCnt="0"/>
      <dgm:spPr/>
    </dgm:pt>
    <dgm:pt modelId="{2388211E-2101-4F50-85F3-A0BB31B64632}" type="pres">
      <dgm:prSet presAssocID="{B31EA260-A44A-489E-8582-B2169558FEA3}" presName="parentText" presStyleLbl="node1" presStyleIdx="1" presStyleCnt="4">
        <dgm:presLayoutVars>
          <dgm:chMax val="0"/>
          <dgm:bulletEnabled val="1"/>
        </dgm:presLayoutVars>
      </dgm:prSet>
      <dgm:spPr/>
    </dgm:pt>
    <dgm:pt modelId="{68FE8293-C297-4AEB-ADFF-F369549D3E98}" type="pres">
      <dgm:prSet presAssocID="{0DCA2A5C-0CD6-4619-ADFC-92DE491F2F50}" presName="spacer" presStyleCnt="0"/>
      <dgm:spPr/>
    </dgm:pt>
    <dgm:pt modelId="{641CCA20-5444-4622-857E-04A4EA994887}" type="pres">
      <dgm:prSet presAssocID="{1A7ACAA8-E24F-4864-979C-1A09121E25D9}" presName="parentText" presStyleLbl="node1" presStyleIdx="2" presStyleCnt="4">
        <dgm:presLayoutVars>
          <dgm:chMax val="0"/>
          <dgm:bulletEnabled val="1"/>
        </dgm:presLayoutVars>
      </dgm:prSet>
      <dgm:spPr/>
    </dgm:pt>
    <dgm:pt modelId="{CFC24E3A-2985-4D51-BC27-08A2E10C9FCE}" type="pres">
      <dgm:prSet presAssocID="{734230D1-EE76-4C46-AEDE-7E60BC3C1534}" presName="spacer" presStyleCnt="0"/>
      <dgm:spPr/>
    </dgm:pt>
    <dgm:pt modelId="{0516C2F0-04B8-42EA-8550-3A8460E51670}" type="pres">
      <dgm:prSet presAssocID="{79EE9874-401C-4CF8-B8B4-09AC74A6AC30}" presName="parentText" presStyleLbl="node1" presStyleIdx="3" presStyleCnt="4">
        <dgm:presLayoutVars>
          <dgm:chMax val="0"/>
          <dgm:bulletEnabled val="1"/>
        </dgm:presLayoutVars>
      </dgm:prSet>
      <dgm:spPr/>
    </dgm:pt>
  </dgm:ptLst>
  <dgm:cxnLst>
    <dgm:cxn modelId="{43FBCE02-A18E-471E-A83C-DDD04241F311}" type="presOf" srcId="{B31EA260-A44A-489E-8582-B2169558FEA3}" destId="{2388211E-2101-4F50-85F3-A0BB31B64632}" srcOrd="0" destOrd="0" presId="urn:microsoft.com/office/officeart/2005/8/layout/vList2"/>
    <dgm:cxn modelId="{2770AC22-C691-40E0-911C-7C99F1BD91C1}" type="presOf" srcId="{1A7ACAA8-E24F-4864-979C-1A09121E25D9}" destId="{641CCA20-5444-4622-857E-04A4EA994887}" srcOrd="0" destOrd="0" presId="urn:microsoft.com/office/officeart/2005/8/layout/vList2"/>
    <dgm:cxn modelId="{48B31232-6413-4744-A790-076AE7B818DE}" type="presOf" srcId="{79EE9874-401C-4CF8-B8B4-09AC74A6AC30}" destId="{0516C2F0-04B8-42EA-8550-3A8460E51670}" srcOrd="0" destOrd="0" presId="urn:microsoft.com/office/officeart/2005/8/layout/vList2"/>
    <dgm:cxn modelId="{A2AE2148-A526-4929-871B-BAD0A2A986A5}" type="presOf" srcId="{492614B7-A399-4347-9133-CED9CCA0B9FC}" destId="{51C634BF-50C2-4594-919E-EABC3FA83E8E}" srcOrd="0" destOrd="0" presId="urn:microsoft.com/office/officeart/2005/8/layout/vList2"/>
    <dgm:cxn modelId="{21A3A1A0-FF65-4512-B3D1-066E40C40BB6}" srcId="{492614B7-A399-4347-9133-CED9CCA0B9FC}" destId="{9086E88D-A7C0-41B3-9F1E-4F168AC8A4C8}" srcOrd="0" destOrd="0" parTransId="{8AB81E41-1E95-4C1A-8BD3-285A06F2B2EA}" sibTransId="{DEA20906-41F2-4561-9654-36AD22F59E9E}"/>
    <dgm:cxn modelId="{AB6AB7C7-A22E-4D42-9B0F-3C4DC0E74573}" srcId="{492614B7-A399-4347-9133-CED9CCA0B9FC}" destId="{B31EA260-A44A-489E-8582-B2169558FEA3}" srcOrd="1" destOrd="0" parTransId="{85F500B9-659E-4986-AB1A-86B6A38EF06D}" sibTransId="{0DCA2A5C-0CD6-4619-ADFC-92DE491F2F50}"/>
    <dgm:cxn modelId="{263904E0-1EB5-4E7A-92D6-A3AD5720C663}" srcId="{492614B7-A399-4347-9133-CED9CCA0B9FC}" destId="{79EE9874-401C-4CF8-B8B4-09AC74A6AC30}" srcOrd="3" destOrd="0" parTransId="{F7245C44-FD09-46FD-B73E-8D2A37377C62}" sibTransId="{63DB7863-5EA2-40E8-AB75-DBC30AD2A60D}"/>
    <dgm:cxn modelId="{A79D9CEF-993A-4237-B02B-9526A1E2D5C1}" srcId="{492614B7-A399-4347-9133-CED9CCA0B9FC}" destId="{1A7ACAA8-E24F-4864-979C-1A09121E25D9}" srcOrd="2" destOrd="0" parTransId="{E4398D51-D267-4FF0-936C-EEB86F9C4392}" sibTransId="{734230D1-EE76-4C46-AEDE-7E60BC3C1534}"/>
    <dgm:cxn modelId="{5215FBEF-85AC-4489-850D-CCD8A9DA523B}" type="presOf" srcId="{9086E88D-A7C0-41B3-9F1E-4F168AC8A4C8}" destId="{1CE9E9D7-F6E8-4A35-93A2-105887650069}" srcOrd="0" destOrd="0" presId="urn:microsoft.com/office/officeart/2005/8/layout/vList2"/>
    <dgm:cxn modelId="{FFD6A0C2-430B-4FF4-BB9D-D490DA58C798}" type="presParOf" srcId="{51C634BF-50C2-4594-919E-EABC3FA83E8E}" destId="{1CE9E9D7-F6E8-4A35-93A2-105887650069}" srcOrd="0" destOrd="0" presId="urn:microsoft.com/office/officeart/2005/8/layout/vList2"/>
    <dgm:cxn modelId="{CAA4913C-9A9E-4E38-AC00-36C5C029F64A}" type="presParOf" srcId="{51C634BF-50C2-4594-919E-EABC3FA83E8E}" destId="{B2321ADC-BECF-4CC9-AAA9-FC0C9E1D59AE}" srcOrd="1" destOrd="0" presId="urn:microsoft.com/office/officeart/2005/8/layout/vList2"/>
    <dgm:cxn modelId="{E6905B05-0159-4D5B-9AEE-DBAE59DFAD70}" type="presParOf" srcId="{51C634BF-50C2-4594-919E-EABC3FA83E8E}" destId="{2388211E-2101-4F50-85F3-A0BB31B64632}" srcOrd="2" destOrd="0" presId="urn:microsoft.com/office/officeart/2005/8/layout/vList2"/>
    <dgm:cxn modelId="{FED853ED-B601-4FF6-9D1B-E0F198A5318F}" type="presParOf" srcId="{51C634BF-50C2-4594-919E-EABC3FA83E8E}" destId="{68FE8293-C297-4AEB-ADFF-F369549D3E98}" srcOrd="3" destOrd="0" presId="urn:microsoft.com/office/officeart/2005/8/layout/vList2"/>
    <dgm:cxn modelId="{D44F6754-3655-4DD0-9DA7-4703E2277E34}" type="presParOf" srcId="{51C634BF-50C2-4594-919E-EABC3FA83E8E}" destId="{641CCA20-5444-4622-857E-04A4EA994887}" srcOrd="4" destOrd="0" presId="urn:microsoft.com/office/officeart/2005/8/layout/vList2"/>
    <dgm:cxn modelId="{74F67C52-EE55-433B-88E5-FB6428B83F7E}" type="presParOf" srcId="{51C634BF-50C2-4594-919E-EABC3FA83E8E}" destId="{CFC24E3A-2985-4D51-BC27-08A2E10C9FCE}" srcOrd="5" destOrd="0" presId="urn:microsoft.com/office/officeart/2005/8/layout/vList2"/>
    <dgm:cxn modelId="{7125A1FB-4BDA-4435-B445-4A90534B3FD2}" type="presParOf" srcId="{51C634BF-50C2-4594-919E-EABC3FA83E8E}" destId="{0516C2F0-04B8-42EA-8550-3A8460E5167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7A032-AF06-4E06-B28D-0924A82E0F94}">
      <dsp:nvSpPr>
        <dsp:cNvPr id="0" name=""/>
        <dsp:cNvSpPr/>
      </dsp:nvSpPr>
      <dsp:spPr>
        <a:xfrm>
          <a:off x="444499" y="3532"/>
          <a:ext cx="2124889" cy="1274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Chat (IM)</a:t>
          </a:r>
        </a:p>
      </dsp:txBody>
      <dsp:txXfrm>
        <a:off x="444499" y="3532"/>
        <a:ext cx="2124889" cy="1274933"/>
      </dsp:txXfrm>
    </dsp:sp>
    <dsp:sp modelId="{992BBEB4-C6C0-4845-B11F-16B959D0DC42}">
      <dsp:nvSpPr>
        <dsp:cNvPr id="0" name=""/>
        <dsp:cNvSpPr/>
      </dsp:nvSpPr>
      <dsp:spPr>
        <a:xfrm>
          <a:off x="2781877" y="3532"/>
          <a:ext cx="2124889" cy="1274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Teams and Channels</a:t>
          </a:r>
        </a:p>
      </dsp:txBody>
      <dsp:txXfrm>
        <a:off x="2781877" y="3532"/>
        <a:ext cx="2124889" cy="1274933"/>
      </dsp:txXfrm>
    </dsp:sp>
    <dsp:sp modelId="{3531F81D-6711-4CCF-A402-271A90912C35}">
      <dsp:nvSpPr>
        <dsp:cNvPr id="0" name=""/>
        <dsp:cNvSpPr/>
      </dsp:nvSpPr>
      <dsp:spPr>
        <a:xfrm>
          <a:off x="5119256" y="3532"/>
          <a:ext cx="2124889" cy="1274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1:1 or Group Meetings</a:t>
          </a:r>
        </a:p>
      </dsp:txBody>
      <dsp:txXfrm>
        <a:off x="5119256" y="3532"/>
        <a:ext cx="2124889" cy="1274933"/>
      </dsp:txXfrm>
    </dsp:sp>
    <dsp:sp modelId="{FFA8F5F2-1A9A-4C42-8F0D-EFA0AF834F22}">
      <dsp:nvSpPr>
        <dsp:cNvPr id="0" name=""/>
        <dsp:cNvSpPr/>
      </dsp:nvSpPr>
      <dsp:spPr>
        <a:xfrm>
          <a:off x="444499" y="1490954"/>
          <a:ext cx="2124889" cy="1274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File Collaboration</a:t>
          </a:r>
        </a:p>
      </dsp:txBody>
      <dsp:txXfrm>
        <a:off x="444499" y="1490954"/>
        <a:ext cx="2124889" cy="1274933"/>
      </dsp:txXfrm>
    </dsp:sp>
    <dsp:sp modelId="{C60FB9C0-327A-4840-985F-6177915004BD}">
      <dsp:nvSpPr>
        <dsp:cNvPr id="0" name=""/>
        <dsp:cNvSpPr/>
      </dsp:nvSpPr>
      <dsp:spPr>
        <a:xfrm>
          <a:off x="2781877" y="1490954"/>
          <a:ext cx="2124889" cy="1274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OneDrive</a:t>
          </a:r>
        </a:p>
      </dsp:txBody>
      <dsp:txXfrm>
        <a:off x="2781877" y="1490954"/>
        <a:ext cx="2124889" cy="1274933"/>
      </dsp:txXfrm>
    </dsp:sp>
    <dsp:sp modelId="{D8FB5253-2FED-4365-B4B2-C84471D45C8E}">
      <dsp:nvSpPr>
        <dsp:cNvPr id="0" name=""/>
        <dsp:cNvSpPr/>
      </dsp:nvSpPr>
      <dsp:spPr>
        <a:xfrm>
          <a:off x="5119256" y="1490954"/>
          <a:ext cx="2124889" cy="1274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Calendar</a:t>
          </a:r>
        </a:p>
      </dsp:txBody>
      <dsp:txXfrm>
        <a:off x="5119256" y="1490954"/>
        <a:ext cx="2124889" cy="1274933"/>
      </dsp:txXfrm>
    </dsp:sp>
    <dsp:sp modelId="{52273430-8608-4B9B-93DD-04EA263486FE}">
      <dsp:nvSpPr>
        <dsp:cNvPr id="0" name=""/>
        <dsp:cNvSpPr/>
      </dsp:nvSpPr>
      <dsp:spPr>
        <a:xfrm>
          <a:off x="1613188" y="2978377"/>
          <a:ext cx="2124889" cy="1274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3</a:t>
          </a:r>
          <a:r>
            <a:rPr lang="en-US" sz="2500" kern="1200" baseline="30000"/>
            <a:t>rd</a:t>
          </a:r>
          <a:r>
            <a:rPr lang="en-US" sz="2500" kern="1200"/>
            <a:t> Party Apps</a:t>
          </a:r>
        </a:p>
      </dsp:txBody>
      <dsp:txXfrm>
        <a:off x="1613188" y="2978377"/>
        <a:ext cx="2124889" cy="1274933"/>
      </dsp:txXfrm>
    </dsp:sp>
    <dsp:sp modelId="{921F66B3-3644-41BF-8C18-14F36F0386A5}">
      <dsp:nvSpPr>
        <dsp:cNvPr id="0" name=""/>
        <dsp:cNvSpPr/>
      </dsp:nvSpPr>
      <dsp:spPr>
        <a:xfrm>
          <a:off x="3950566" y="2978377"/>
          <a:ext cx="2124889" cy="1274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Tasks</a:t>
          </a:r>
        </a:p>
      </dsp:txBody>
      <dsp:txXfrm>
        <a:off x="3950566" y="2978377"/>
        <a:ext cx="2124889" cy="12749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E9D7-F6E8-4A35-93A2-105887650069}">
      <dsp:nvSpPr>
        <dsp:cNvPr id="0" name=""/>
        <dsp:cNvSpPr/>
      </dsp:nvSpPr>
      <dsp:spPr>
        <a:xfrm>
          <a:off x="0" y="36821"/>
          <a:ext cx="7688645" cy="95940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Additional Licensing</a:t>
          </a:r>
        </a:p>
      </dsp:txBody>
      <dsp:txXfrm>
        <a:off x="46834" y="83655"/>
        <a:ext cx="7594977" cy="865732"/>
      </dsp:txXfrm>
    </dsp:sp>
    <dsp:sp modelId="{2388211E-2101-4F50-85F3-A0BB31B64632}">
      <dsp:nvSpPr>
        <dsp:cNvPr id="0" name=""/>
        <dsp:cNvSpPr/>
      </dsp:nvSpPr>
      <dsp:spPr>
        <a:xfrm>
          <a:off x="0" y="1111421"/>
          <a:ext cx="7688645" cy="95940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Brings AI “copilot” to Teams</a:t>
          </a:r>
        </a:p>
      </dsp:txBody>
      <dsp:txXfrm>
        <a:off x="46834" y="1158255"/>
        <a:ext cx="7594977" cy="865732"/>
      </dsp:txXfrm>
    </dsp:sp>
    <dsp:sp modelId="{641CCA20-5444-4622-857E-04A4EA994887}">
      <dsp:nvSpPr>
        <dsp:cNvPr id="0" name=""/>
        <dsp:cNvSpPr/>
      </dsp:nvSpPr>
      <dsp:spPr>
        <a:xfrm>
          <a:off x="0" y="2186021"/>
          <a:ext cx="7688645" cy="95940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Helps with common tasks</a:t>
          </a:r>
        </a:p>
      </dsp:txBody>
      <dsp:txXfrm>
        <a:off x="46834" y="2232855"/>
        <a:ext cx="7594977" cy="865732"/>
      </dsp:txXfrm>
    </dsp:sp>
    <dsp:sp modelId="{99B63550-4F8A-4B06-B6D4-478764E10756}">
      <dsp:nvSpPr>
        <dsp:cNvPr id="0" name=""/>
        <dsp:cNvSpPr/>
      </dsp:nvSpPr>
      <dsp:spPr>
        <a:xfrm>
          <a:off x="0" y="32606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a:p>
      </dsp:txBody>
      <dsp:txXfrm>
        <a:off x="46834" y="3307455"/>
        <a:ext cx="7594977" cy="8657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E9D7-F6E8-4A35-93A2-105887650069}">
      <dsp:nvSpPr>
        <dsp:cNvPr id="0" name=""/>
        <dsp:cNvSpPr/>
      </dsp:nvSpPr>
      <dsp:spPr>
        <a:xfrm>
          <a:off x="0" y="496406"/>
          <a:ext cx="7688645" cy="100737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its.uiowa.edu/teams</a:t>
          </a:r>
        </a:p>
      </dsp:txBody>
      <dsp:txXfrm>
        <a:off x="49176" y="545582"/>
        <a:ext cx="7590293" cy="909018"/>
      </dsp:txXfrm>
    </dsp:sp>
    <dsp:sp modelId="{2388211E-2101-4F50-85F3-A0BB31B64632}">
      <dsp:nvSpPr>
        <dsp:cNvPr id="0" name=""/>
        <dsp:cNvSpPr/>
      </dsp:nvSpPr>
      <dsp:spPr>
        <a:xfrm>
          <a:off x="0" y="1624736"/>
          <a:ext cx="7688645" cy="100737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0" i="0" kern="1200" dirty="0"/>
            <a:t>its.uiowa.edu/its-training</a:t>
          </a:r>
          <a:endParaRPr lang="en-US" sz="4200" kern="1200" dirty="0"/>
        </a:p>
      </dsp:txBody>
      <dsp:txXfrm>
        <a:off x="49176" y="1673912"/>
        <a:ext cx="7590293" cy="909018"/>
      </dsp:txXfrm>
    </dsp:sp>
    <dsp:sp modelId="{641CCA20-5444-4622-857E-04A4EA994887}">
      <dsp:nvSpPr>
        <dsp:cNvPr id="0" name=""/>
        <dsp:cNvSpPr/>
      </dsp:nvSpPr>
      <dsp:spPr>
        <a:xfrm>
          <a:off x="0" y="2753066"/>
          <a:ext cx="7688645" cy="100737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its.uiowa.edu/</a:t>
          </a:r>
          <a:r>
            <a:rPr lang="en-US" sz="4200" kern="1200" err="1"/>
            <a:t>linkedin</a:t>
          </a:r>
          <a:r>
            <a:rPr lang="en-US" sz="4200" kern="1200"/>
            <a:t>-learning</a:t>
          </a:r>
        </a:p>
      </dsp:txBody>
      <dsp:txXfrm>
        <a:off x="49176" y="2802242"/>
        <a:ext cx="7590293" cy="90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2A2D9-4EEE-4345-A66D-5FD8825B1D43}">
      <dsp:nvSpPr>
        <dsp:cNvPr id="0" name=""/>
        <dsp:cNvSpPr/>
      </dsp:nvSpPr>
      <dsp:spPr>
        <a:xfrm>
          <a:off x="469454" y="1279046"/>
          <a:ext cx="764121" cy="7641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AFE6D-F827-4EE5-A2D1-4215D0B497F5}">
      <dsp:nvSpPr>
        <dsp:cNvPr id="0" name=""/>
        <dsp:cNvSpPr/>
      </dsp:nvSpPr>
      <dsp:spPr>
        <a:xfrm>
          <a:off x="2491" y="2298577"/>
          <a:ext cx="1698046" cy="67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Project team sites</a:t>
          </a:r>
        </a:p>
      </dsp:txBody>
      <dsp:txXfrm>
        <a:off x="2491" y="2298577"/>
        <a:ext cx="1698046" cy="679218"/>
      </dsp:txXfrm>
    </dsp:sp>
    <dsp:sp modelId="{BFD8C29B-DD7D-4DAE-85A2-91EBD0A8947A}">
      <dsp:nvSpPr>
        <dsp:cNvPr id="0" name=""/>
        <dsp:cNvSpPr/>
      </dsp:nvSpPr>
      <dsp:spPr>
        <a:xfrm>
          <a:off x="2464659" y="1279046"/>
          <a:ext cx="764121" cy="7641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127A6-9FBE-44D4-A6D3-254A03B45E8C}">
      <dsp:nvSpPr>
        <dsp:cNvPr id="0" name=""/>
        <dsp:cNvSpPr/>
      </dsp:nvSpPr>
      <dsp:spPr>
        <a:xfrm>
          <a:off x="1997696" y="2298577"/>
          <a:ext cx="1698046" cy="67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Workgroup collaboration</a:t>
          </a:r>
        </a:p>
      </dsp:txBody>
      <dsp:txXfrm>
        <a:off x="1997696" y="2298577"/>
        <a:ext cx="1698046" cy="679218"/>
      </dsp:txXfrm>
    </dsp:sp>
    <dsp:sp modelId="{38EE290A-BB8C-4938-85EB-4FC0F2924950}">
      <dsp:nvSpPr>
        <dsp:cNvPr id="0" name=""/>
        <dsp:cNvSpPr/>
      </dsp:nvSpPr>
      <dsp:spPr>
        <a:xfrm>
          <a:off x="4459864" y="1279046"/>
          <a:ext cx="764121" cy="7641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B9B66-17EA-4ED5-87B8-6AB37E48CDE2}">
      <dsp:nvSpPr>
        <dsp:cNvPr id="0" name=""/>
        <dsp:cNvSpPr/>
      </dsp:nvSpPr>
      <dsp:spPr>
        <a:xfrm>
          <a:off x="3992901" y="2298577"/>
          <a:ext cx="1698046" cy="67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Hiring committees</a:t>
          </a:r>
        </a:p>
      </dsp:txBody>
      <dsp:txXfrm>
        <a:off x="3992901" y="2298577"/>
        <a:ext cx="1698046" cy="679218"/>
      </dsp:txXfrm>
    </dsp:sp>
    <dsp:sp modelId="{497CF4D8-A282-4365-B381-3C9D58D33520}">
      <dsp:nvSpPr>
        <dsp:cNvPr id="0" name=""/>
        <dsp:cNvSpPr/>
      </dsp:nvSpPr>
      <dsp:spPr>
        <a:xfrm>
          <a:off x="6455069" y="1279046"/>
          <a:ext cx="764121" cy="7641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973423-6299-4F93-B55A-69D1A0EF711C}">
      <dsp:nvSpPr>
        <dsp:cNvPr id="0" name=""/>
        <dsp:cNvSpPr/>
      </dsp:nvSpPr>
      <dsp:spPr>
        <a:xfrm>
          <a:off x="5988106" y="2298577"/>
          <a:ext cx="1698046" cy="67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Document collaboration</a:t>
          </a:r>
        </a:p>
      </dsp:txBody>
      <dsp:txXfrm>
        <a:off x="5988106" y="2298577"/>
        <a:ext cx="1698046" cy="679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E9D7-F6E8-4A35-93A2-105887650069}">
      <dsp:nvSpPr>
        <dsp:cNvPr id="0" name=""/>
        <dsp:cNvSpPr/>
      </dsp:nvSpPr>
      <dsp:spPr>
        <a:xfrm>
          <a:off x="0" y="36821"/>
          <a:ext cx="7688645"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Standard</a:t>
          </a:r>
        </a:p>
      </dsp:txBody>
      <dsp:txXfrm>
        <a:off x="46834" y="83655"/>
        <a:ext cx="7594977" cy="865732"/>
      </dsp:txXfrm>
    </dsp:sp>
    <dsp:sp modelId="{641CCA20-5444-4622-857E-04A4EA994887}">
      <dsp:nvSpPr>
        <dsp:cNvPr id="0" name=""/>
        <dsp:cNvSpPr/>
      </dsp:nvSpPr>
      <dsp:spPr>
        <a:xfrm>
          <a:off x="0" y="1111421"/>
          <a:ext cx="7688645"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Private</a:t>
          </a:r>
        </a:p>
      </dsp:txBody>
      <dsp:txXfrm>
        <a:off x="46834" y="1158255"/>
        <a:ext cx="7594977" cy="865732"/>
      </dsp:txXfrm>
    </dsp:sp>
    <dsp:sp modelId="{C8FECBA3-69D0-4FF8-BA7A-4E19BA028145}">
      <dsp:nvSpPr>
        <dsp:cNvPr id="0" name=""/>
        <dsp:cNvSpPr/>
      </dsp:nvSpPr>
      <dsp:spPr>
        <a:xfrm>
          <a:off x="0" y="2186021"/>
          <a:ext cx="7688645"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Shared</a:t>
          </a:r>
        </a:p>
      </dsp:txBody>
      <dsp:txXfrm>
        <a:off x="46834" y="2232855"/>
        <a:ext cx="7594977" cy="865732"/>
      </dsp:txXfrm>
    </dsp:sp>
    <dsp:sp modelId="{A1D2253F-D8A2-4F96-BFE7-D7F332A0DB37}">
      <dsp:nvSpPr>
        <dsp:cNvPr id="0" name=""/>
        <dsp:cNvSpPr/>
      </dsp:nvSpPr>
      <dsp:spPr>
        <a:xfrm>
          <a:off x="0" y="32606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a:p>
      </dsp:txBody>
      <dsp:txXfrm>
        <a:off x="46834" y="3307455"/>
        <a:ext cx="7594977" cy="865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E9D7-F6E8-4A35-93A2-105887650069}">
      <dsp:nvSpPr>
        <dsp:cNvPr id="0" name=""/>
        <dsp:cNvSpPr/>
      </dsp:nvSpPr>
      <dsp:spPr>
        <a:xfrm>
          <a:off x="0" y="36821"/>
          <a:ext cx="7688645" cy="959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Rollout Microsoft Teams</a:t>
          </a:r>
        </a:p>
      </dsp:txBody>
      <dsp:txXfrm>
        <a:off x="46834" y="83655"/>
        <a:ext cx="7594977" cy="865732"/>
      </dsp:txXfrm>
    </dsp:sp>
    <dsp:sp modelId="{641CCA20-5444-4622-857E-04A4EA994887}">
      <dsp:nvSpPr>
        <dsp:cNvPr id="0" name=""/>
        <dsp:cNvSpPr/>
      </dsp:nvSpPr>
      <dsp:spPr>
        <a:xfrm>
          <a:off x="0" y="11114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Teams Telephony</a:t>
          </a:r>
        </a:p>
      </dsp:txBody>
      <dsp:txXfrm>
        <a:off x="46834" y="1158255"/>
        <a:ext cx="7594977" cy="865732"/>
      </dsp:txXfrm>
    </dsp:sp>
    <dsp:sp modelId="{C8FECBA3-69D0-4FF8-BA7A-4E19BA028145}">
      <dsp:nvSpPr>
        <dsp:cNvPr id="0" name=""/>
        <dsp:cNvSpPr/>
      </dsp:nvSpPr>
      <dsp:spPr>
        <a:xfrm>
          <a:off x="0" y="21860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Online Meetings</a:t>
          </a:r>
        </a:p>
      </dsp:txBody>
      <dsp:txXfrm>
        <a:off x="46834" y="2232855"/>
        <a:ext cx="7594977" cy="865732"/>
      </dsp:txXfrm>
    </dsp:sp>
    <dsp:sp modelId="{36B02C72-C883-458D-AA4A-879E2E4D45EE}">
      <dsp:nvSpPr>
        <dsp:cNvPr id="0" name=""/>
        <dsp:cNvSpPr/>
      </dsp:nvSpPr>
      <dsp:spPr>
        <a:xfrm>
          <a:off x="0" y="32606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a:p>
      </dsp:txBody>
      <dsp:txXfrm>
        <a:off x="46834" y="3307455"/>
        <a:ext cx="7594977" cy="865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E9D7-F6E8-4A35-93A2-105887650069}">
      <dsp:nvSpPr>
        <dsp:cNvPr id="0" name=""/>
        <dsp:cNvSpPr/>
      </dsp:nvSpPr>
      <dsp:spPr>
        <a:xfrm>
          <a:off x="0" y="402851"/>
          <a:ext cx="7688645" cy="79150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Faster</a:t>
          </a:r>
        </a:p>
      </dsp:txBody>
      <dsp:txXfrm>
        <a:off x="38638" y="441489"/>
        <a:ext cx="7611369" cy="714229"/>
      </dsp:txXfrm>
    </dsp:sp>
    <dsp:sp modelId="{C0A4281E-7FF6-407C-BE8B-0A29BF3931B4}">
      <dsp:nvSpPr>
        <dsp:cNvPr id="0" name=""/>
        <dsp:cNvSpPr/>
      </dsp:nvSpPr>
      <dsp:spPr>
        <a:xfrm>
          <a:off x="0" y="1289396"/>
          <a:ext cx="7688645" cy="79150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Consume less memory</a:t>
          </a:r>
        </a:p>
      </dsp:txBody>
      <dsp:txXfrm>
        <a:off x="38638" y="1328034"/>
        <a:ext cx="7611369" cy="714229"/>
      </dsp:txXfrm>
    </dsp:sp>
    <dsp:sp modelId="{41B84DF4-2939-48EB-B159-DF776C0BE443}">
      <dsp:nvSpPr>
        <dsp:cNvPr id="0" name=""/>
        <dsp:cNvSpPr/>
      </dsp:nvSpPr>
      <dsp:spPr>
        <a:xfrm>
          <a:off x="0" y="2175941"/>
          <a:ext cx="7688645" cy="79150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New interfaces</a:t>
          </a:r>
        </a:p>
      </dsp:txBody>
      <dsp:txXfrm>
        <a:off x="38638" y="2214579"/>
        <a:ext cx="7611369" cy="714229"/>
      </dsp:txXfrm>
    </dsp:sp>
    <dsp:sp modelId="{A7C84E5F-7A57-4031-A2B4-B75981AD4A5D}">
      <dsp:nvSpPr>
        <dsp:cNvPr id="0" name=""/>
        <dsp:cNvSpPr/>
      </dsp:nvSpPr>
      <dsp:spPr>
        <a:xfrm>
          <a:off x="0" y="3062486"/>
          <a:ext cx="7688645" cy="79150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Collaborate better across organizations</a:t>
          </a:r>
        </a:p>
      </dsp:txBody>
      <dsp:txXfrm>
        <a:off x="38638" y="3101124"/>
        <a:ext cx="7611369"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E9D7-F6E8-4A35-93A2-105887650069}">
      <dsp:nvSpPr>
        <dsp:cNvPr id="0" name=""/>
        <dsp:cNvSpPr/>
      </dsp:nvSpPr>
      <dsp:spPr>
        <a:xfrm>
          <a:off x="0" y="36821"/>
          <a:ext cx="7688645"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LinkedIn Learning</a:t>
          </a:r>
        </a:p>
      </dsp:txBody>
      <dsp:txXfrm>
        <a:off x="46834" y="83655"/>
        <a:ext cx="7594977" cy="865732"/>
      </dsp:txXfrm>
    </dsp:sp>
    <dsp:sp modelId="{641CCA20-5444-4622-857E-04A4EA994887}">
      <dsp:nvSpPr>
        <dsp:cNvPr id="0" name=""/>
        <dsp:cNvSpPr/>
      </dsp:nvSpPr>
      <dsp:spPr>
        <a:xfrm>
          <a:off x="0" y="1111421"/>
          <a:ext cx="7688645"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Viva Learning</a:t>
          </a:r>
        </a:p>
      </dsp:txBody>
      <dsp:txXfrm>
        <a:off x="46834" y="1158255"/>
        <a:ext cx="7594977" cy="865732"/>
      </dsp:txXfrm>
    </dsp:sp>
    <dsp:sp modelId="{FD4FF007-F963-4AC0-8253-F98171C3F55B}">
      <dsp:nvSpPr>
        <dsp:cNvPr id="0" name=""/>
        <dsp:cNvSpPr/>
      </dsp:nvSpPr>
      <dsp:spPr>
        <a:xfrm>
          <a:off x="0" y="21860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a:p>
      </dsp:txBody>
      <dsp:txXfrm>
        <a:off x="46834" y="2232855"/>
        <a:ext cx="7594977" cy="865732"/>
      </dsp:txXfrm>
    </dsp:sp>
    <dsp:sp modelId="{24CEED0D-8A37-42D5-BAF8-E83AFBC43C1E}">
      <dsp:nvSpPr>
        <dsp:cNvPr id="0" name=""/>
        <dsp:cNvSpPr/>
      </dsp:nvSpPr>
      <dsp:spPr>
        <a:xfrm>
          <a:off x="0" y="32606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a:p>
      </dsp:txBody>
      <dsp:txXfrm>
        <a:off x="46834" y="3307455"/>
        <a:ext cx="7594977" cy="865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E9D7-F6E8-4A35-93A2-105887650069}">
      <dsp:nvSpPr>
        <dsp:cNvPr id="0" name=""/>
        <dsp:cNvSpPr/>
      </dsp:nvSpPr>
      <dsp:spPr>
        <a:xfrm>
          <a:off x="0" y="36821"/>
          <a:ext cx="7688645" cy="959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Rollout Microsoft Teams</a:t>
          </a:r>
        </a:p>
      </dsp:txBody>
      <dsp:txXfrm>
        <a:off x="46834" y="83655"/>
        <a:ext cx="7594977" cy="865732"/>
      </dsp:txXfrm>
    </dsp:sp>
    <dsp:sp modelId="{641CCA20-5444-4622-857E-04A4EA994887}">
      <dsp:nvSpPr>
        <dsp:cNvPr id="0" name=""/>
        <dsp:cNvSpPr/>
      </dsp:nvSpPr>
      <dsp:spPr>
        <a:xfrm>
          <a:off x="0" y="1111421"/>
          <a:ext cx="7688645" cy="959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Teams Telephony</a:t>
          </a:r>
        </a:p>
      </dsp:txBody>
      <dsp:txXfrm>
        <a:off x="46834" y="1158255"/>
        <a:ext cx="7594977" cy="865732"/>
      </dsp:txXfrm>
    </dsp:sp>
    <dsp:sp modelId="{C8FECBA3-69D0-4FF8-BA7A-4E19BA028145}">
      <dsp:nvSpPr>
        <dsp:cNvPr id="0" name=""/>
        <dsp:cNvSpPr/>
      </dsp:nvSpPr>
      <dsp:spPr>
        <a:xfrm>
          <a:off x="0" y="21860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Online Meetings</a:t>
          </a:r>
        </a:p>
      </dsp:txBody>
      <dsp:txXfrm>
        <a:off x="46834" y="2232855"/>
        <a:ext cx="7594977" cy="865732"/>
      </dsp:txXfrm>
    </dsp:sp>
    <dsp:sp modelId="{037324AC-BECE-4A26-9256-502A9E38F602}">
      <dsp:nvSpPr>
        <dsp:cNvPr id="0" name=""/>
        <dsp:cNvSpPr/>
      </dsp:nvSpPr>
      <dsp:spPr>
        <a:xfrm>
          <a:off x="0" y="32606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a:p>
      </dsp:txBody>
      <dsp:txXfrm>
        <a:off x="46834" y="3307455"/>
        <a:ext cx="7594977" cy="865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E9D7-F6E8-4A35-93A2-105887650069}">
      <dsp:nvSpPr>
        <dsp:cNvPr id="0" name=""/>
        <dsp:cNvSpPr/>
      </dsp:nvSpPr>
      <dsp:spPr>
        <a:xfrm>
          <a:off x="0" y="36821"/>
          <a:ext cx="7688645" cy="959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Rollout Microsoft Teams</a:t>
          </a:r>
        </a:p>
      </dsp:txBody>
      <dsp:txXfrm>
        <a:off x="46834" y="83655"/>
        <a:ext cx="7594977" cy="865732"/>
      </dsp:txXfrm>
    </dsp:sp>
    <dsp:sp modelId="{641CCA20-5444-4622-857E-04A4EA994887}">
      <dsp:nvSpPr>
        <dsp:cNvPr id="0" name=""/>
        <dsp:cNvSpPr/>
      </dsp:nvSpPr>
      <dsp:spPr>
        <a:xfrm>
          <a:off x="0" y="1111421"/>
          <a:ext cx="7688645" cy="959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Teams Telephony</a:t>
          </a:r>
        </a:p>
      </dsp:txBody>
      <dsp:txXfrm>
        <a:off x="46834" y="1158255"/>
        <a:ext cx="7594977" cy="865732"/>
      </dsp:txXfrm>
    </dsp:sp>
    <dsp:sp modelId="{C8FECBA3-69D0-4FF8-BA7A-4E19BA028145}">
      <dsp:nvSpPr>
        <dsp:cNvPr id="0" name=""/>
        <dsp:cNvSpPr/>
      </dsp:nvSpPr>
      <dsp:spPr>
        <a:xfrm>
          <a:off x="0" y="2186021"/>
          <a:ext cx="7688645" cy="959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Online Meetings</a:t>
          </a:r>
        </a:p>
      </dsp:txBody>
      <dsp:txXfrm>
        <a:off x="46834" y="2232855"/>
        <a:ext cx="7594977" cy="865732"/>
      </dsp:txXfrm>
    </dsp:sp>
    <dsp:sp modelId="{43CBCC9F-3AD4-4648-BB57-33EC2CE73964}">
      <dsp:nvSpPr>
        <dsp:cNvPr id="0" name=""/>
        <dsp:cNvSpPr/>
      </dsp:nvSpPr>
      <dsp:spPr>
        <a:xfrm>
          <a:off x="0" y="32606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a:p>
      </dsp:txBody>
      <dsp:txXfrm>
        <a:off x="46834" y="3307455"/>
        <a:ext cx="7594977" cy="8657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E9D7-F6E8-4A35-93A2-105887650069}">
      <dsp:nvSpPr>
        <dsp:cNvPr id="0" name=""/>
        <dsp:cNvSpPr/>
      </dsp:nvSpPr>
      <dsp:spPr>
        <a:xfrm>
          <a:off x="0" y="36821"/>
          <a:ext cx="7688645" cy="95940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Additional Licensing</a:t>
          </a:r>
        </a:p>
      </dsp:txBody>
      <dsp:txXfrm>
        <a:off x="46834" y="83655"/>
        <a:ext cx="7594977" cy="865732"/>
      </dsp:txXfrm>
    </dsp:sp>
    <dsp:sp modelId="{2388211E-2101-4F50-85F3-A0BB31B64632}">
      <dsp:nvSpPr>
        <dsp:cNvPr id="0" name=""/>
        <dsp:cNvSpPr/>
      </dsp:nvSpPr>
      <dsp:spPr>
        <a:xfrm>
          <a:off x="0" y="1111421"/>
          <a:ext cx="7688645" cy="95940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Automatic Meeting Summary</a:t>
          </a:r>
        </a:p>
      </dsp:txBody>
      <dsp:txXfrm>
        <a:off x="46834" y="1158255"/>
        <a:ext cx="7594977" cy="865732"/>
      </dsp:txXfrm>
    </dsp:sp>
    <dsp:sp modelId="{641CCA20-5444-4622-857E-04A4EA994887}">
      <dsp:nvSpPr>
        <dsp:cNvPr id="0" name=""/>
        <dsp:cNvSpPr/>
      </dsp:nvSpPr>
      <dsp:spPr>
        <a:xfrm>
          <a:off x="0" y="2186021"/>
          <a:ext cx="7688645" cy="95940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Automatic Action Items</a:t>
          </a:r>
        </a:p>
      </dsp:txBody>
      <dsp:txXfrm>
        <a:off x="46834" y="2232855"/>
        <a:ext cx="7594977" cy="865732"/>
      </dsp:txXfrm>
    </dsp:sp>
    <dsp:sp modelId="{0516C2F0-04B8-42EA-8550-3A8460E51670}">
      <dsp:nvSpPr>
        <dsp:cNvPr id="0" name=""/>
        <dsp:cNvSpPr/>
      </dsp:nvSpPr>
      <dsp:spPr>
        <a:xfrm>
          <a:off x="0" y="3260621"/>
          <a:ext cx="7688645" cy="95940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a:p>
      </dsp:txBody>
      <dsp:txXfrm>
        <a:off x="46834" y="3307455"/>
        <a:ext cx="7594977" cy="8657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6/1/2023</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6/1/2023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my name is Tracy Scott and I’m here to talk about Microsoft Teams.</a:t>
            </a:r>
          </a:p>
          <a:p>
            <a:endParaRPr lang="en-US"/>
          </a:p>
          <a:p>
            <a:r>
              <a:rPr lang="en-US"/>
              <a:t>My hope is to provide a brief overview of the product, provide a few useful tips, give you an update about some of the larger projects involving Teams and talk about a few upcoming new features in Teams</a:t>
            </a:r>
          </a:p>
        </p:txBody>
      </p:sp>
      <p:sp>
        <p:nvSpPr>
          <p:cNvPr id="4" name="Slide Number Placeholder 3"/>
          <p:cNvSpPr>
            <a:spLocks noGrp="1"/>
          </p:cNvSpPr>
          <p:nvPr>
            <p:ph type="sldNum" sz="quarter" idx="5"/>
          </p:nvPr>
        </p:nvSpPr>
        <p:spPr/>
        <p:txBody>
          <a:bodyPr/>
          <a:lstStyle/>
          <a:p>
            <a:fld id="{769943EA-69D9-7E49-97CD-A49926F617C9}" type="slidenum">
              <a:rPr lang="en-US" smtClean="0"/>
              <a:t>2</a:t>
            </a:fld>
            <a:endParaRPr lang="en-US"/>
          </a:p>
        </p:txBody>
      </p:sp>
    </p:spTree>
    <p:extLst>
      <p:ext uri="{BB962C8B-B14F-4D97-AF65-F5344CB8AC3E}">
        <p14:creationId xmlns:p14="http://schemas.microsoft.com/office/powerpoint/2010/main" val="337247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11</a:t>
            </a:fld>
            <a:endParaRPr lang="en-US"/>
          </a:p>
        </p:txBody>
      </p:sp>
    </p:spTree>
    <p:extLst>
      <p:ext uri="{BB962C8B-B14F-4D97-AF65-F5344CB8AC3E}">
        <p14:creationId xmlns:p14="http://schemas.microsoft.com/office/powerpoint/2010/main" val="336254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first slide, I provided a list of some of the tools and features that Teams provided.  Another feature Teams can provide is Telephony.</a:t>
            </a:r>
          </a:p>
          <a:p>
            <a:endParaRPr lang="en-US"/>
          </a:p>
          <a:p>
            <a:r>
              <a:rPr lang="en-US"/>
              <a:t>Microsoft has indicated that their collaboration and telephony roadmap is Microsoft Teams, not Skype for Business.</a:t>
            </a:r>
          </a:p>
          <a:p>
            <a:endParaRPr lang="en-US"/>
          </a:p>
          <a:p>
            <a:r>
              <a:rPr lang="en-US"/>
              <a:t>We are working on a project now to replace Skype for Business Telephony with Microsoft Teams Telephony.</a:t>
            </a:r>
          </a:p>
          <a:p>
            <a:endParaRPr lang="en-US"/>
          </a:p>
          <a:p>
            <a:r>
              <a:rPr lang="en-US"/>
              <a:t>Skype for Business has a current end of support date of October 2025.  We plan to replace Skype functionality with Teams by then with the plan to retire Skype for Business at the end.  So we’ll have one less tool in the collaboration space.</a:t>
            </a:r>
          </a:p>
          <a:p>
            <a:endParaRPr lang="en-US"/>
          </a:p>
          <a:p>
            <a:r>
              <a:rPr lang="en-US"/>
              <a:t>This project is for OneIT customers only and does not involve Healthcare.</a:t>
            </a: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12</a:t>
            </a:fld>
            <a:endParaRPr lang="en-US"/>
          </a:p>
        </p:txBody>
      </p:sp>
    </p:spTree>
    <p:extLst>
      <p:ext uri="{BB962C8B-B14F-4D97-AF65-F5344CB8AC3E}">
        <p14:creationId xmlns:p14="http://schemas.microsoft.com/office/powerpoint/2010/main" val="123491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question we often get is when to use OneDrive vs Teams vs SharePoint and where should I store my files.</a:t>
            </a:r>
          </a:p>
          <a:p>
            <a:endParaRPr lang="en-US"/>
          </a:p>
          <a:p>
            <a:r>
              <a:rPr lang="en-US"/>
              <a:t>OneDrive is for your personal work files, you can share files from here and collaborate on documents, but no long-term or official workgroup or departmental documents should be stored here.  A key thing to remember is that OneDrive accounts go away after someone leaves.</a:t>
            </a:r>
          </a:p>
          <a:p>
            <a:endParaRPr lang="en-US"/>
          </a:p>
          <a:p>
            <a:r>
              <a:rPr lang="en-US"/>
              <a:t>For Teams and SharePoint, a key thing to remember is that every Teams site has a SharePoint site automatically provisioned on top of it.  All of the files stored in Teams actually live in the SharePoint site. For most collaboration, team work, etc. – we would recommend going with just a Teams site.  It puts a nice front-end on a SharePoint site that is easier for most people.  If you get into some of the advanced needs around pages, lists, etc. then SharePoint may more likely come into play.</a:t>
            </a:r>
          </a:p>
        </p:txBody>
      </p:sp>
      <p:sp>
        <p:nvSpPr>
          <p:cNvPr id="4" name="Slide Number Placeholder 3"/>
          <p:cNvSpPr>
            <a:spLocks noGrp="1"/>
          </p:cNvSpPr>
          <p:nvPr>
            <p:ph type="sldNum" sz="quarter" idx="5"/>
          </p:nvPr>
        </p:nvSpPr>
        <p:spPr/>
        <p:txBody>
          <a:bodyPr/>
          <a:lstStyle/>
          <a:p>
            <a:fld id="{769943EA-69D9-7E49-97CD-A49926F617C9}" type="slidenum">
              <a:rPr lang="en-US" smtClean="0"/>
              <a:t>13</a:t>
            </a:fld>
            <a:endParaRPr lang="en-US"/>
          </a:p>
        </p:txBody>
      </p:sp>
    </p:spTree>
    <p:extLst>
      <p:ext uri="{BB962C8B-B14F-4D97-AF65-F5344CB8AC3E}">
        <p14:creationId xmlns:p14="http://schemas.microsoft.com/office/powerpoint/2010/main" val="385878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 tip I wanted to share.  If you haven’t downloaded and tried the mobile Teams app, I would encourage you to give it a try – it works great.</a:t>
            </a:r>
          </a:p>
          <a:p>
            <a:endParaRPr lang="en-US"/>
          </a:p>
          <a:p>
            <a:r>
              <a:rPr lang="en-US"/>
              <a:t>Available on both Android and iOS</a:t>
            </a:r>
          </a:p>
          <a:p>
            <a:r>
              <a:rPr lang="en-US"/>
              <a:t>Access chats, meetings, channels, etc. all from mobile app</a:t>
            </a:r>
          </a:p>
          <a:p>
            <a:r>
              <a:rPr lang="en-US"/>
              <a:t>Transfer call/meeting from laptop to mobile device or vice versa</a:t>
            </a:r>
          </a:p>
        </p:txBody>
      </p:sp>
      <p:sp>
        <p:nvSpPr>
          <p:cNvPr id="4" name="Slide Number Placeholder 3"/>
          <p:cNvSpPr>
            <a:spLocks noGrp="1"/>
          </p:cNvSpPr>
          <p:nvPr>
            <p:ph type="sldNum" sz="quarter" idx="5"/>
          </p:nvPr>
        </p:nvSpPr>
        <p:spPr/>
        <p:txBody>
          <a:bodyPr/>
          <a:lstStyle/>
          <a:p>
            <a:fld id="{769943EA-69D9-7E49-97CD-A49926F617C9}" type="slidenum">
              <a:rPr lang="en-US" smtClean="0"/>
              <a:t>14</a:t>
            </a:fld>
            <a:endParaRPr lang="en-US"/>
          </a:p>
        </p:txBody>
      </p:sp>
    </p:spTree>
    <p:extLst>
      <p:ext uri="{BB962C8B-B14F-4D97-AF65-F5344CB8AC3E}">
        <p14:creationId xmlns:p14="http://schemas.microsoft.com/office/powerpoint/2010/main" val="111082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final large effort I wanted to highlight is an effort to increase the number of online meetings happening with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Zoom is the primary online meeting tool today by far and we have just renewed it for another 4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However, one of the complaints we often hear is that we have too many tools and people don’t know when to use what.  Zoom continues to add more collaboration tools to compete with Teams and this will likely cause more confusion and more challenges.  Cost is also a consideration.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So while we have both tools for the next 4 years, we plan to make investments to move more towards Teams for online meeting over that time.  Over the next 4 years we’ll make a decision about the future of Zoom.  We’ll continue to monitor this strategy and make changes as we need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15</a:t>
            </a:fld>
            <a:endParaRPr lang="en-US"/>
          </a:p>
        </p:txBody>
      </p:sp>
    </p:spTree>
    <p:extLst>
      <p:ext uri="{BB962C8B-B14F-4D97-AF65-F5344CB8AC3E}">
        <p14:creationId xmlns:p14="http://schemas.microsoft.com/office/powerpoint/2010/main" val="1505489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wanted to highlights a couple of features that aren’t available to you today but give you an idea of where Teams is going.</a:t>
            </a:r>
          </a:p>
          <a:p>
            <a:r>
              <a:rPr lang="en-US"/>
              <a:t>Additional licensing required (no plans to site license) – Teams Premium License – includes several features, but the one I wanted to highlight is Intelligent Meeting Recap</a:t>
            </a:r>
          </a:p>
          <a:p>
            <a:r>
              <a:rPr lang="en-US"/>
              <a:t>All the talk these days about AI</a:t>
            </a:r>
          </a:p>
          <a:p>
            <a:r>
              <a:rPr lang="en-US"/>
              <a:t>Meeting summary</a:t>
            </a:r>
          </a:p>
          <a:p>
            <a:pPr lvl="1"/>
            <a:r>
              <a:rPr lang="en-US"/>
              <a:t>AI provided meeting summary notes</a:t>
            </a:r>
          </a:p>
          <a:p>
            <a:pPr lvl="1"/>
            <a:r>
              <a:rPr lang="en-US"/>
              <a:t>AI captured action items</a:t>
            </a:r>
          </a:p>
          <a:p>
            <a:pPr lvl="1"/>
            <a:r>
              <a:rPr lang="en-US"/>
              <a:t>Search recording to find specific topics, when your name was mentioned, etc.</a:t>
            </a:r>
          </a:p>
          <a:p>
            <a:pPr lvl="1"/>
            <a:r>
              <a:rPr lang="en-US"/>
              <a:t>Can get this for meetings you don’t even attend</a:t>
            </a:r>
          </a:p>
          <a:p>
            <a:pPr lvl="0"/>
            <a:endParaRPr lang="en-US"/>
          </a:p>
          <a:p>
            <a:pPr lvl="0"/>
            <a:r>
              <a:rPr lang="en-US"/>
              <a:t>This is a feature I’m interested in because I’m not very good at taking notes or capturing action items.</a:t>
            </a: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16</a:t>
            </a:fld>
            <a:endParaRPr lang="en-US"/>
          </a:p>
        </p:txBody>
      </p:sp>
    </p:spTree>
    <p:extLst>
      <p:ext uri="{BB962C8B-B14F-4D97-AF65-F5344CB8AC3E}">
        <p14:creationId xmlns:p14="http://schemas.microsoft.com/office/powerpoint/2010/main" val="4284127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17</a:t>
            </a:fld>
            <a:endParaRPr lang="en-US"/>
          </a:p>
        </p:txBody>
      </p:sp>
    </p:spTree>
    <p:extLst>
      <p:ext uri="{BB962C8B-B14F-4D97-AF65-F5344CB8AC3E}">
        <p14:creationId xmlns:p14="http://schemas.microsoft.com/office/powerpoint/2010/main" val="166359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a:t>
            </a:r>
            <a:r>
              <a:rPr lang="en-US" baseline="30000"/>
              <a:t>nd</a:t>
            </a:r>
            <a:r>
              <a:rPr lang="en-US"/>
              <a:t> feature I wanted to highlight is Microsoft Copilot which Microsoft is rolling out to basically all of their products including Teams.</a:t>
            </a:r>
          </a:p>
          <a:p>
            <a:endParaRPr lang="en-US"/>
          </a:p>
          <a:p>
            <a:r>
              <a:rPr lang="en-US"/>
              <a:t>Additional licensing likely required (no plans to site license) – Microsoft hasn’t shared how this will be licensed or the costs</a:t>
            </a:r>
          </a:p>
          <a:p>
            <a:r>
              <a:rPr lang="en-US"/>
              <a:t>Give examples of Copilot</a:t>
            </a:r>
          </a:p>
          <a:p>
            <a:pPr lvl="1"/>
            <a:r>
              <a:rPr lang="en-US"/>
              <a:t>Join meeting late, ask what you have missed</a:t>
            </a:r>
          </a:p>
          <a:p>
            <a:pPr lvl="1"/>
            <a:r>
              <a:rPr lang="en-US"/>
              <a:t>Create a table of pros and cons for [topic being discussed]</a:t>
            </a:r>
          </a:p>
          <a:p>
            <a:pPr lvl="1"/>
            <a:r>
              <a:rPr lang="en-US"/>
              <a:t>What decisions were made and what are some suggested next steps?</a:t>
            </a:r>
          </a:p>
          <a:p>
            <a:pPr lvl="1"/>
            <a:r>
              <a:rPr lang="en-US"/>
              <a:t>Help scheduling your next check-in</a:t>
            </a: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18</a:t>
            </a:fld>
            <a:endParaRPr lang="en-US"/>
          </a:p>
        </p:txBody>
      </p:sp>
    </p:spTree>
    <p:extLst>
      <p:ext uri="{BB962C8B-B14F-4D97-AF65-F5344CB8AC3E}">
        <p14:creationId xmlns:p14="http://schemas.microsoft.com/office/powerpoint/2010/main" val="135310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19</a:t>
            </a:fld>
            <a:endParaRPr lang="en-US"/>
          </a:p>
        </p:txBody>
      </p:sp>
    </p:spTree>
    <p:extLst>
      <p:ext uri="{BB962C8B-B14F-4D97-AF65-F5344CB8AC3E}">
        <p14:creationId xmlns:p14="http://schemas.microsoft.com/office/powerpoint/2010/main" val="2127445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URL has a significant amount of content about Microsoft Teams – I encourage you to take a look when you have time.  Can be useful to your end users as well.</a:t>
            </a:r>
          </a:p>
          <a:p>
            <a:endParaRPr lang="en-US"/>
          </a:p>
          <a:p>
            <a:r>
              <a:rPr lang="en-US"/>
              <a:t>We now have a campus IT trainer on the OneIT side and that second link provides information about the classes that we provide.  We can offer small group training for Teams or any aspect of Teams to all support staff in OneIT – please reach out to Manda Marshall with requests.  Unfortunately, these instructor-led classes are geared towards OneIT staff and not Healthcare.</a:t>
            </a:r>
          </a:p>
          <a:p>
            <a:endParaRPr lang="en-US"/>
          </a:p>
          <a:p>
            <a:r>
              <a:rPr lang="en-US"/>
              <a:t>Finally, </a:t>
            </a:r>
            <a:r>
              <a:rPr lang="en-US" err="1"/>
              <a:t>linkedin</a:t>
            </a:r>
            <a:r>
              <a:rPr lang="en-US"/>
              <a:t> learning is a great way to learn more about Teams with many courses available.  And remember you can access them all directly from within Teams.</a:t>
            </a: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20</a:t>
            </a:fld>
            <a:endParaRPr lang="en-US"/>
          </a:p>
        </p:txBody>
      </p:sp>
    </p:spTree>
    <p:extLst>
      <p:ext uri="{BB962C8B-B14F-4D97-AF65-F5344CB8AC3E}">
        <p14:creationId xmlns:p14="http://schemas.microsoft.com/office/powerpoint/2010/main" val="22107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some of the tools and features available in Microsoft Teams</a:t>
            </a:r>
          </a:p>
          <a:p>
            <a:endParaRPr lang="en-US"/>
          </a:p>
          <a:p>
            <a:r>
              <a:rPr lang="en-US"/>
              <a:t>You can access your OneDrive from the Files icon</a:t>
            </a:r>
          </a:p>
          <a:p>
            <a:endParaRPr lang="en-US"/>
          </a:p>
          <a:p>
            <a:r>
              <a:rPr lang="en-US"/>
              <a:t>3</a:t>
            </a:r>
            <a:r>
              <a:rPr lang="en-US" baseline="30000"/>
              <a:t>rd</a:t>
            </a:r>
            <a:r>
              <a:rPr lang="en-US"/>
              <a:t>-party apps allow you to integrate a number of apps directly into Teams.  We have most of these disabled by default, but we have all the Microsoft apps enabled and approximately 20 or so of the most common apps that people have used.  We request that users talk first with their local IT before adding an app.  We typically cannot offer any support for that 3</a:t>
            </a:r>
            <a:r>
              <a:rPr lang="en-US" baseline="30000"/>
              <a:t>rd</a:t>
            </a:r>
            <a:r>
              <a:rPr lang="en-US"/>
              <a:t>-party apps.</a:t>
            </a:r>
          </a:p>
        </p:txBody>
      </p:sp>
      <p:sp>
        <p:nvSpPr>
          <p:cNvPr id="4" name="Slide Number Placeholder 3"/>
          <p:cNvSpPr>
            <a:spLocks noGrp="1"/>
          </p:cNvSpPr>
          <p:nvPr>
            <p:ph type="sldNum" sz="quarter" idx="5"/>
          </p:nvPr>
        </p:nvSpPr>
        <p:spPr/>
        <p:txBody>
          <a:bodyPr/>
          <a:lstStyle/>
          <a:p>
            <a:fld id="{769943EA-69D9-7E49-97CD-A49926F617C9}" type="slidenum">
              <a:rPr lang="en-US" smtClean="0"/>
              <a:t>3</a:t>
            </a:fld>
            <a:endParaRPr lang="en-US"/>
          </a:p>
        </p:txBody>
      </p:sp>
    </p:spTree>
    <p:extLst>
      <p:ext uri="{BB962C8B-B14F-4D97-AF65-F5344CB8AC3E}">
        <p14:creationId xmlns:p14="http://schemas.microsoft.com/office/powerpoint/2010/main" val="167454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Microsoft teams has a number of use cases – really any activity that involves 1 or more people may benefit from using Teams</a:t>
            </a:r>
          </a:p>
          <a:p>
            <a:endParaRPr lang="en-US"/>
          </a:p>
          <a:p>
            <a:r>
              <a:rPr lang="en-US"/>
              <a:t>OneIT has stated that Microsoft Teams is our primary collaboration tool and one of two primary online meeting tools (the other being Zoom)</a:t>
            </a:r>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a:p>
        </p:txBody>
      </p:sp>
    </p:spTree>
    <p:extLst>
      <p:ext uri="{BB962C8B-B14F-4D97-AF65-F5344CB8AC3E}">
        <p14:creationId xmlns:p14="http://schemas.microsoft.com/office/powerpoint/2010/main" val="233678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area we sometimes see people get tripped up on is when creating a new team, they don’t know want to choose.  When you or your customers see this screen when creating a team, our recommendation is to always choose “other”</a:t>
            </a:r>
          </a:p>
          <a:p>
            <a:endParaRPr lang="en-US"/>
          </a:p>
          <a:p>
            <a:r>
              <a:rPr lang="en-US"/>
              <a:t>Other provides you with a blank slate to build and create your own team structure.</a:t>
            </a:r>
          </a:p>
          <a:p>
            <a:endParaRPr lang="en-US"/>
          </a:p>
          <a:p>
            <a:r>
              <a:rPr lang="en-US"/>
              <a:t>We also often asked can we customize this screen or create our own templates?  Unfortunately, we can’t because we have an education tenant in O365 and that is one limitation.</a:t>
            </a:r>
          </a:p>
        </p:txBody>
      </p:sp>
      <p:sp>
        <p:nvSpPr>
          <p:cNvPr id="4" name="Slide Number Placeholder 3"/>
          <p:cNvSpPr>
            <a:spLocks noGrp="1"/>
          </p:cNvSpPr>
          <p:nvPr>
            <p:ph type="sldNum" sz="quarter" idx="5"/>
          </p:nvPr>
        </p:nvSpPr>
        <p:spPr/>
        <p:txBody>
          <a:bodyPr/>
          <a:lstStyle/>
          <a:p>
            <a:fld id="{769943EA-69D9-7E49-97CD-A49926F617C9}" type="slidenum">
              <a:rPr lang="en-US" smtClean="0"/>
              <a:t>5</a:t>
            </a:fld>
            <a:endParaRPr lang="en-US"/>
          </a:p>
        </p:txBody>
      </p:sp>
    </p:spTree>
    <p:extLst>
      <p:ext uri="{BB962C8B-B14F-4D97-AF65-F5344CB8AC3E}">
        <p14:creationId xmlns:p14="http://schemas.microsoft.com/office/powerpoint/2010/main" val="132649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Teams first launched all it had were standard channels, now it has 3 types of channels.</a:t>
            </a:r>
          </a:p>
          <a:p>
            <a:endParaRPr lang="en-US"/>
          </a:p>
          <a:p>
            <a:r>
              <a:rPr lang="en-US"/>
              <a:t>Standard – this is the default type, anyone who has access to the Team has access to a standard channel.</a:t>
            </a:r>
          </a:p>
          <a:p>
            <a:endParaRPr lang="en-US"/>
          </a:p>
          <a:p>
            <a:r>
              <a:rPr lang="en-US"/>
              <a:t>Private – private channels are for a subset of the team members.  So if you have a team with 10 people and 3 are going to work on a sub-project they could create a private channel and only give access to those 3.  The other members wouldn’t be able to see the private channels.</a:t>
            </a:r>
          </a:p>
          <a:p>
            <a:endParaRPr lang="en-US"/>
          </a:p>
          <a:p>
            <a:r>
              <a:rPr lang="en-US"/>
              <a:t>Shared – shared channels are a new type of channel.  A shared channel can have people added who aren’t members of the top-level Teams site.  So in my previous example of 3 people working on a sub-project, if they had a 4</a:t>
            </a:r>
            <a:r>
              <a:rPr lang="en-US" baseline="30000"/>
              <a:t>th</a:t>
            </a:r>
            <a:r>
              <a:rPr lang="en-US"/>
              <a:t> person they need to collaborate with who was not a part of the original team, they could use a shared channel and add the person.</a:t>
            </a:r>
          </a:p>
          <a:p>
            <a:endParaRPr lang="en-US"/>
          </a:p>
          <a:p>
            <a:r>
              <a:rPr lang="en-US"/>
              <a:t>A key thing to keep in mind about private and shared channel is they have some limitations about which apps will work with them – including many of the Microsoft apps.  Both private and shared channels work well for collaboration and file sharing.</a:t>
            </a:r>
          </a:p>
        </p:txBody>
      </p:sp>
      <p:sp>
        <p:nvSpPr>
          <p:cNvPr id="4" name="Slide Number Placeholder 3"/>
          <p:cNvSpPr>
            <a:spLocks noGrp="1"/>
          </p:cNvSpPr>
          <p:nvPr>
            <p:ph type="sldNum" sz="quarter" idx="5"/>
          </p:nvPr>
        </p:nvSpPr>
        <p:spPr/>
        <p:txBody>
          <a:bodyPr/>
          <a:lstStyle/>
          <a:p>
            <a:fld id="{769943EA-69D9-7E49-97CD-A49926F617C9}" type="slidenum">
              <a:rPr lang="en-US" smtClean="0"/>
              <a:t>6</a:t>
            </a:fld>
            <a:endParaRPr lang="en-US"/>
          </a:p>
        </p:txBody>
      </p:sp>
    </p:spTree>
    <p:extLst>
      <p:ext uri="{BB962C8B-B14F-4D97-AF65-F5344CB8AC3E}">
        <p14:creationId xmlns:p14="http://schemas.microsoft.com/office/powerpoint/2010/main" val="147493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While Teams has been used more and more within OneIT and HCIS as well – we know there are lots of people out there who don’t really know what Teams is or how they can use it to help them collaborate.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effort will develop resources to help market, communicate and train on Microsoft Teams.  We plan to focus college by college and department by department to better rollout Teams to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plan to collaborate with HCIS on this effort and share information as it is developed.</a:t>
            </a: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7</a:t>
            </a:fld>
            <a:endParaRPr lang="en-US"/>
          </a:p>
        </p:txBody>
      </p:sp>
    </p:spTree>
    <p:extLst>
      <p:ext uri="{BB962C8B-B14F-4D97-AF65-F5344CB8AC3E}">
        <p14:creationId xmlns:p14="http://schemas.microsoft.com/office/powerpoint/2010/main" val="257249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new Teams clients is coming out later this year.  At times it has been called Teams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supposed to be much faster, consume less memory (current client can be a memory hog), will have some new interfaces and allows for more seamless collaboration across multiple Office 365 organizations.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Microsoft has started to roll the client out in preview, but it is not available for the Education space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8</a:t>
            </a:fld>
            <a:endParaRPr lang="en-US"/>
          </a:p>
        </p:txBody>
      </p:sp>
    </p:spTree>
    <p:extLst>
      <p:ext uri="{BB962C8B-B14F-4D97-AF65-F5344CB8AC3E}">
        <p14:creationId xmlns:p14="http://schemas.microsoft.com/office/powerpoint/2010/main" val="341171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9</a:t>
            </a:fld>
            <a:endParaRPr lang="en-US"/>
          </a:p>
        </p:txBody>
      </p:sp>
    </p:spTree>
    <p:extLst>
      <p:ext uri="{BB962C8B-B14F-4D97-AF65-F5344CB8AC3E}">
        <p14:creationId xmlns:p14="http://schemas.microsoft.com/office/powerpoint/2010/main" val="189714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here uses LinkedIn Learning?</a:t>
            </a:r>
          </a:p>
          <a:p>
            <a:endParaRPr lang="en-US"/>
          </a:p>
          <a:p>
            <a:r>
              <a:rPr lang="en-US"/>
              <a:t>Did you know that you can access all of the </a:t>
            </a:r>
            <a:r>
              <a:rPr lang="en-US" err="1"/>
              <a:t>linkedin</a:t>
            </a:r>
            <a:r>
              <a:rPr lang="en-US"/>
              <a:t> learning content directly within Teams?</a:t>
            </a:r>
          </a:p>
          <a:p>
            <a:endParaRPr lang="en-US"/>
          </a:p>
          <a:p>
            <a:r>
              <a:rPr lang="en-US"/>
              <a:t>One of those Microsoft apps that we talked about before is called Viva Learning.  You can add that to your left-hand navigation and access content from LinkedIn Learning and Microsoft Learning.  You will need to authenticate to the LinkedIn Learning content, but that is a pretty seamless experience right within the app.</a:t>
            </a:r>
          </a:p>
          <a:p>
            <a:endParaRPr lang="en-US"/>
          </a:p>
          <a:p>
            <a:r>
              <a:rPr lang="en-US"/>
              <a:t>You can then share videos and courses with other people through the chat and team tools.</a:t>
            </a:r>
          </a:p>
        </p:txBody>
      </p:sp>
      <p:sp>
        <p:nvSpPr>
          <p:cNvPr id="4" name="Slide Number Placeholder 3"/>
          <p:cNvSpPr>
            <a:spLocks noGrp="1"/>
          </p:cNvSpPr>
          <p:nvPr>
            <p:ph type="sldNum" sz="quarter" idx="5"/>
          </p:nvPr>
        </p:nvSpPr>
        <p:spPr/>
        <p:txBody>
          <a:bodyPr/>
          <a:lstStyle/>
          <a:p>
            <a:fld id="{769943EA-69D9-7E49-97CD-A49926F617C9}" type="slidenum">
              <a:rPr lang="en-US" smtClean="0"/>
              <a:t>10</a:t>
            </a:fld>
            <a:endParaRPr lang="en-US"/>
          </a:p>
        </p:txBody>
      </p:sp>
    </p:spTree>
    <p:extLst>
      <p:ext uri="{BB962C8B-B14F-4D97-AF65-F5344CB8AC3E}">
        <p14:creationId xmlns:p14="http://schemas.microsoft.com/office/powerpoint/2010/main" val="1040052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931628" cy="1847088"/>
          </a:xfrm>
        </p:spPr>
        <p:txBody>
          <a:bodyPr lIns="0" tIns="0" rIns="0" bIns="0" anchor="t" anchorCtr="0">
            <a:normAutofit/>
          </a:bodyPr>
          <a:lstStyle>
            <a:lvl1pPr algn="l">
              <a:defRPr sz="52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43872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EBA0026-8676-FC4D-B8E3-23D67CC31E33}"/>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1" name="Text Placeholder 15">
            <a:extLst>
              <a:ext uri="{FF2B5EF4-FFF2-40B4-BE49-F238E27FC236}">
                <a16:creationId xmlns:a16="http://schemas.microsoft.com/office/drawing/2014/main" id="{C56D6AE6-8806-5841-BD04-7C1509FA8029}"/>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bg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6" y="1774217"/>
            <a:ext cx="6948756" cy="365125"/>
          </a:xfrm>
          <a:prstGeom prst="rect">
            <a:avLst/>
          </a:prstGeom>
          <a:noFill/>
        </p:spPr>
        <p:txBody>
          <a:bodyPr vert="horz" lIns="0" tIns="0" rIns="0" bIns="0" rtlCol="0" anchor="ctr"/>
          <a:lstStyle>
            <a:lvl1pPr algn="l">
              <a:defRPr sz="1650" b="0">
                <a:solidFill>
                  <a:schemeClr val="bg1"/>
                </a:solidFill>
                <a:latin typeface="Roboto" panose="02000000000000000000" pitchFamily="2" charset="0"/>
                <a:ea typeface="Roboto" panose="02000000000000000000" pitchFamily="2" charset="0"/>
              </a:defRPr>
            </a:lvl1pPr>
          </a:lstStyle>
          <a:p>
            <a:r>
              <a:rPr lang="en-US"/>
              <a:t>OneIT</a:t>
            </a:r>
          </a:p>
        </p:txBody>
      </p:sp>
      <p:pic>
        <p:nvPicPr>
          <p:cNvPr id="9" name="Picture 8" descr="The University of Iowa">
            <a:extLst>
              <a:ext uri="{FF2B5EF4-FFF2-40B4-BE49-F238E27FC236}">
                <a16:creationId xmlns:a16="http://schemas.microsoft.com/office/drawing/2014/main" id="{F79387AB-96AB-3C45-A320-91F134DB3255}"/>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14375" y="389510"/>
            <a:ext cx="7715250" cy="1331865"/>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 </a:t>
            </a:r>
            <a:br>
              <a:rPr lang="en-US"/>
            </a:br>
            <a:r>
              <a:rPr lang="en-US"/>
              <a:t>that runs to two lines</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4376" y="16578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5" y="2050741"/>
            <a:ext cx="7715250" cy="3892859"/>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995AAAF-3BA6-4445-BF32-09164447961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ABEBFC15-B7A4-FB4F-B562-C691AE5316A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E48D5845-E94B-FC44-882C-248EE3B0A58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2880" userDrawn="1">
          <p15:clr>
            <a:srgbClr val="FBAE40"/>
          </p15:clr>
        </p15:guide>
        <p15:guide id="3" pos="450" userDrawn="1">
          <p15:clr>
            <a:srgbClr val="FBAE40"/>
          </p15:clr>
        </p15:guide>
        <p15:guide id="4" pos="531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289198"/>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76838"/>
            <a:ext cx="3600164"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279146"/>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66786"/>
            <a:ext cx="3600168"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FB445FB3-9F03-6E45-A046-D32E1D8AA79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BA149722-E418-5049-AB8B-86D90151F093}"/>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1686756"/>
            <a:ext cx="2230029"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2674396"/>
            <a:ext cx="2230029"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1686756"/>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2674396"/>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2A845926-60C8-4F49-ABF0-3DC9E8370DA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207D8975-2D7E-8541-B9BA-B4ACB2453DE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643188"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0557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1676706"/>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2664346"/>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55DF11BA-BD6E-E14D-A115-587308DBF4A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B052AD83-662D-804A-9C50-78BD2D9F776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5" name="Footer Placeholder 4">
            <a:extLst>
              <a:ext uri="{FF2B5EF4-FFF2-40B4-BE49-F238E27FC236}">
                <a16:creationId xmlns:a16="http://schemas.microsoft.com/office/drawing/2014/main" id="{09F774AF-F9D8-314F-ADA4-4C6BF856754D}"/>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7716440" cy="329184"/>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7716440" cy="754602"/>
          </a:xfrm>
        </p:spPr>
        <p:txBody>
          <a:bodyPr lIns="0" tIns="0" rIns="0" bIns="0">
            <a:normAutofit/>
          </a:bodyPr>
          <a:lstStyle>
            <a:lvl1pPr marL="0" marR="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marL="0" marR="0" lvl="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a:pPr>
            <a:r>
              <a:rPr lang="en-US"/>
              <a:t>Click to edit row text</a:t>
            </a:r>
          </a:p>
          <a:p>
            <a:pPr lvl="0"/>
            <a:endParaRPr lang="en-US"/>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38019"/>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11376"/>
            <a:ext cx="7716440"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44628"/>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80501"/>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93705"/>
            <a:ext cx="7716440"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26956"/>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Rectangle 14">
            <a:extLst>
              <a:ext uri="{FF2B5EF4-FFF2-40B4-BE49-F238E27FC236}">
                <a16:creationId xmlns:a16="http://schemas.microsoft.com/office/drawing/2014/main" id="{55E76717-4761-EC4B-BDB1-C130638E59C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34AAC5E4-D04D-AA43-9A77-008D2409BECE}"/>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795C6E8E-B090-754E-BB4D-53EC4364AED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21424"/>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54675"/>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83657"/>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16908"/>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4862772" y="1688512"/>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4862773" y="2121764"/>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4862773" y="3223178"/>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4862774" y="3656430"/>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4862775" y="4685411"/>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4862776" y="5118662"/>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9" name="Rectangle 28">
            <a:extLst>
              <a:ext uri="{FF2B5EF4-FFF2-40B4-BE49-F238E27FC236}">
                <a16:creationId xmlns:a16="http://schemas.microsoft.com/office/drawing/2014/main" id="{A774845D-2BF0-2740-9880-8D2B0EBB22B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5AA78D2-879D-BC4F-9774-9CE61C81AA4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95EBCFD2-248B-A44E-AEE6-8987ECBEC98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1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120011"/>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2660476"/>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715571" y="280360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715573" y="3236853"/>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3691764"/>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715574" y="387014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715576" y="4303394"/>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714380" y="478519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715573" y="4988550"/>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715574" y="5421802"/>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4850622" y="1688232"/>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4850623" y="2121485"/>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4851817" y="2805075"/>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4851819" y="3238327"/>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4851820" y="3871616"/>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4851822" y="4304868"/>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4851819" y="4990024"/>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4851820" y="5423276"/>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Rectangle 32">
            <a:extLst>
              <a:ext uri="{FF2B5EF4-FFF2-40B4-BE49-F238E27FC236}">
                <a16:creationId xmlns:a16="http://schemas.microsoft.com/office/drawing/2014/main" id="{A5480C56-313A-5C4D-A02B-5C10621A506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5" name="Picture 34" descr="The University of Iowa">
            <a:extLst>
              <a:ext uri="{FF2B5EF4-FFF2-40B4-BE49-F238E27FC236}">
                <a16:creationId xmlns:a16="http://schemas.microsoft.com/office/drawing/2014/main" id="{2DA8F900-4BB3-134B-A7DE-0A6F63695305}"/>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6" name="Footer Placeholder 4">
            <a:extLst>
              <a:ext uri="{FF2B5EF4-FFF2-40B4-BE49-F238E27FC236}">
                <a16:creationId xmlns:a16="http://schemas.microsoft.com/office/drawing/2014/main" id="{B5B719EA-A20E-994C-8EEE-69E62E50742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756430"/>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37816"/>
            <a:ext cx="3600164"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711994" y="3790765"/>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718539" y="4109427"/>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718540" y="4590814"/>
            <a:ext cx="3600164" cy="11819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79385"/>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746378"/>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27764"/>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4829457" y="4099375"/>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4829458" y="4580761"/>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D8D606F0-071A-A842-B316-9BEBD143AC3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70498093-055A-1249-80EE-EB69C10A937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8EEADFDD-6D39-8041-B44B-CC11D0FD544F}"/>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Stat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141220" y="2469136"/>
            <a:ext cx="940541" cy="930491"/>
          </a:xfrm>
        </p:spPr>
        <p:txBody>
          <a:bodyPr/>
          <a:lstStyle>
            <a:lvl1pPr marL="0" indent="0">
              <a:buNone/>
              <a:defRPr/>
            </a:lvl1pPr>
          </a:lstStyle>
          <a:p>
            <a:endParaRPr lang="en-US"/>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9F9D999-694A-C64C-9BA8-FF37455DDD7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A000685F-E841-A44D-AC9C-173BD5E3C25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
        <p:nvSpPr>
          <p:cNvPr id="34" name="Picture Placeholder 50">
            <a:extLst>
              <a:ext uri="{FF2B5EF4-FFF2-40B4-BE49-F238E27FC236}">
                <a16:creationId xmlns:a16="http://schemas.microsoft.com/office/drawing/2014/main" id="{F52BFEB6-775B-5540-A1D7-F6E3DDCDB834}"/>
              </a:ext>
            </a:extLst>
          </p:cNvPr>
          <p:cNvSpPr>
            <a:spLocks noGrp="1"/>
          </p:cNvSpPr>
          <p:nvPr>
            <p:ph type="pic" sz="quarter" idx="28"/>
          </p:nvPr>
        </p:nvSpPr>
        <p:spPr>
          <a:xfrm>
            <a:off x="4873763" y="2484685"/>
            <a:ext cx="940541" cy="930491"/>
          </a:xfrm>
        </p:spPr>
        <p:txBody>
          <a:bodyPr/>
          <a:lstStyle>
            <a:lvl1pPr marL="0" indent="0">
              <a:buNone/>
              <a:defRPr/>
            </a:lvl1pPr>
          </a:lstStyle>
          <a:p>
            <a:endParaRPr lang="en-US"/>
          </a:p>
        </p:txBody>
      </p:sp>
      <p:sp>
        <p:nvSpPr>
          <p:cNvPr id="35" name="Picture Placeholder 50">
            <a:extLst>
              <a:ext uri="{FF2B5EF4-FFF2-40B4-BE49-F238E27FC236}">
                <a16:creationId xmlns:a16="http://schemas.microsoft.com/office/drawing/2014/main" id="{3B2767A3-945C-8A48-8F63-467E5E2A4DDF}"/>
              </a:ext>
            </a:extLst>
          </p:cNvPr>
          <p:cNvSpPr>
            <a:spLocks noGrp="1"/>
          </p:cNvSpPr>
          <p:nvPr>
            <p:ph type="pic" sz="quarter" idx="29"/>
          </p:nvPr>
        </p:nvSpPr>
        <p:spPr>
          <a:xfrm>
            <a:off x="7606307" y="2484685"/>
            <a:ext cx="940541" cy="930491"/>
          </a:xfrm>
        </p:spPr>
        <p:txBody>
          <a:bodyPr/>
          <a:lstStyle>
            <a:lvl1pPr marL="0" indent="0">
              <a:buNone/>
              <a:defRPr/>
            </a:lvl1pPr>
          </a:lstStyle>
          <a:p>
            <a:endParaRPr lang="en-US"/>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16102"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72729" y="2553043"/>
            <a:ext cx="886809" cy="878171"/>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A13C9DCC-5284-6A4A-A857-E196C97A307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8" name="Footer Placeholder 4">
            <a:extLst>
              <a:ext uri="{FF2B5EF4-FFF2-40B4-BE49-F238E27FC236}">
                <a16:creationId xmlns:a16="http://schemas.microsoft.com/office/drawing/2014/main" id="{EE85593F-9DA3-E843-83EA-BB61BA6E56A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
        <p:nvSpPr>
          <p:cNvPr id="29" name="Oval 28">
            <a:extLst>
              <a:ext uri="{FF2B5EF4-FFF2-40B4-BE49-F238E27FC236}">
                <a16:creationId xmlns:a16="http://schemas.microsoft.com/office/drawing/2014/main" id="{DF1D17A9-33ED-0C42-9E29-A5641F8C0AFE}"/>
              </a:ext>
              <a:ext uri="{C183D7F6-B498-43B3-948B-1728B52AA6E4}">
                <adec:decorative xmlns:adec="http://schemas.microsoft.com/office/drawing/2017/decorative" val="1"/>
              </a:ext>
            </a:extLst>
          </p:cNvPr>
          <p:cNvSpPr/>
          <p:nvPr userDrawn="1"/>
        </p:nvSpPr>
        <p:spPr>
          <a:xfrm>
            <a:off x="3859924"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Picture Placeholder 3">
            <a:extLst>
              <a:ext uri="{FF2B5EF4-FFF2-40B4-BE49-F238E27FC236}">
                <a16:creationId xmlns:a16="http://schemas.microsoft.com/office/drawing/2014/main" id="{569A0A84-E625-844B-BFE2-C1C6287E290E}"/>
              </a:ext>
            </a:extLst>
          </p:cNvPr>
          <p:cNvSpPr>
            <a:spLocks noGrp="1"/>
          </p:cNvSpPr>
          <p:nvPr>
            <p:ph type="pic" sz="quarter" idx="24"/>
          </p:nvPr>
        </p:nvSpPr>
        <p:spPr>
          <a:xfrm>
            <a:off x="4103299" y="2553043"/>
            <a:ext cx="886809" cy="878171"/>
          </a:xfrm>
        </p:spPr>
        <p:txBody>
          <a:bodyPr/>
          <a:lstStyle>
            <a:lvl1pPr>
              <a:buNone/>
              <a:defRPr/>
            </a:lvl1pPr>
          </a:lstStyle>
          <a:p>
            <a:endParaRPr lang="en-US"/>
          </a:p>
        </p:txBody>
      </p:sp>
      <p:sp>
        <p:nvSpPr>
          <p:cNvPr id="31" name="Oval 30">
            <a:extLst>
              <a:ext uri="{FF2B5EF4-FFF2-40B4-BE49-F238E27FC236}">
                <a16:creationId xmlns:a16="http://schemas.microsoft.com/office/drawing/2014/main" id="{A5736D78-B363-E54C-9445-910A8845B60F}"/>
              </a:ext>
              <a:ext uri="{C183D7F6-B498-43B3-948B-1728B52AA6E4}">
                <adec:decorative xmlns:adec="http://schemas.microsoft.com/office/drawing/2017/decorative" val="1"/>
              </a:ext>
            </a:extLst>
          </p:cNvPr>
          <p:cNvSpPr/>
          <p:nvPr userDrawn="1"/>
        </p:nvSpPr>
        <p:spPr>
          <a:xfrm>
            <a:off x="6503747" y="2265939"/>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Picture Placeholder 3">
            <a:extLst>
              <a:ext uri="{FF2B5EF4-FFF2-40B4-BE49-F238E27FC236}">
                <a16:creationId xmlns:a16="http://schemas.microsoft.com/office/drawing/2014/main" id="{AE5BD224-C6F0-A44B-8415-008E871A701D}"/>
              </a:ext>
            </a:extLst>
          </p:cNvPr>
          <p:cNvSpPr>
            <a:spLocks noGrp="1"/>
          </p:cNvSpPr>
          <p:nvPr>
            <p:ph type="pic" sz="quarter" idx="25"/>
          </p:nvPr>
        </p:nvSpPr>
        <p:spPr>
          <a:xfrm>
            <a:off x="6760374" y="2552669"/>
            <a:ext cx="886809" cy="878171"/>
          </a:xfrm>
        </p:spPr>
        <p:txBody>
          <a:bodyPr/>
          <a:lstStyle>
            <a:lvl1pPr>
              <a:buNone/>
              <a:defRPr/>
            </a:lvl1pPr>
          </a:lstStyle>
          <a:p>
            <a:endParaRPr lang="en-US"/>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858000" cy="1843238"/>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43872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687466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a:t>OneIT</a:t>
            </a:r>
          </a:p>
        </p:txBody>
      </p:sp>
      <p:pic>
        <p:nvPicPr>
          <p:cNvPr id="9" name="Picture 8" descr="The University of Iowa">
            <a:extLst>
              <a:ext uri="{FF2B5EF4-FFF2-40B4-BE49-F238E27FC236}">
                <a16:creationId xmlns:a16="http://schemas.microsoft.com/office/drawing/2014/main" id="{2BFB147F-9BD6-AA42-8D58-18E266C69A12}"/>
              </a:ext>
            </a:extLst>
          </p:cNvPr>
          <p:cNvPicPr>
            <a:picLocks noChangeAspect="1"/>
          </p:cNvPicPr>
          <p:nvPr userDrawn="1"/>
        </p:nvPicPr>
        <p:blipFill>
          <a:blip r:embed="rId2"/>
          <a:srcRect/>
          <a:stretch/>
        </p:blipFill>
        <p:spPr>
          <a:xfrm>
            <a:off x="6476484" y="150"/>
            <a:ext cx="2020330" cy="961761"/>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4073057"/>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6" name="Rectangle 15">
            <a:extLst>
              <a:ext uri="{FF2B5EF4-FFF2-40B4-BE49-F238E27FC236}">
                <a16:creationId xmlns:a16="http://schemas.microsoft.com/office/drawing/2014/main" id="{D4578BB7-B3A6-0D4A-A743-C8950F9817AE}"/>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4" name="Picture 33" descr="The University of Iowa">
            <a:extLst>
              <a:ext uri="{FF2B5EF4-FFF2-40B4-BE49-F238E27FC236}">
                <a16:creationId xmlns:a16="http://schemas.microsoft.com/office/drawing/2014/main" id="{E6A101F6-A986-EA4C-85FF-846F802DF0A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5" name="Footer Placeholder 4">
            <a:extLst>
              <a:ext uri="{FF2B5EF4-FFF2-40B4-BE49-F238E27FC236}">
                <a16:creationId xmlns:a16="http://schemas.microsoft.com/office/drawing/2014/main" id="{DBA4A05F-7745-F24C-BB9F-0EF0456B4EA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
        <p:nvSpPr>
          <p:cNvPr id="36" name="Oval 35">
            <a:extLst>
              <a:ext uri="{FF2B5EF4-FFF2-40B4-BE49-F238E27FC236}">
                <a16:creationId xmlns:a16="http://schemas.microsoft.com/office/drawing/2014/main" id="{F794BC38-28A2-BC4E-9A38-652E9790E452}"/>
              </a:ext>
              <a:ext uri="{C183D7F6-B498-43B3-948B-1728B52AA6E4}">
                <adec:decorative xmlns:adec="http://schemas.microsoft.com/office/drawing/2017/decorative" val="1"/>
              </a:ext>
            </a:extLst>
          </p:cNvPr>
          <p:cNvSpPr/>
          <p:nvPr userDrawn="1"/>
        </p:nvSpPr>
        <p:spPr>
          <a:xfrm>
            <a:off x="95278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Picture Placeholder 3">
            <a:extLst>
              <a:ext uri="{FF2B5EF4-FFF2-40B4-BE49-F238E27FC236}">
                <a16:creationId xmlns:a16="http://schemas.microsoft.com/office/drawing/2014/main" id="{BEB5B93C-855D-1841-B46E-5C7DC4474C9D}"/>
              </a:ext>
            </a:extLst>
          </p:cNvPr>
          <p:cNvSpPr>
            <a:spLocks noGrp="1"/>
          </p:cNvSpPr>
          <p:nvPr>
            <p:ph type="pic" sz="quarter" idx="25"/>
          </p:nvPr>
        </p:nvSpPr>
        <p:spPr>
          <a:xfrm>
            <a:off x="1169656" y="2531257"/>
            <a:ext cx="886809" cy="878171"/>
          </a:xfrm>
        </p:spPr>
        <p:txBody>
          <a:bodyPr/>
          <a:lstStyle>
            <a:lvl1pPr>
              <a:buNone/>
              <a:defRPr/>
            </a:lvl1pPr>
          </a:lstStyle>
          <a:p>
            <a:endParaRPr lang="en-US"/>
          </a:p>
        </p:txBody>
      </p:sp>
      <p:sp>
        <p:nvSpPr>
          <p:cNvPr id="38" name="Oval 37">
            <a:extLst>
              <a:ext uri="{FF2B5EF4-FFF2-40B4-BE49-F238E27FC236}">
                <a16:creationId xmlns:a16="http://schemas.microsoft.com/office/drawing/2014/main" id="{B88EAE07-826D-E648-AD1B-C375586FE0F9}"/>
              </a:ext>
              <a:ext uri="{C183D7F6-B498-43B3-948B-1728B52AA6E4}">
                <adec:decorative xmlns:adec="http://schemas.microsoft.com/office/drawing/2017/decorative" val="1"/>
              </a:ext>
            </a:extLst>
          </p:cNvPr>
          <p:cNvSpPr/>
          <p:nvPr userDrawn="1"/>
        </p:nvSpPr>
        <p:spPr>
          <a:xfrm>
            <a:off x="2905813"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Picture Placeholder 3">
            <a:extLst>
              <a:ext uri="{FF2B5EF4-FFF2-40B4-BE49-F238E27FC236}">
                <a16:creationId xmlns:a16="http://schemas.microsoft.com/office/drawing/2014/main" id="{6B4B3321-3FE0-F24B-B46D-CBEB820F0DB5}"/>
              </a:ext>
            </a:extLst>
          </p:cNvPr>
          <p:cNvSpPr>
            <a:spLocks noGrp="1"/>
          </p:cNvSpPr>
          <p:nvPr>
            <p:ph type="pic" sz="quarter" idx="21"/>
          </p:nvPr>
        </p:nvSpPr>
        <p:spPr>
          <a:xfrm>
            <a:off x="3205973" y="2546988"/>
            <a:ext cx="806295" cy="798442"/>
          </a:xfrm>
        </p:spPr>
        <p:txBody>
          <a:bodyPr/>
          <a:lstStyle>
            <a:lvl1pPr>
              <a:buNone/>
              <a:defRPr/>
            </a:lvl1pPr>
          </a:lstStyle>
          <a:p>
            <a:endParaRPr lang="en-US"/>
          </a:p>
        </p:txBody>
      </p:sp>
      <p:sp>
        <p:nvSpPr>
          <p:cNvPr id="40" name="Oval 39">
            <a:extLst>
              <a:ext uri="{FF2B5EF4-FFF2-40B4-BE49-F238E27FC236}">
                <a16:creationId xmlns:a16="http://schemas.microsoft.com/office/drawing/2014/main" id="{6B3422DB-51E9-564F-9FE0-BE73E0376126}"/>
              </a:ext>
              <a:ext uri="{C183D7F6-B498-43B3-948B-1728B52AA6E4}">
                <adec:decorative xmlns:adec="http://schemas.microsoft.com/office/drawing/2017/decorative" val="1"/>
              </a:ext>
            </a:extLst>
          </p:cNvPr>
          <p:cNvSpPr/>
          <p:nvPr userDrawn="1"/>
        </p:nvSpPr>
        <p:spPr>
          <a:xfrm>
            <a:off x="4887656"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Picture Placeholder 3">
            <a:extLst>
              <a:ext uri="{FF2B5EF4-FFF2-40B4-BE49-F238E27FC236}">
                <a16:creationId xmlns:a16="http://schemas.microsoft.com/office/drawing/2014/main" id="{2E216002-26D5-D44D-B1E3-F7FFA5933B39}"/>
              </a:ext>
            </a:extLst>
          </p:cNvPr>
          <p:cNvSpPr>
            <a:spLocks noGrp="1"/>
          </p:cNvSpPr>
          <p:nvPr>
            <p:ph type="pic" sz="quarter" idx="26"/>
          </p:nvPr>
        </p:nvSpPr>
        <p:spPr>
          <a:xfrm>
            <a:off x="5167368" y="2546987"/>
            <a:ext cx="825546" cy="817505"/>
          </a:xfrm>
        </p:spPr>
        <p:txBody>
          <a:bodyPr/>
          <a:lstStyle>
            <a:lvl1pPr>
              <a:buNone/>
              <a:defRPr/>
            </a:lvl1pPr>
          </a:lstStyle>
          <a:p>
            <a:endParaRPr lang="en-US"/>
          </a:p>
        </p:txBody>
      </p:sp>
      <p:sp>
        <p:nvSpPr>
          <p:cNvPr id="42" name="Oval 41">
            <a:extLst>
              <a:ext uri="{FF2B5EF4-FFF2-40B4-BE49-F238E27FC236}">
                <a16:creationId xmlns:a16="http://schemas.microsoft.com/office/drawing/2014/main" id="{96648D4D-6BD9-F24C-955D-9701360F7A42}"/>
              </a:ext>
              <a:ext uri="{C183D7F6-B498-43B3-948B-1728B52AA6E4}">
                <adec:decorative xmlns:adec="http://schemas.microsoft.com/office/drawing/2017/decorative" val="1"/>
              </a:ext>
            </a:extLst>
          </p:cNvPr>
          <p:cNvSpPr/>
          <p:nvPr userDrawn="1"/>
        </p:nvSpPr>
        <p:spPr>
          <a:xfrm>
            <a:off x="681961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Picture Placeholder 3">
            <a:extLst>
              <a:ext uri="{FF2B5EF4-FFF2-40B4-BE49-F238E27FC236}">
                <a16:creationId xmlns:a16="http://schemas.microsoft.com/office/drawing/2014/main" id="{E602C083-BC5F-514B-8FA9-A814C3E27430}"/>
              </a:ext>
            </a:extLst>
          </p:cNvPr>
          <p:cNvSpPr>
            <a:spLocks noGrp="1"/>
          </p:cNvSpPr>
          <p:nvPr>
            <p:ph type="pic" sz="quarter" idx="27"/>
          </p:nvPr>
        </p:nvSpPr>
        <p:spPr>
          <a:xfrm>
            <a:off x="7086775" y="2525203"/>
            <a:ext cx="825548" cy="817506"/>
          </a:xfrm>
        </p:spPr>
        <p:txBody>
          <a:bodyPr/>
          <a:lstStyle>
            <a:lvl1pPr>
              <a:buNone/>
              <a:defRPr/>
            </a:lvl1pPr>
          </a:lstStyle>
          <a:p>
            <a:endParaRPr lang="en-US"/>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711994" y="1684461"/>
            <a:ext cx="2377679"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54891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264538"/>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451836" y="1677611"/>
            <a:ext cx="2240483" cy="1621608"/>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537679"/>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4253301"/>
            <a:ext cx="2230029"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6054481" y="1684461"/>
            <a:ext cx="2375144" cy="1621608"/>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537679"/>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4253301"/>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02DAB539-1500-4641-B587-77CADD88349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366D8D2D-32DD-794A-9976-853EF650004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46934CAC-A1D4-6545-B8FE-B5DAC1E7D2F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711994" y="1684461"/>
            <a:ext cx="1780454"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58088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2695022" y="1684461"/>
            <a:ext cx="1780454" cy="1621608"/>
          </a:xfrm>
        </p:spPr>
        <p:txBody>
          <a:bodyPr/>
          <a:lstStyle>
            <a:lvl1pPr>
              <a:buNone/>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2722790"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2722791"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1805"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4678050" y="1684461"/>
            <a:ext cx="1780454" cy="1621608"/>
          </a:xfrm>
        </p:spPr>
        <p:txBody>
          <a:bodyPr/>
          <a:lstStyle>
            <a:lvl1pPr>
              <a:buNone/>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4682218"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4682219"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6272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6661077" y="1680693"/>
            <a:ext cx="1762024" cy="1621608"/>
          </a:xfrm>
        </p:spPr>
        <p:txBody>
          <a:bodyPr/>
          <a:lstStyle>
            <a:lvl1pPr>
              <a:buNone/>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6656311" y="354891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6656311" y="4230000"/>
            <a:ext cx="1769150"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CA720753-9BFD-2840-9C93-FF72942ED6E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5841833A-DC48-1341-8CED-2C33FF13E5F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9" name="Footer Placeholder 4">
            <a:extLst>
              <a:ext uri="{FF2B5EF4-FFF2-40B4-BE49-F238E27FC236}">
                <a16:creationId xmlns:a16="http://schemas.microsoft.com/office/drawing/2014/main" id="{99532311-74A6-524D-8B7C-520D61A0A09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711994" y="498296"/>
            <a:ext cx="3945731" cy="896116"/>
          </a:xfrm>
        </p:spPr>
        <p:txBody>
          <a:bodyPr>
            <a:normAutofit/>
          </a:bodyPr>
          <a:lstStyle>
            <a:lvl1pPr>
              <a:defRPr sz="3300"/>
            </a:lvl1pPr>
          </a:lstStyle>
          <a:p>
            <a:r>
              <a:rPr lang="en-US"/>
              <a:t>Click to edit Title</a:t>
            </a:r>
          </a:p>
        </p:txBody>
      </p:sp>
      <p:cxnSp>
        <p:nvCxnSpPr>
          <p:cNvPr id="16" name="Straight Connector 15">
            <a:extLst>
              <a:ext uri="{FF2B5EF4-FFF2-40B4-BE49-F238E27FC236}">
                <a16:creationId xmlns:a16="http://schemas.microsoft.com/office/drawing/2014/main" id="{0F31F03A-71CF-475D-8A3C-99FC106D73E8}"/>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714375" y="1686758"/>
            <a:ext cx="3943351"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5378651" y="1"/>
            <a:ext cx="37719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9" name="Rectangle 8">
            <a:extLst>
              <a:ext uri="{FF2B5EF4-FFF2-40B4-BE49-F238E27FC236}">
                <a16:creationId xmlns:a16="http://schemas.microsoft.com/office/drawing/2014/main" id="{7420F7CB-393D-BF45-B52D-542FDDEFCAF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0" name="Picture 9" descr="The University of Iowa">
            <a:extLst>
              <a:ext uri="{FF2B5EF4-FFF2-40B4-BE49-F238E27FC236}">
                <a16:creationId xmlns:a16="http://schemas.microsoft.com/office/drawing/2014/main" id="{AEE57422-8581-D940-B95A-28BB5FA8EBE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F4890DD7-288C-3F48-AC5A-4CC0C37D9FAB}"/>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34" userDrawn="1">
          <p15:clr>
            <a:srgbClr val="FBAE40"/>
          </p15:clr>
        </p15:guide>
        <p15:guide id="3" pos="45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14375" y="365126"/>
            <a:ext cx="3940879" cy="1331865"/>
          </a:xfrm>
        </p:spPr>
        <p:txBody>
          <a:bodyPr>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EB28F420-DDD1-5E4A-9513-EAE252D759FE}"/>
              </a:ext>
              <a:ext uri="{C183D7F6-B498-43B3-948B-1728B52AA6E4}">
                <adec:decorative xmlns:adec="http://schemas.microsoft.com/office/drawing/2017/decorative" val="1"/>
              </a:ext>
            </a:extLst>
          </p:cNvPr>
          <p:cNvCxnSpPr>
            <a:cxnSpLocks/>
          </p:cNvCxnSpPr>
          <p:nvPr userDrawn="1"/>
        </p:nvCxnSpPr>
        <p:spPr>
          <a:xfrm>
            <a:off x="714376" y="16426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714374" y="1962386"/>
            <a:ext cx="3949838" cy="3981214"/>
          </a:xfrm>
        </p:spPr>
        <p:txBody>
          <a:bodyPr/>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Font typeface="Roboto" panose="02000000000000000000" pitchFamily="2" charset="0"/>
              <a:buChar char="–"/>
              <a:defRPr sz="2000">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2001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69627"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85223"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69627" y="3234551"/>
            <a:ext cx="3774374" cy="3163824"/>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1" name="Rectangle 10">
            <a:extLst>
              <a:ext uri="{FF2B5EF4-FFF2-40B4-BE49-F238E27FC236}">
                <a16:creationId xmlns:a16="http://schemas.microsoft.com/office/drawing/2014/main" id="{BC24DFA0-3257-B044-87EF-16154359E2FC}"/>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BF0FB327-46C7-CA4D-9F47-B21B9F7D79F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A0A57B74-2163-4C4B-BFF2-0F1E68BF384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45" userDrawn="1">
          <p15:clr>
            <a:srgbClr val="FBAE40"/>
          </p15:clr>
        </p15:guide>
        <p15:guide id="3" pos="450" userDrawn="1">
          <p15:clr>
            <a:srgbClr val="FBAE40"/>
          </p15:clr>
        </p15:guide>
        <p15:guide id="4" orient="horz" pos="24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1994" y="494273"/>
            <a:ext cx="7717631" cy="869089"/>
          </a:xfrm>
        </p:spPr>
        <p:txBody>
          <a:bodyPr lIns="0" tIns="0" rIns="0" bIns="0"/>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1994" y="13100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11994" y="1570038"/>
            <a:ext cx="7717631" cy="4114800"/>
          </a:xfrm>
        </p:spPr>
        <p:txBody>
          <a:bodyPr lIns="0" tIns="0" rIns="0" bIns="0"/>
          <a:lstStyle/>
          <a:p>
            <a:endParaRPr lang="en-US"/>
          </a:p>
        </p:txBody>
      </p:sp>
      <p:sp>
        <p:nvSpPr>
          <p:cNvPr id="12" name="Rectangle 11">
            <a:extLst>
              <a:ext uri="{FF2B5EF4-FFF2-40B4-BE49-F238E27FC236}">
                <a16:creationId xmlns:a16="http://schemas.microsoft.com/office/drawing/2014/main" id="{1F56D074-0631-F846-A2A3-4A39FEAEFDD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34AAA98D-AE4C-3B41-A01C-8A57BF732058}"/>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761FD608-F8D8-AF42-97E8-83F5C7F92E37}"/>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711994" y="3214770"/>
            <a:ext cx="5372488" cy="1160369"/>
          </a:xfrm>
        </p:spPr>
        <p:txBody>
          <a:bodyPr lIns="0" tIns="0" rIns="0" bIns="0" anchor="t" anchorCtr="0">
            <a:noAutofit/>
          </a:bodyPr>
          <a:lstStyle>
            <a:lvl1pPr algn="l">
              <a:defRPr sz="52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12" name="Straight Connector 11">
            <a:extLst>
              <a:ext uri="{FF2B5EF4-FFF2-40B4-BE49-F238E27FC236}">
                <a16:creationId xmlns:a16="http://schemas.microsoft.com/office/drawing/2014/main" id="{382B9834-3ABC-DD48-8F8B-7C2FACEC9236}"/>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71287" y="3087124"/>
            <a:ext cx="2015280"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 uri="{C183D7F6-B498-43B3-948B-1728B52AA6E4}">
                <adec:decorative xmlns:adec="http://schemas.microsoft.com/office/drawing/2017/decorative" val="1"/>
              </a:ext>
            </a:extLst>
          </p:cNvPr>
          <p:cNvSpPr/>
          <p:nvPr userDrawn="1"/>
        </p:nvSpPr>
        <p:spPr>
          <a:xfrm>
            <a:off x="711994" y="4789293"/>
            <a:ext cx="292608" cy="30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89435" y="4789292"/>
            <a:ext cx="1719072" cy="300082"/>
          </a:xfrm>
          <a:solidFill>
            <a:schemeClr val="tx1"/>
          </a:solidFill>
          <a:ln>
            <a:noFill/>
          </a:ln>
        </p:spPr>
        <p:txBody>
          <a:bodyPr wrap="square" lIns="91440" tIns="45720" rIns="91440" bIns="45720">
            <a:spAutoFit/>
          </a:bodyPr>
          <a:lstStyle>
            <a:lvl1pPr marL="0" indent="0">
              <a:buNone/>
              <a:defRPr sz="1350">
                <a:solidFill>
                  <a:schemeClr val="bg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803454" y="4864147"/>
            <a:ext cx="146304"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4" name="Picture 13" descr="The University of Iowa">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6471287" y="-1189"/>
            <a:ext cx="2015279" cy="963278"/>
          </a:xfrm>
          <a:prstGeom prst="rect">
            <a:avLst/>
          </a:prstGeom>
        </p:spPr>
      </p:pic>
      <p:sp>
        <p:nvSpPr>
          <p:cNvPr id="13" name="Footer Placeholder 4">
            <a:extLst>
              <a:ext uri="{FF2B5EF4-FFF2-40B4-BE49-F238E27FC236}">
                <a16:creationId xmlns:a16="http://schemas.microsoft.com/office/drawing/2014/main" id="{D7F85C9B-9D4B-D642-BBFB-CDE025D69CBD}"/>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tx1"/>
                </a:solidFill>
              </a:defRPr>
            </a:lvl1pPr>
          </a:lstStyle>
          <a:p>
            <a:r>
              <a:rPr lang="en-US"/>
              <a:t>OneIT</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11994" y="3203884"/>
            <a:ext cx="5372488" cy="1160369"/>
          </a:xfrm>
        </p:spPr>
        <p:txBody>
          <a:bodyPr lIns="0" tIns="0" rIns="0" bIns="0" anchor="t" anchorCtr="0">
            <a:noAutofit/>
          </a:bodyPr>
          <a:lstStyle>
            <a:lvl1pPr algn="l">
              <a:defRPr sz="5200" b="1">
                <a:solidFill>
                  <a:schemeClr val="bg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3" y="3105910"/>
            <a:ext cx="2020329"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3" y="4770260"/>
            <a:ext cx="292608" cy="300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97825" y="4770260"/>
            <a:ext cx="1719072" cy="300082"/>
          </a:xfrm>
          <a:solidFill>
            <a:schemeClr val="accent1"/>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 uri="{C183D7F6-B498-43B3-948B-1728B52AA6E4}">
                <adec:decorative xmlns:adec="http://schemas.microsoft.com/office/drawing/2017/decorative" val="1"/>
              </a:ext>
            </a:extLst>
          </p:cNvPr>
          <p:cNvGrpSpPr/>
          <p:nvPr/>
        </p:nvGrpSpPr>
        <p:grpSpPr>
          <a:xfrm>
            <a:off x="803454" y="4845115"/>
            <a:ext cx="14630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rcRect/>
          <a:stretch/>
        </p:blipFill>
        <p:spPr>
          <a:xfrm>
            <a:off x="6468762" y="-581"/>
            <a:ext cx="2020330" cy="962061"/>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bg1"/>
                </a:solidFill>
              </a:defRPr>
            </a:lvl1pPr>
          </a:lstStyle>
          <a:p>
            <a:r>
              <a:rPr lang="en-US"/>
              <a:t>OneIT</a:t>
            </a:r>
            <a:endParaRPr lang="en-US" sz="165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628650" y="4229810"/>
            <a:ext cx="7886700" cy="1311454"/>
          </a:xfrm>
        </p:spPr>
        <p:txBody>
          <a:bodyPr/>
          <a:lstStyle>
            <a:lvl1pPr algn="ctr">
              <a:defRPr sz="4200">
                <a:solidFill>
                  <a:schemeClr val="bg1"/>
                </a:solidFill>
              </a:defRPr>
            </a:lvl1pPr>
          </a:lstStyle>
          <a:p>
            <a:r>
              <a:rPr lang="en-US"/>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1793124"/>
            <a:ext cx="5715000" cy="1666875"/>
          </a:xfrm>
          <a:prstGeom prst="rect">
            <a:avLst/>
          </a:prstGeom>
        </p:spPr>
      </p:pic>
    </p:spTree>
    <p:extLst>
      <p:ext uri="{BB962C8B-B14F-4D97-AF65-F5344CB8AC3E}">
        <p14:creationId xmlns:p14="http://schemas.microsoft.com/office/powerpoint/2010/main" val="113349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2595562"/>
            <a:ext cx="5715000" cy="1666875"/>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7720" cy="2431224"/>
          </a:xfrm>
        </p:spPr>
        <p:txBody>
          <a:bodyPr anchor="ctr" anchorCtr="0">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720073" y="4676834"/>
            <a:ext cx="4616795" cy="404721"/>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720072" y="5081555"/>
            <a:ext cx="4616795" cy="495309"/>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09BBB92-B5AB-3E46-A519-2A2BBFF13FF8}"/>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bg1"/>
                </a:solidFill>
                <a:latin typeface="Roboto" panose="02000000000000000000" pitchFamily="2" charset="0"/>
                <a:ea typeface="Roboto" panose="02000000000000000000" pitchFamily="2" charset="0"/>
              </a:defRPr>
            </a:lvl1pPr>
          </a:lstStyle>
          <a:p>
            <a:r>
              <a:rPr lang="en-US"/>
              <a:t>OneIT</a:t>
            </a:r>
            <a:endParaRPr lang="en-US">
              <a:solidFill>
                <a:schemeClr val="bg1"/>
              </a:solidFill>
            </a:endParaRPr>
          </a:p>
        </p:txBody>
      </p:sp>
      <p:pic>
        <p:nvPicPr>
          <p:cNvPr id="13" name="Picture 12" descr="The University of Iowa">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710803" y="622"/>
            <a:ext cx="2015279" cy="959656"/>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561760"/>
          </a:xfrm>
        </p:spPr>
        <p:txBody>
          <a:bodyPr anchor="ctr" anchorCtr="0">
            <a:normAutofit/>
          </a:bodyPr>
          <a:lstStyle>
            <a:lvl1pPr algn="l">
              <a:defRPr sz="4800" b="1">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676835"/>
            <a:ext cx="4616795" cy="393146"/>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06998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9993354-AA52-D24C-AE6B-C02456C6D92A}"/>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tx1"/>
                </a:solidFill>
                <a:latin typeface="Roboto" panose="02000000000000000000" pitchFamily="2" charset="0"/>
                <a:ea typeface="Roboto" panose="02000000000000000000" pitchFamily="2" charset="0"/>
              </a:defRPr>
            </a:lvl1pPr>
          </a:lstStyle>
          <a:p>
            <a:r>
              <a:rPr lang="en-US"/>
              <a:t>OneIT</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pic>
        <p:nvPicPr>
          <p:cNvPr id="13" name="Picture 12" descr="The University of Iowa">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710803" y="-1189"/>
            <a:ext cx="2015279" cy="963278"/>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1"/>
            <a:ext cx="7715249" cy="759906"/>
          </a:xfrm>
        </p:spPr>
        <p:txBody>
          <a:bodyPr lIns="0" tIns="0" rIns="0" bIns="0" anchor="t" anchorCtr="0">
            <a:normAutofit/>
          </a:bodyPr>
          <a:lstStyle>
            <a:lvl1pPr algn="l">
              <a:defRPr sz="4800" b="1">
                <a:solidFill>
                  <a:schemeClr val="tx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2271"/>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2"/>
            <a:ext cx="7715249" cy="759907"/>
          </a:xfrm>
        </p:spPr>
        <p:txBody>
          <a:bodyPr lIns="0" tIns="0" rIns="0" bIns="0" anchor="t" anchorCtr="0">
            <a:normAutofit/>
          </a:bodyPr>
          <a:lstStyle>
            <a:lvl1pPr algn="l">
              <a:defRPr sz="4800" b="1">
                <a:solidFill>
                  <a:schemeClr val="bg1"/>
                </a:solidFill>
                <a:latin typeface="+mj-lt"/>
                <a:ea typeface="Roboto Black" panose="02000000000000000000" pitchFamily="2" charset="0"/>
                <a:cs typeface="Arial" panose="020B0604020202020204" pitchFamily="34" charset="0"/>
              </a:defRPr>
            </a:lvl1pPr>
          </a:lstStyle>
          <a:p>
            <a:r>
              <a:rPr lang="en-US" noProof="0"/>
              <a:t>Section Header</a:t>
            </a:r>
          </a:p>
        </p:txBody>
      </p: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9144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770746" y="1763547"/>
            <a:ext cx="4186265" cy="618631"/>
          </a:xfrm>
          <a:solidFill>
            <a:schemeClr val="accent1"/>
          </a:solidFill>
        </p:spPr>
        <p:txBody>
          <a:bodyPr wrap="square" lIns="91440" tIns="91440" bIns="0">
            <a:spAutoFit/>
          </a:bodyPr>
          <a:lstStyle>
            <a:lvl1pPr>
              <a:defRPr sz="3800"/>
            </a:lvl1pPr>
          </a:lstStyle>
          <a:p>
            <a:r>
              <a:rPr lang="en-US"/>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24" name="Straight Connector 23">
            <a:extLst>
              <a:ext uri="{FF2B5EF4-FFF2-40B4-BE49-F238E27FC236}">
                <a16:creationId xmlns:a16="http://schemas.microsoft.com/office/drawing/2014/main" id="{9BA13FBC-A4AA-9B4F-8E9B-12CD6600150E}"/>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7" name="Picture 6" descr="The University of Iowa">
            <a:extLst>
              <a:ext uri="{FF2B5EF4-FFF2-40B4-BE49-F238E27FC236}">
                <a16:creationId xmlns:a16="http://schemas.microsoft.com/office/drawing/2014/main" id="{22558F6C-63A6-764A-A42A-B9198FB98EE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8" name="Footer Placeholder 4">
            <a:extLst>
              <a:ext uri="{FF2B5EF4-FFF2-40B4-BE49-F238E27FC236}">
                <a16:creationId xmlns:a16="http://schemas.microsoft.com/office/drawing/2014/main" id="{7987A145-9C93-2C47-9BAC-3865EAA30431}"/>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714374" y="1686758"/>
            <a:ext cx="7688645"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8" name="Picture 7" descr="The University of Iowa">
            <a:extLst>
              <a:ext uri="{FF2B5EF4-FFF2-40B4-BE49-F238E27FC236}">
                <a16:creationId xmlns:a16="http://schemas.microsoft.com/office/drawing/2014/main" id="{CD97EF86-E180-1E4F-8C76-63FC6B25126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9" name="Footer Placeholder 4">
            <a:extLst>
              <a:ext uri="{FF2B5EF4-FFF2-40B4-BE49-F238E27FC236}">
                <a16:creationId xmlns:a16="http://schemas.microsoft.com/office/drawing/2014/main" id="{1FBD3EF9-AA04-A444-8D91-715DA8AEE034}"/>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OneIT</a:t>
            </a:r>
            <a:endParaRPr lang="en-US" b="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5" r:id="rId14"/>
    <p:sldLayoutId id="2147483677" r:id="rId15"/>
    <p:sldLayoutId id="2147483676" r:id="rId16"/>
    <p:sldLayoutId id="2147483672" r:id="rId17"/>
    <p:sldLayoutId id="2147483692" r:id="rId18"/>
    <p:sldLayoutId id="2147483669" r:id="rId19"/>
    <p:sldLayoutId id="2147483671" r:id="rId20"/>
    <p:sldLayoutId id="2147483679" r:id="rId21"/>
    <p:sldLayoutId id="2147483680" r:id="rId22"/>
    <p:sldLayoutId id="2147483654" r:id="rId23"/>
    <p:sldLayoutId id="2147483655" r:id="rId24"/>
    <p:sldLayoutId id="2147483665" r:id="rId25"/>
    <p:sldLayoutId id="2147483664" r:id="rId26"/>
    <p:sldLayoutId id="2147483689" r:id="rId27"/>
    <p:sldLayoutId id="2147483693" r:id="rId28"/>
    <p:sldLayoutId id="2147483691" r:id="rId29"/>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8EE5D42-44AD-7865-716F-83605E402BC5}"/>
              </a:ext>
            </a:extLst>
          </p:cNvPr>
          <p:cNvPicPr>
            <a:picLocks noGrp="1" noChangeAspect="1"/>
          </p:cNvPicPr>
          <p:nvPr>
            <p:ph idx="10"/>
          </p:nvPr>
        </p:nvPicPr>
        <p:blipFill>
          <a:blip r:embed="rId2"/>
          <a:stretch>
            <a:fillRect/>
          </a:stretch>
        </p:blipFill>
        <p:spPr>
          <a:xfrm>
            <a:off x="784493" y="-578649"/>
            <a:ext cx="7575014" cy="7575014"/>
          </a:xfrm>
        </p:spPr>
      </p:pic>
      <p:sp>
        <p:nvSpPr>
          <p:cNvPr id="4" name="Footer Placeholder 3">
            <a:extLst>
              <a:ext uri="{FF2B5EF4-FFF2-40B4-BE49-F238E27FC236}">
                <a16:creationId xmlns:a16="http://schemas.microsoft.com/office/drawing/2014/main" id="{0A826D87-C9D0-7819-BD5F-F84136DB750C}"/>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271665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Tip #3: LinkedIn Learning</a:t>
            </a:r>
          </a:p>
        </p:txBody>
      </p:sp>
      <p:graphicFrame>
        <p:nvGraphicFramePr>
          <p:cNvPr id="6" name="Content Placeholder 2">
            <a:extLst>
              <a:ext uri="{FF2B5EF4-FFF2-40B4-BE49-F238E27FC236}">
                <a16:creationId xmlns:a16="http://schemas.microsoft.com/office/drawing/2014/main" id="{4FAD7405-EFB1-240D-CCF6-0BD050D06A50}"/>
              </a:ext>
            </a:extLst>
          </p:cNvPr>
          <p:cNvGraphicFramePr>
            <a:graphicFrameLocks noGrp="1"/>
          </p:cNvGraphicFramePr>
          <p:nvPr>
            <p:ph idx="10"/>
            <p:extLst>
              <p:ext uri="{D42A27DB-BD31-4B8C-83A1-F6EECF244321}">
                <p14:modId xmlns:p14="http://schemas.microsoft.com/office/powerpoint/2010/main" val="3358975148"/>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135334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
        <p:nvSpPr>
          <p:cNvPr id="3" name="Content Placeholder 2">
            <a:extLst>
              <a:ext uri="{FF2B5EF4-FFF2-40B4-BE49-F238E27FC236}">
                <a16:creationId xmlns:a16="http://schemas.microsoft.com/office/drawing/2014/main" id="{9A4EB8A7-EE53-EE26-2307-1DF2F92EA016}"/>
              </a:ext>
            </a:extLst>
          </p:cNvPr>
          <p:cNvSpPr>
            <a:spLocks noGrp="1"/>
          </p:cNvSpPr>
          <p:nvPr>
            <p:ph idx="10"/>
          </p:nvPr>
        </p:nvSpPr>
        <p:spPr/>
        <p:txBody>
          <a:bodyPr/>
          <a:lstStyle/>
          <a:p>
            <a:endParaRPr lang="en-US"/>
          </a:p>
        </p:txBody>
      </p:sp>
      <p:pic>
        <p:nvPicPr>
          <p:cNvPr id="7" name="Picture 6">
            <a:extLst>
              <a:ext uri="{FF2B5EF4-FFF2-40B4-BE49-F238E27FC236}">
                <a16:creationId xmlns:a16="http://schemas.microsoft.com/office/drawing/2014/main" id="{43AD7104-1F88-08AA-C25E-CC22F590C185}"/>
              </a:ext>
            </a:extLst>
          </p:cNvPr>
          <p:cNvPicPr>
            <a:picLocks noChangeAspect="1"/>
          </p:cNvPicPr>
          <p:nvPr/>
        </p:nvPicPr>
        <p:blipFill>
          <a:blip r:embed="rId3"/>
          <a:stretch>
            <a:fillRect/>
          </a:stretch>
        </p:blipFill>
        <p:spPr>
          <a:xfrm>
            <a:off x="77638" y="788576"/>
            <a:ext cx="9029414" cy="4839866"/>
          </a:xfrm>
          <a:prstGeom prst="rect">
            <a:avLst/>
          </a:prstGeom>
        </p:spPr>
      </p:pic>
    </p:spTree>
    <p:extLst>
      <p:ext uri="{BB962C8B-B14F-4D97-AF65-F5344CB8AC3E}">
        <p14:creationId xmlns:p14="http://schemas.microsoft.com/office/powerpoint/2010/main" val="313241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Project #2</a:t>
            </a:r>
          </a:p>
        </p:txBody>
      </p:sp>
      <p:graphicFrame>
        <p:nvGraphicFramePr>
          <p:cNvPr id="6" name="Content Placeholder 2">
            <a:extLst>
              <a:ext uri="{FF2B5EF4-FFF2-40B4-BE49-F238E27FC236}">
                <a16:creationId xmlns:a16="http://schemas.microsoft.com/office/drawing/2014/main" id="{4FAD7405-EFB1-240D-CCF6-0BD050D06A50}"/>
              </a:ext>
            </a:extLst>
          </p:cNvPr>
          <p:cNvGraphicFramePr>
            <a:graphicFrameLocks noGrp="1"/>
          </p:cNvGraphicFramePr>
          <p:nvPr>
            <p:ph idx="10"/>
            <p:extLst>
              <p:ext uri="{D42A27DB-BD31-4B8C-83A1-F6EECF244321}">
                <p14:modId xmlns:p14="http://schemas.microsoft.com/office/powerpoint/2010/main" val="3634283002"/>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37108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normAutofit fontScale="90000"/>
          </a:bodyPr>
          <a:lstStyle/>
          <a:p>
            <a:r>
              <a:rPr lang="en-US"/>
              <a:t>Tip #4: OneDrive vs Teams vs SharePoint</a:t>
            </a:r>
          </a:p>
        </p:txBody>
      </p:sp>
      <p:sp>
        <p:nvSpPr>
          <p:cNvPr id="3" name="Content Placeholder 2">
            <a:extLst>
              <a:ext uri="{FF2B5EF4-FFF2-40B4-BE49-F238E27FC236}">
                <a16:creationId xmlns:a16="http://schemas.microsoft.com/office/drawing/2014/main" id="{EDBB1CD7-CC7C-AF03-AFB0-ED9607947343}"/>
              </a:ext>
            </a:extLst>
          </p:cNvPr>
          <p:cNvSpPr>
            <a:spLocks noGrp="1"/>
          </p:cNvSpPr>
          <p:nvPr>
            <p:ph idx="10"/>
          </p:nvPr>
        </p:nvSpPr>
        <p:spPr>
          <a:xfrm>
            <a:off x="1540284" y="2207912"/>
            <a:ext cx="6084777" cy="2990731"/>
          </a:xfrm>
        </p:spPr>
        <p:txBody>
          <a:bodyPr/>
          <a:lstStyle/>
          <a:p>
            <a:r>
              <a:rPr lang="en-US"/>
              <a:t>When to store files where</a:t>
            </a:r>
          </a:p>
        </p:txBody>
      </p:sp>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pic>
        <p:nvPicPr>
          <p:cNvPr id="4098" name="Picture 2" descr="Teams vs SharePoint vs OneDrive: How to Choose | CBT Nuggets">
            <a:extLst>
              <a:ext uri="{FF2B5EF4-FFF2-40B4-BE49-F238E27FC236}">
                <a16:creationId xmlns:a16="http://schemas.microsoft.com/office/drawing/2014/main" id="{701AFEAB-68C4-1429-C28E-DC4084037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10" y="1395867"/>
            <a:ext cx="7236542" cy="404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6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Tip #5: Teams Mobile Client</a:t>
            </a:r>
          </a:p>
        </p:txBody>
      </p:sp>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pic>
        <p:nvPicPr>
          <p:cNvPr id="2052" name="Picture 4" descr="10 Things we love about the Teams mobile app - Microsoft Community Hub">
            <a:extLst>
              <a:ext uri="{FF2B5EF4-FFF2-40B4-BE49-F238E27FC236}">
                <a16:creationId xmlns:a16="http://schemas.microsoft.com/office/drawing/2014/main" id="{BADEFE21-3054-EFA2-5AC8-57BEF35C711D}"/>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1215264" y="1568864"/>
            <a:ext cx="2290150" cy="45883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umbnail image 9 of blog post titled &#10; &#10; &#10;  &#10; &#10; &#10; &#10;    &#10;  &#10;   &#10;    &#10;      &#10;       10 Things we love about the Teams mobile app&#10;       &#10;      &#10;     &#10;   &#10;  &#10; &#10;   &#10; &#10; &#10; &#10; &#10; &#10;">
            <a:extLst>
              <a:ext uri="{FF2B5EF4-FFF2-40B4-BE49-F238E27FC236}">
                <a16:creationId xmlns:a16="http://schemas.microsoft.com/office/drawing/2014/main" id="{2C273DD5-1CA9-742F-4182-018F097C5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821" y="1576901"/>
            <a:ext cx="2290150" cy="458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6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Project #3</a:t>
            </a:r>
          </a:p>
        </p:txBody>
      </p:sp>
      <p:graphicFrame>
        <p:nvGraphicFramePr>
          <p:cNvPr id="6" name="Content Placeholder 2">
            <a:extLst>
              <a:ext uri="{FF2B5EF4-FFF2-40B4-BE49-F238E27FC236}">
                <a16:creationId xmlns:a16="http://schemas.microsoft.com/office/drawing/2014/main" id="{4FAD7405-EFB1-240D-CCF6-0BD050D06A50}"/>
              </a:ext>
            </a:extLst>
          </p:cNvPr>
          <p:cNvGraphicFramePr>
            <a:graphicFrameLocks noGrp="1"/>
          </p:cNvGraphicFramePr>
          <p:nvPr>
            <p:ph idx="10"/>
            <p:extLst>
              <p:ext uri="{D42A27DB-BD31-4B8C-83A1-F6EECF244321}">
                <p14:modId xmlns:p14="http://schemas.microsoft.com/office/powerpoint/2010/main" val="2809509346"/>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24742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Future: Intelligent Meeting Recap</a:t>
            </a:r>
          </a:p>
        </p:txBody>
      </p:sp>
      <p:graphicFrame>
        <p:nvGraphicFramePr>
          <p:cNvPr id="6" name="Content Placeholder 2">
            <a:extLst>
              <a:ext uri="{FF2B5EF4-FFF2-40B4-BE49-F238E27FC236}">
                <a16:creationId xmlns:a16="http://schemas.microsoft.com/office/drawing/2014/main" id="{4FAD7405-EFB1-240D-CCF6-0BD050D06A50}"/>
              </a:ext>
            </a:extLst>
          </p:cNvPr>
          <p:cNvGraphicFramePr>
            <a:graphicFrameLocks noGrp="1"/>
          </p:cNvGraphicFramePr>
          <p:nvPr>
            <p:ph idx="10"/>
            <p:extLst>
              <p:ext uri="{D42A27DB-BD31-4B8C-83A1-F6EECF244321}">
                <p14:modId xmlns:p14="http://schemas.microsoft.com/office/powerpoint/2010/main" val="2532786587"/>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2024140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
        <p:nvSpPr>
          <p:cNvPr id="3" name="Content Placeholder 2">
            <a:extLst>
              <a:ext uri="{FF2B5EF4-FFF2-40B4-BE49-F238E27FC236}">
                <a16:creationId xmlns:a16="http://schemas.microsoft.com/office/drawing/2014/main" id="{86554723-63B2-D945-86AD-B19CB5D6EBDD}"/>
              </a:ext>
            </a:extLst>
          </p:cNvPr>
          <p:cNvSpPr>
            <a:spLocks noGrp="1"/>
          </p:cNvSpPr>
          <p:nvPr>
            <p:ph idx="10"/>
          </p:nvPr>
        </p:nvSpPr>
        <p:spPr/>
        <p:txBody>
          <a:bodyPr/>
          <a:lstStyle/>
          <a:p>
            <a:endParaRPr lang="en-US"/>
          </a:p>
        </p:txBody>
      </p:sp>
      <p:pic>
        <p:nvPicPr>
          <p:cNvPr id="1026" name="Picture 2" descr="thumbnail image 1 of blog post titled &#10; &#10; &#10;  &#10; &#10; &#10; &#10;    &#10;  &#10;   &#10;    &#10;      &#10;       Intelligent meeting recap in Teams Premium, now available&#10;       &#10;      &#10;     &#10;   &#10;  &#10; &#10;   &#10; &#10; &#10; &#10; &#10; &#10;">
            <a:extLst>
              <a:ext uri="{FF2B5EF4-FFF2-40B4-BE49-F238E27FC236}">
                <a16:creationId xmlns:a16="http://schemas.microsoft.com/office/drawing/2014/main" id="{63756E03-3265-DA39-7F66-BA6505575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999" y="855804"/>
            <a:ext cx="5836002" cy="508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11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Future: Teams Copilot</a:t>
            </a:r>
          </a:p>
        </p:txBody>
      </p:sp>
      <p:graphicFrame>
        <p:nvGraphicFramePr>
          <p:cNvPr id="6" name="Content Placeholder 2">
            <a:extLst>
              <a:ext uri="{FF2B5EF4-FFF2-40B4-BE49-F238E27FC236}">
                <a16:creationId xmlns:a16="http://schemas.microsoft.com/office/drawing/2014/main" id="{4FAD7405-EFB1-240D-CCF6-0BD050D06A50}"/>
              </a:ext>
            </a:extLst>
          </p:cNvPr>
          <p:cNvGraphicFramePr>
            <a:graphicFrameLocks noGrp="1"/>
          </p:cNvGraphicFramePr>
          <p:nvPr>
            <p:ph idx="10"/>
            <p:extLst>
              <p:ext uri="{D42A27DB-BD31-4B8C-83A1-F6EECF244321}">
                <p14:modId xmlns:p14="http://schemas.microsoft.com/office/powerpoint/2010/main" val="2972719635"/>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2492951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
        <p:nvSpPr>
          <p:cNvPr id="3" name="Content Placeholder 2">
            <a:extLst>
              <a:ext uri="{FF2B5EF4-FFF2-40B4-BE49-F238E27FC236}">
                <a16:creationId xmlns:a16="http://schemas.microsoft.com/office/drawing/2014/main" id="{BC80D65C-93D1-1E0F-293D-617C765D027D}"/>
              </a:ext>
            </a:extLst>
          </p:cNvPr>
          <p:cNvSpPr>
            <a:spLocks noGrp="1"/>
          </p:cNvSpPr>
          <p:nvPr>
            <p:ph idx="10"/>
          </p:nvPr>
        </p:nvSpPr>
        <p:spPr/>
        <p:txBody>
          <a:bodyPr/>
          <a:lstStyle/>
          <a:p>
            <a:endParaRPr lang="en-US"/>
          </a:p>
        </p:txBody>
      </p:sp>
      <p:pic>
        <p:nvPicPr>
          <p:cNvPr id="5" name="Content Placeholder 9">
            <a:extLst>
              <a:ext uri="{FF2B5EF4-FFF2-40B4-BE49-F238E27FC236}">
                <a16:creationId xmlns:a16="http://schemas.microsoft.com/office/drawing/2014/main" id="{6B4E68C8-9580-7B1A-1966-5FF9807D08BA}"/>
              </a:ext>
            </a:extLst>
          </p:cNvPr>
          <p:cNvPicPr>
            <a:picLocks noChangeAspect="1"/>
          </p:cNvPicPr>
          <p:nvPr/>
        </p:nvPicPr>
        <p:blipFill>
          <a:blip r:embed="rId3"/>
          <a:stretch>
            <a:fillRect/>
          </a:stretch>
        </p:blipFill>
        <p:spPr>
          <a:xfrm>
            <a:off x="269786" y="1115648"/>
            <a:ext cx="8577819" cy="4827953"/>
          </a:xfrm>
          <a:prstGeom prst="rect">
            <a:avLst/>
          </a:prstGeom>
        </p:spPr>
      </p:pic>
    </p:spTree>
    <p:extLst>
      <p:ext uri="{BB962C8B-B14F-4D97-AF65-F5344CB8AC3E}">
        <p14:creationId xmlns:p14="http://schemas.microsoft.com/office/powerpoint/2010/main" val="69098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4764-DB7E-C45E-CEC7-4CB09FF36A08}"/>
              </a:ext>
            </a:extLst>
          </p:cNvPr>
          <p:cNvSpPr>
            <a:spLocks noGrp="1"/>
          </p:cNvSpPr>
          <p:nvPr>
            <p:ph type="ctrTitle"/>
          </p:nvPr>
        </p:nvSpPr>
        <p:spPr/>
        <p:txBody>
          <a:bodyPr/>
          <a:lstStyle/>
          <a:p>
            <a:br>
              <a:rPr lang="en-US"/>
            </a:br>
            <a:r>
              <a:rPr lang="en-US"/>
              <a:t>Microsoft Teams</a:t>
            </a:r>
          </a:p>
        </p:txBody>
      </p:sp>
      <p:sp>
        <p:nvSpPr>
          <p:cNvPr id="3" name="Subtitle 2">
            <a:extLst>
              <a:ext uri="{FF2B5EF4-FFF2-40B4-BE49-F238E27FC236}">
                <a16:creationId xmlns:a16="http://schemas.microsoft.com/office/drawing/2014/main" id="{A656EDB6-FD05-1810-AF7E-54302FE9C274}"/>
              </a:ext>
            </a:extLst>
          </p:cNvPr>
          <p:cNvSpPr>
            <a:spLocks noGrp="1"/>
          </p:cNvSpPr>
          <p:nvPr>
            <p:ph type="subTitle" idx="1"/>
          </p:nvPr>
        </p:nvSpPr>
        <p:spPr/>
        <p:txBody>
          <a:bodyPr/>
          <a:lstStyle/>
          <a:p>
            <a:r>
              <a:rPr lang="en-US"/>
              <a:t>Present and Future Direction</a:t>
            </a:r>
          </a:p>
        </p:txBody>
      </p:sp>
      <p:sp>
        <p:nvSpPr>
          <p:cNvPr id="4" name="Text Placeholder 3">
            <a:extLst>
              <a:ext uri="{FF2B5EF4-FFF2-40B4-BE49-F238E27FC236}">
                <a16:creationId xmlns:a16="http://schemas.microsoft.com/office/drawing/2014/main" id="{4E8670C0-83A6-0234-96C9-26DFF219067B}"/>
              </a:ext>
            </a:extLst>
          </p:cNvPr>
          <p:cNvSpPr>
            <a:spLocks noGrp="1"/>
          </p:cNvSpPr>
          <p:nvPr>
            <p:ph type="body" sz="quarter" idx="10"/>
          </p:nvPr>
        </p:nvSpPr>
        <p:spPr/>
        <p:txBody>
          <a:bodyPr/>
          <a:lstStyle/>
          <a:p>
            <a:r>
              <a:rPr lang="en-US"/>
              <a:t>Tracy Scott | June 5, 2023</a:t>
            </a:r>
          </a:p>
        </p:txBody>
      </p:sp>
      <p:sp>
        <p:nvSpPr>
          <p:cNvPr id="5" name="Footer Placeholder 4">
            <a:extLst>
              <a:ext uri="{FF2B5EF4-FFF2-40B4-BE49-F238E27FC236}">
                <a16:creationId xmlns:a16="http://schemas.microsoft.com/office/drawing/2014/main" id="{0795AC71-91A5-FFC5-61F0-5A78341107F3}"/>
              </a:ext>
            </a:extLst>
          </p:cNvPr>
          <p:cNvSpPr>
            <a:spLocks noGrp="1"/>
          </p:cNvSpPr>
          <p:nvPr>
            <p:ph type="ftr" sz="quarter" idx="3"/>
          </p:nvPr>
        </p:nvSpPr>
        <p:spPr/>
        <p:txBody>
          <a:bodyPr/>
          <a:lstStyle/>
          <a:p>
            <a:r>
              <a:rPr lang="en-US"/>
              <a:t>OneIT</a:t>
            </a:r>
          </a:p>
        </p:txBody>
      </p:sp>
    </p:spTree>
    <p:extLst>
      <p:ext uri="{BB962C8B-B14F-4D97-AF65-F5344CB8AC3E}">
        <p14:creationId xmlns:p14="http://schemas.microsoft.com/office/powerpoint/2010/main" val="272010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More Information</a:t>
            </a:r>
          </a:p>
        </p:txBody>
      </p:sp>
      <p:graphicFrame>
        <p:nvGraphicFramePr>
          <p:cNvPr id="6" name="Content Placeholder 2">
            <a:extLst>
              <a:ext uri="{FF2B5EF4-FFF2-40B4-BE49-F238E27FC236}">
                <a16:creationId xmlns:a16="http://schemas.microsoft.com/office/drawing/2014/main" id="{4FAD7405-EFB1-240D-CCF6-0BD050D06A50}"/>
              </a:ext>
            </a:extLst>
          </p:cNvPr>
          <p:cNvGraphicFramePr>
            <a:graphicFrameLocks noGrp="1"/>
          </p:cNvGraphicFramePr>
          <p:nvPr>
            <p:ph idx="10"/>
            <p:extLst>
              <p:ext uri="{D42A27DB-BD31-4B8C-83A1-F6EECF244321}">
                <p14:modId xmlns:p14="http://schemas.microsoft.com/office/powerpoint/2010/main" val="3253022348"/>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353256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Teams Overview</a:t>
            </a:r>
          </a:p>
        </p:txBody>
      </p:sp>
      <p:graphicFrame>
        <p:nvGraphicFramePr>
          <p:cNvPr id="6" name="Content Placeholder 2">
            <a:extLst>
              <a:ext uri="{FF2B5EF4-FFF2-40B4-BE49-F238E27FC236}">
                <a16:creationId xmlns:a16="http://schemas.microsoft.com/office/drawing/2014/main" id="{AAB1FBC5-63DC-A082-557D-D9EAD00591A1}"/>
              </a:ext>
            </a:extLst>
          </p:cNvPr>
          <p:cNvGraphicFramePr>
            <a:graphicFrameLocks noGrp="1"/>
          </p:cNvGraphicFramePr>
          <p:nvPr>
            <p:ph idx="10"/>
            <p:extLst>
              <p:ext uri="{D42A27DB-BD31-4B8C-83A1-F6EECF244321}">
                <p14:modId xmlns:p14="http://schemas.microsoft.com/office/powerpoint/2010/main" val="818933816"/>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84639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6AAA-9360-320E-FD56-42A553CC1635}"/>
              </a:ext>
            </a:extLst>
          </p:cNvPr>
          <p:cNvSpPr>
            <a:spLocks noGrp="1"/>
          </p:cNvSpPr>
          <p:nvPr>
            <p:ph type="title"/>
          </p:nvPr>
        </p:nvSpPr>
        <p:spPr/>
        <p:txBody>
          <a:bodyPr/>
          <a:lstStyle/>
          <a:p>
            <a:r>
              <a:rPr lang="en-US" dirty="0"/>
              <a:t>Teams Use Cases</a:t>
            </a:r>
          </a:p>
        </p:txBody>
      </p:sp>
      <p:graphicFrame>
        <p:nvGraphicFramePr>
          <p:cNvPr id="7" name="Content Placeholder 2">
            <a:extLst>
              <a:ext uri="{FF2B5EF4-FFF2-40B4-BE49-F238E27FC236}">
                <a16:creationId xmlns:a16="http://schemas.microsoft.com/office/drawing/2014/main" id="{246E03B4-1C38-3FAB-991C-2DF5FCB46FAF}"/>
              </a:ext>
            </a:extLst>
          </p:cNvPr>
          <p:cNvGraphicFramePr>
            <a:graphicFrameLocks noGrp="1"/>
          </p:cNvGraphicFramePr>
          <p:nvPr>
            <p:ph idx="10"/>
            <p:extLst>
              <p:ext uri="{D42A27DB-BD31-4B8C-83A1-F6EECF244321}">
                <p14:modId xmlns:p14="http://schemas.microsoft.com/office/powerpoint/2010/main" val="2309354949"/>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739317E5-B495-B515-8142-321C9808B6BC}"/>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212636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BB62-0549-4E7B-5DBC-F5ED09C0C2BF}"/>
              </a:ext>
            </a:extLst>
          </p:cNvPr>
          <p:cNvSpPr>
            <a:spLocks noGrp="1"/>
          </p:cNvSpPr>
          <p:nvPr>
            <p:ph type="title"/>
          </p:nvPr>
        </p:nvSpPr>
        <p:spPr/>
        <p:txBody>
          <a:bodyPr/>
          <a:lstStyle/>
          <a:p>
            <a:r>
              <a:rPr lang="en-US"/>
              <a:t>Tip #1: Creating a Team</a:t>
            </a:r>
          </a:p>
        </p:txBody>
      </p:sp>
      <p:sp>
        <p:nvSpPr>
          <p:cNvPr id="4" name="Footer Placeholder 3">
            <a:extLst>
              <a:ext uri="{FF2B5EF4-FFF2-40B4-BE49-F238E27FC236}">
                <a16:creationId xmlns:a16="http://schemas.microsoft.com/office/drawing/2014/main" id="{713A3364-0A75-9C29-3368-6070562EF7E8}"/>
              </a:ext>
            </a:extLst>
          </p:cNvPr>
          <p:cNvSpPr>
            <a:spLocks noGrp="1"/>
          </p:cNvSpPr>
          <p:nvPr>
            <p:ph type="ftr" sz="quarter" idx="3"/>
          </p:nvPr>
        </p:nvSpPr>
        <p:spPr/>
        <p:txBody>
          <a:bodyPr/>
          <a:lstStyle/>
          <a:p>
            <a:r>
              <a:rPr lang="en-US"/>
              <a:t>OneIT</a:t>
            </a:r>
            <a:endParaRPr lang="en-US" b="0"/>
          </a:p>
        </p:txBody>
      </p:sp>
      <p:sp>
        <p:nvSpPr>
          <p:cNvPr id="3" name="Content Placeholder 2">
            <a:extLst>
              <a:ext uri="{FF2B5EF4-FFF2-40B4-BE49-F238E27FC236}">
                <a16:creationId xmlns:a16="http://schemas.microsoft.com/office/drawing/2014/main" id="{8F02CBD6-2E3A-18EF-9C4B-5F1C92D456E6}"/>
              </a:ext>
            </a:extLst>
          </p:cNvPr>
          <p:cNvSpPr>
            <a:spLocks noGrp="1"/>
          </p:cNvSpPr>
          <p:nvPr>
            <p:ph idx="10"/>
          </p:nvPr>
        </p:nvSpPr>
        <p:spPr/>
        <p:txBody>
          <a:bodyPr/>
          <a:lstStyle/>
          <a:p>
            <a:endParaRPr lang="en-US"/>
          </a:p>
        </p:txBody>
      </p:sp>
      <p:pic>
        <p:nvPicPr>
          <p:cNvPr id="6" name="Picture 5">
            <a:extLst>
              <a:ext uri="{FF2B5EF4-FFF2-40B4-BE49-F238E27FC236}">
                <a16:creationId xmlns:a16="http://schemas.microsoft.com/office/drawing/2014/main" id="{BF0DCE8F-641E-D4C6-0CDE-D6F2BD18126E}"/>
              </a:ext>
            </a:extLst>
          </p:cNvPr>
          <p:cNvPicPr>
            <a:picLocks noChangeAspect="1"/>
          </p:cNvPicPr>
          <p:nvPr/>
        </p:nvPicPr>
        <p:blipFill>
          <a:blip r:embed="rId3"/>
          <a:stretch>
            <a:fillRect/>
          </a:stretch>
        </p:blipFill>
        <p:spPr>
          <a:xfrm>
            <a:off x="328196" y="2013530"/>
            <a:ext cx="8629650" cy="3810000"/>
          </a:xfrm>
          <a:prstGeom prst="rect">
            <a:avLst/>
          </a:prstGeom>
        </p:spPr>
      </p:pic>
    </p:spTree>
    <p:extLst>
      <p:ext uri="{BB962C8B-B14F-4D97-AF65-F5344CB8AC3E}">
        <p14:creationId xmlns:p14="http://schemas.microsoft.com/office/powerpoint/2010/main" val="374173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Tip #2: Channels</a:t>
            </a:r>
          </a:p>
        </p:txBody>
      </p:sp>
      <p:graphicFrame>
        <p:nvGraphicFramePr>
          <p:cNvPr id="6" name="Content Placeholder 2">
            <a:extLst>
              <a:ext uri="{FF2B5EF4-FFF2-40B4-BE49-F238E27FC236}">
                <a16:creationId xmlns:a16="http://schemas.microsoft.com/office/drawing/2014/main" id="{4FAD7405-EFB1-240D-CCF6-0BD050D06A50}"/>
              </a:ext>
            </a:extLst>
          </p:cNvPr>
          <p:cNvGraphicFramePr>
            <a:graphicFrameLocks noGrp="1"/>
          </p:cNvGraphicFramePr>
          <p:nvPr>
            <p:ph idx="10"/>
            <p:extLst>
              <p:ext uri="{D42A27DB-BD31-4B8C-83A1-F6EECF244321}">
                <p14:modId xmlns:p14="http://schemas.microsoft.com/office/powerpoint/2010/main" val="2674065593"/>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163056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Project #1</a:t>
            </a:r>
          </a:p>
        </p:txBody>
      </p:sp>
      <p:graphicFrame>
        <p:nvGraphicFramePr>
          <p:cNvPr id="6" name="Content Placeholder 2">
            <a:extLst>
              <a:ext uri="{FF2B5EF4-FFF2-40B4-BE49-F238E27FC236}">
                <a16:creationId xmlns:a16="http://schemas.microsoft.com/office/drawing/2014/main" id="{4FAD7405-EFB1-240D-CCF6-0BD050D06A50}"/>
              </a:ext>
            </a:extLst>
          </p:cNvPr>
          <p:cNvGraphicFramePr>
            <a:graphicFrameLocks noGrp="1"/>
          </p:cNvGraphicFramePr>
          <p:nvPr>
            <p:ph idx="10"/>
            <p:extLst>
              <p:ext uri="{D42A27DB-BD31-4B8C-83A1-F6EECF244321}">
                <p14:modId xmlns:p14="http://schemas.microsoft.com/office/powerpoint/2010/main" val="959798243"/>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220773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83ED-7D99-BE87-1618-86212FFFB35A}"/>
              </a:ext>
            </a:extLst>
          </p:cNvPr>
          <p:cNvSpPr>
            <a:spLocks noGrp="1"/>
          </p:cNvSpPr>
          <p:nvPr>
            <p:ph type="title"/>
          </p:nvPr>
        </p:nvSpPr>
        <p:spPr/>
        <p:txBody>
          <a:bodyPr/>
          <a:lstStyle/>
          <a:p>
            <a:r>
              <a:rPr lang="en-US"/>
              <a:t>Future: New Teams Client</a:t>
            </a:r>
          </a:p>
        </p:txBody>
      </p:sp>
      <p:graphicFrame>
        <p:nvGraphicFramePr>
          <p:cNvPr id="6" name="Content Placeholder 2">
            <a:extLst>
              <a:ext uri="{FF2B5EF4-FFF2-40B4-BE49-F238E27FC236}">
                <a16:creationId xmlns:a16="http://schemas.microsoft.com/office/drawing/2014/main" id="{4FAD7405-EFB1-240D-CCF6-0BD050D06A50}"/>
              </a:ext>
            </a:extLst>
          </p:cNvPr>
          <p:cNvGraphicFramePr>
            <a:graphicFrameLocks noGrp="1"/>
          </p:cNvGraphicFramePr>
          <p:nvPr>
            <p:ph idx="10"/>
            <p:extLst>
              <p:ext uri="{D42A27DB-BD31-4B8C-83A1-F6EECF244321}">
                <p14:modId xmlns:p14="http://schemas.microsoft.com/office/powerpoint/2010/main" val="2020800206"/>
              </p:ext>
            </p:extLst>
          </p:nvPr>
        </p:nvGraphicFramePr>
        <p:xfrm>
          <a:off x="714374" y="1686758"/>
          <a:ext cx="7688645"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spTree>
    <p:extLst>
      <p:ext uri="{BB962C8B-B14F-4D97-AF65-F5344CB8AC3E}">
        <p14:creationId xmlns:p14="http://schemas.microsoft.com/office/powerpoint/2010/main" val="59008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4DB11B-C5E8-A4C4-6EEB-0F3431218CB0}"/>
              </a:ext>
            </a:extLst>
          </p:cNvPr>
          <p:cNvSpPr>
            <a:spLocks noGrp="1"/>
          </p:cNvSpPr>
          <p:nvPr>
            <p:ph type="ftr" sz="quarter" idx="3"/>
          </p:nvPr>
        </p:nvSpPr>
        <p:spPr/>
        <p:txBody>
          <a:bodyPr/>
          <a:lstStyle/>
          <a:p>
            <a:r>
              <a:rPr lang="en-US"/>
              <a:t>OneIT</a:t>
            </a:r>
            <a:endParaRPr lang="en-US" b="0"/>
          </a:p>
        </p:txBody>
      </p:sp>
      <p:pic>
        <p:nvPicPr>
          <p:cNvPr id="1026" name="Picture 2" descr="thumbnail image 1 of blog post titled &#10; &#10; &#10;  &#10; &#10; &#10; &#10;    &#10;  &#10;   &#10;    &#10;      &#10;       Introducing the new Microsoft Teams, now in preview&#10;       &#10;      &#10;     &#10;   &#10;  &#10; &#10;   &#10; &#10; &#10; &#10; &#10; &#10;">
            <a:extLst>
              <a:ext uri="{FF2B5EF4-FFF2-40B4-BE49-F238E27FC236}">
                <a16:creationId xmlns:a16="http://schemas.microsoft.com/office/drawing/2014/main" id="{89EDEDF2-8E89-0562-ADDA-08A54ABC88BB}"/>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95730" y="715915"/>
            <a:ext cx="8917812" cy="523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423745"/>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9CCDD9754E9B40B13882595ECD5F7A" ma:contentTypeVersion="0" ma:contentTypeDescription="Create a new document." ma:contentTypeScope="" ma:versionID="48ffdc5cb6ca8bf97cbe1bd0206e10b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7FFD54-27B0-415C-8654-D843242BD071}">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3.xml><?xml version="1.0" encoding="utf-8"?>
<ds:datastoreItem xmlns:ds="http://schemas.openxmlformats.org/officeDocument/2006/customXml" ds:itemID="{5421B56A-5C82-479A-80D0-662CC28B937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1855</Words>
  <Application>Microsoft Office PowerPoint</Application>
  <PresentationFormat>On-screen Show (4:3)</PresentationFormat>
  <Paragraphs>188</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Roboto</vt:lpstr>
      <vt:lpstr>Roboto Black</vt:lpstr>
      <vt:lpstr>Office Theme</vt:lpstr>
      <vt:lpstr>PowerPoint Presentation</vt:lpstr>
      <vt:lpstr> Microsoft Teams</vt:lpstr>
      <vt:lpstr>Teams Overview</vt:lpstr>
      <vt:lpstr>Teams Use Cases</vt:lpstr>
      <vt:lpstr>Tip #1: Creating a Team</vt:lpstr>
      <vt:lpstr>Tip #2: Channels</vt:lpstr>
      <vt:lpstr>Project #1</vt:lpstr>
      <vt:lpstr>Future: New Teams Client</vt:lpstr>
      <vt:lpstr>PowerPoint Presentation</vt:lpstr>
      <vt:lpstr>Tip #3: LinkedIn Learning</vt:lpstr>
      <vt:lpstr>PowerPoint Presentation</vt:lpstr>
      <vt:lpstr>Project #2</vt:lpstr>
      <vt:lpstr>Tip #4: OneDrive vs Teams vs SharePoint</vt:lpstr>
      <vt:lpstr>Tip #5: Teams Mobile Client</vt:lpstr>
      <vt:lpstr>Project #3</vt:lpstr>
      <vt:lpstr>Future: Intelligent Meeting Recap</vt:lpstr>
      <vt:lpstr>PowerPoint Presentation</vt:lpstr>
      <vt:lpstr>Future: Teams Copilot</vt:lpstr>
      <vt:lpstr>PowerPoint Presentation</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Scott, Tracy M</cp:lastModifiedBy>
  <cp:revision>1</cp:revision>
  <dcterms:created xsi:type="dcterms:W3CDTF">2020-01-21T18:13:39Z</dcterms:created>
  <dcterms:modified xsi:type="dcterms:W3CDTF">2023-06-01T13:12:14Z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0x010100579CCDD9754E9B40B13882595ECD5F7A</vt:lpwstr>
  </property>
</Properties>
</file>