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9" r:id="rId5"/>
    <p:sldId id="297" r:id="rId6"/>
    <p:sldId id="299" r:id="rId7"/>
    <p:sldId id="303" r:id="rId8"/>
    <p:sldId id="301" r:id="rId9"/>
    <p:sldId id="282" r:id="rId10"/>
    <p:sldId id="266" r:id="rId11"/>
    <p:sldId id="267" r:id="rId12"/>
    <p:sldId id="307" r:id="rId13"/>
    <p:sldId id="309" r:id="rId14"/>
    <p:sldId id="308" r:id="rId15"/>
    <p:sldId id="287" r:id="rId16"/>
    <p:sldId id="304" r:id="rId17"/>
    <p:sldId id="302" r:id="rId18"/>
    <p:sldId id="3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2BCE6-2F9E-4B3B-B3EB-AFD576C1140C}" v="25" dt="2023-06-01T19:43:55.309"/>
    <p1510:client id="{E41F694A-EA1C-4C47-9169-52AB6B140068}" v="1" dt="2023-06-01T19:02:41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073" autoAdjust="0"/>
  </p:normalViewPr>
  <p:slideViewPr>
    <p:cSldViewPr snapToGrid="0">
      <p:cViewPr varScale="1">
        <p:scale>
          <a:sx n="100" d="100"/>
          <a:sy n="100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ffee, Jim" userId="fa11d82d-e57d-42a4-8ead-eabeadb18436" providerId="ADAL" clId="{3ED2BCE6-2F9E-4B3B-B3EB-AFD576C1140C}"/>
    <pc:docChg chg="undo custSel addSld delSld modSld sldOrd">
      <pc:chgData name="Chaffee, Jim" userId="fa11d82d-e57d-42a4-8ead-eabeadb18436" providerId="ADAL" clId="{3ED2BCE6-2F9E-4B3B-B3EB-AFD576C1140C}" dt="2023-06-01T19:43:58.124" v="215" actId="26606"/>
      <pc:docMkLst>
        <pc:docMk/>
      </pc:docMkLst>
      <pc:sldChg chg="addSp modSp mod">
        <pc:chgData name="Chaffee, Jim" userId="fa11d82d-e57d-42a4-8ead-eabeadb18436" providerId="ADAL" clId="{3ED2BCE6-2F9E-4B3B-B3EB-AFD576C1140C}" dt="2023-06-01T19:31:26.126" v="148" actId="1076"/>
        <pc:sldMkLst>
          <pc:docMk/>
          <pc:sldMk cId="3001679104" sldId="259"/>
        </pc:sldMkLst>
        <pc:spChg chg="mod">
          <ac:chgData name="Chaffee, Jim" userId="fa11d82d-e57d-42a4-8ead-eabeadb18436" providerId="ADAL" clId="{3ED2BCE6-2F9E-4B3B-B3EB-AFD576C1140C}" dt="2023-06-01T19:31:17.225" v="144" actId="1076"/>
          <ac:spMkLst>
            <pc:docMk/>
            <pc:sldMk cId="3001679104" sldId="259"/>
            <ac:spMk id="7" creationId="{7D6A357D-DE0B-C103-5AB7-CC6A96AFBC82}"/>
          </ac:spMkLst>
        </pc:spChg>
        <pc:picChg chg="add mod">
          <ac:chgData name="Chaffee, Jim" userId="fa11d82d-e57d-42a4-8ead-eabeadb18436" providerId="ADAL" clId="{3ED2BCE6-2F9E-4B3B-B3EB-AFD576C1140C}" dt="2023-06-01T19:30:46.825" v="134" actId="1076"/>
          <ac:picMkLst>
            <pc:docMk/>
            <pc:sldMk cId="3001679104" sldId="259"/>
            <ac:picMk id="1026" creationId="{39D33A3D-2911-C2DD-4087-B7D3DED2209A}"/>
          </ac:picMkLst>
        </pc:picChg>
        <pc:picChg chg="mod">
          <ac:chgData name="Chaffee, Jim" userId="fa11d82d-e57d-42a4-8ead-eabeadb18436" providerId="ADAL" clId="{3ED2BCE6-2F9E-4B3B-B3EB-AFD576C1140C}" dt="2023-06-01T19:31:26.126" v="148" actId="1076"/>
          <ac:picMkLst>
            <pc:docMk/>
            <pc:sldMk cId="3001679104" sldId="259"/>
            <ac:picMk id="6148" creationId="{20336213-CD43-E2AF-0C79-8A01F90AAE99}"/>
          </ac:picMkLst>
        </pc:picChg>
        <pc:picChg chg="mod">
          <ac:chgData name="Chaffee, Jim" userId="fa11d82d-e57d-42a4-8ead-eabeadb18436" providerId="ADAL" clId="{3ED2BCE6-2F9E-4B3B-B3EB-AFD576C1140C}" dt="2023-06-01T19:31:12.135" v="143" actId="1076"/>
          <ac:picMkLst>
            <pc:docMk/>
            <pc:sldMk cId="3001679104" sldId="259"/>
            <ac:picMk id="6154" creationId="{2427392B-DEE3-91B7-E6B0-3340EF12A5FF}"/>
          </ac:picMkLst>
        </pc:picChg>
        <pc:picChg chg="mod">
          <ac:chgData name="Chaffee, Jim" userId="fa11d82d-e57d-42a4-8ead-eabeadb18436" providerId="ADAL" clId="{3ED2BCE6-2F9E-4B3B-B3EB-AFD576C1140C}" dt="2023-06-01T19:30:59.575" v="137" actId="1076"/>
          <ac:picMkLst>
            <pc:docMk/>
            <pc:sldMk cId="3001679104" sldId="259"/>
            <ac:picMk id="6160" creationId="{DCBE9B7C-2307-7E00-4CA4-7DC410EA1BA7}"/>
          </ac:picMkLst>
        </pc:picChg>
        <pc:picChg chg="mod">
          <ac:chgData name="Chaffee, Jim" userId="fa11d82d-e57d-42a4-8ead-eabeadb18436" providerId="ADAL" clId="{3ED2BCE6-2F9E-4B3B-B3EB-AFD576C1140C}" dt="2023-06-01T19:30:53.515" v="136" actId="1076"/>
          <ac:picMkLst>
            <pc:docMk/>
            <pc:sldMk cId="3001679104" sldId="259"/>
            <ac:picMk id="6162" creationId="{05B177E7-DBB8-75F7-9026-5E01D763789C}"/>
          </ac:picMkLst>
        </pc:picChg>
        <pc:picChg chg="mod">
          <ac:chgData name="Chaffee, Jim" userId="fa11d82d-e57d-42a4-8ead-eabeadb18436" providerId="ADAL" clId="{3ED2BCE6-2F9E-4B3B-B3EB-AFD576C1140C}" dt="2023-06-01T19:31:22.745" v="146" actId="1076"/>
          <ac:picMkLst>
            <pc:docMk/>
            <pc:sldMk cId="3001679104" sldId="259"/>
            <ac:picMk id="6164" creationId="{011640EF-4D5B-BA6A-2B2D-F15532E4BE15}"/>
          </ac:picMkLst>
        </pc:picChg>
        <pc:picChg chg="mod">
          <ac:chgData name="Chaffee, Jim" userId="fa11d82d-e57d-42a4-8ead-eabeadb18436" providerId="ADAL" clId="{3ED2BCE6-2F9E-4B3B-B3EB-AFD576C1140C}" dt="2023-06-01T19:31:02.465" v="138" actId="1076"/>
          <ac:picMkLst>
            <pc:docMk/>
            <pc:sldMk cId="3001679104" sldId="259"/>
            <ac:picMk id="6166" creationId="{71E89EC8-1494-7B44-6E04-AEE5D6F1D14F}"/>
          </ac:picMkLst>
        </pc:picChg>
        <pc:picChg chg="mod">
          <ac:chgData name="Chaffee, Jim" userId="fa11d82d-e57d-42a4-8ead-eabeadb18436" providerId="ADAL" clId="{3ED2BCE6-2F9E-4B3B-B3EB-AFD576C1140C}" dt="2023-06-01T19:31:10.445" v="142" actId="1076"/>
          <ac:picMkLst>
            <pc:docMk/>
            <pc:sldMk cId="3001679104" sldId="259"/>
            <ac:picMk id="6170" creationId="{45FECD5E-2A6F-E444-EE31-2F1C3DFBA360}"/>
          </ac:picMkLst>
        </pc:picChg>
        <pc:picChg chg="mod">
          <ac:chgData name="Chaffee, Jim" userId="fa11d82d-e57d-42a4-8ead-eabeadb18436" providerId="ADAL" clId="{3ED2BCE6-2F9E-4B3B-B3EB-AFD576C1140C}" dt="2023-06-01T19:31:19.055" v="145" actId="1076"/>
          <ac:picMkLst>
            <pc:docMk/>
            <pc:sldMk cId="3001679104" sldId="259"/>
            <ac:picMk id="6172" creationId="{2ACCDBCA-1D7F-F7B7-5012-C846211C673B}"/>
          </ac:picMkLst>
        </pc:picChg>
        <pc:picChg chg="mod">
          <ac:chgData name="Chaffee, Jim" userId="fa11d82d-e57d-42a4-8ead-eabeadb18436" providerId="ADAL" clId="{3ED2BCE6-2F9E-4B3B-B3EB-AFD576C1140C}" dt="2023-06-01T19:31:04.695" v="139" actId="1076"/>
          <ac:picMkLst>
            <pc:docMk/>
            <pc:sldMk cId="3001679104" sldId="259"/>
            <ac:picMk id="6174" creationId="{2B824E2F-731B-6E88-2CC0-48D15E00AE1D}"/>
          </ac:picMkLst>
        </pc:picChg>
        <pc:picChg chg="mod">
          <ac:chgData name="Chaffee, Jim" userId="fa11d82d-e57d-42a4-8ead-eabeadb18436" providerId="ADAL" clId="{3ED2BCE6-2F9E-4B3B-B3EB-AFD576C1140C}" dt="2023-06-01T19:31:07.611" v="141" actId="1076"/>
          <ac:picMkLst>
            <pc:docMk/>
            <pc:sldMk cId="3001679104" sldId="259"/>
            <ac:picMk id="6182" creationId="{33401943-B34B-C352-9052-C717FBC3925E}"/>
          </ac:picMkLst>
        </pc:picChg>
        <pc:picChg chg="mod">
          <ac:chgData name="Chaffee, Jim" userId="fa11d82d-e57d-42a4-8ead-eabeadb18436" providerId="ADAL" clId="{3ED2BCE6-2F9E-4B3B-B3EB-AFD576C1140C}" dt="2023-06-01T19:31:06.407" v="140" actId="1076"/>
          <ac:picMkLst>
            <pc:docMk/>
            <pc:sldMk cId="3001679104" sldId="259"/>
            <ac:picMk id="6186" creationId="{1636A32C-7C18-E756-9BA7-8DFD38C8B864}"/>
          </ac:picMkLst>
        </pc:picChg>
        <pc:picChg chg="mod">
          <ac:chgData name="Chaffee, Jim" userId="fa11d82d-e57d-42a4-8ead-eabeadb18436" providerId="ADAL" clId="{3ED2BCE6-2F9E-4B3B-B3EB-AFD576C1140C}" dt="2023-06-01T19:31:24.565" v="147" actId="1076"/>
          <ac:picMkLst>
            <pc:docMk/>
            <pc:sldMk cId="3001679104" sldId="259"/>
            <ac:picMk id="6188" creationId="{76442A4D-D979-DC99-0408-4429C696395E}"/>
          </ac:picMkLst>
        </pc:picChg>
      </pc:sldChg>
      <pc:sldChg chg="addSp delSp modSp mod setBg">
        <pc:chgData name="Chaffee, Jim" userId="fa11d82d-e57d-42a4-8ead-eabeadb18436" providerId="ADAL" clId="{3ED2BCE6-2F9E-4B3B-B3EB-AFD576C1140C}" dt="2023-06-01T19:32:47.643" v="165" actId="26606"/>
        <pc:sldMkLst>
          <pc:docMk/>
          <pc:sldMk cId="856605899" sldId="266"/>
        </pc:sldMkLst>
        <pc:spChg chg="mod">
          <ac:chgData name="Chaffee, Jim" userId="fa11d82d-e57d-42a4-8ead-eabeadb18436" providerId="ADAL" clId="{3ED2BCE6-2F9E-4B3B-B3EB-AFD576C1140C}" dt="2023-06-01T19:32:47.643" v="165" actId="26606"/>
          <ac:spMkLst>
            <pc:docMk/>
            <pc:sldMk cId="856605899" sldId="266"/>
            <ac:spMk id="2" creationId="{A599C83E-E6F8-BA87-3F46-666A5DEA3014}"/>
          </ac:spMkLst>
        </pc:spChg>
        <pc:spChg chg="del">
          <ac:chgData name="Chaffee, Jim" userId="fa11d82d-e57d-42a4-8ead-eabeadb18436" providerId="ADAL" clId="{3ED2BCE6-2F9E-4B3B-B3EB-AFD576C1140C}" dt="2023-06-01T19:32:47.643" v="165" actId="26606"/>
          <ac:spMkLst>
            <pc:docMk/>
            <pc:sldMk cId="856605899" sldId="266"/>
            <ac:spMk id="3" creationId="{20548C65-3EB6-8D36-A02C-40AB5401E03B}"/>
          </ac:spMkLst>
        </pc:spChg>
        <pc:spChg chg="add">
          <ac:chgData name="Chaffee, Jim" userId="fa11d82d-e57d-42a4-8ead-eabeadb18436" providerId="ADAL" clId="{3ED2BCE6-2F9E-4B3B-B3EB-AFD576C1140C}" dt="2023-06-01T19:32:47.643" v="165" actId="26606"/>
          <ac:spMkLst>
            <pc:docMk/>
            <pc:sldMk cId="856605899" sldId="266"/>
            <ac:spMk id="9" creationId="{32D32A60-013B-47A8-8833-D2424080917B}"/>
          </ac:spMkLst>
        </pc:spChg>
        <pc:spChg chg="add">
          <ac:chgData name="Chaffee, Jim" userId="fa11d82d-e57d-42a4-8ead-eabeadb18436" providerId="ADAL" clId="{3ED2BCE6-2F9E-4B3B-B3EB-AFD576C1140C}" dt="2023-06-01T19:32:47.643" v="165" actId="26606"/>
          <ac:spMkLst>
            <pc:docMk/>
            <pc:sldMk cId="856605899" sldId="266"/>
            <ac:spMk id="11" creationId="{AE27932B-B694-4C4C-90D7-A0333A7C5876}"/>
          </ac:spMkLst>
        </pc:spChg>
        <pc:spChg chg="add">
          <ac:chgData name="Chaffee, Jim" userId="fa11d82d-e57d-42a4-8ead-eabeadb18436" providerId="ADAL" clId="{3ED2BCE6-2F9E-4B3B-B3EB-AFD576C1140C}" dt="2023-06-01T19:32:47.643" v="165" actId="26606"/>
          <ac:spMkLst>
            <pc:docMk/>
            <pc:sldMk cId="856605899" sldId="266"/>
            <ac:spMk id="15" creationId="{A9DA474E-6B91-4200-840F-0257B2358A75}"/>
          </ac:spMkLst>
        </pc:spChg>
        <pc:graphicFrameChg chg="add">
          <ac:chgData name="Chaffee, Jim" userId="fa11d82d-e57d-42a4-8ead-eabeadb18436" providerId="ADAL" clId="{3ED2BCE6-2F9E-4B3B-B3EB-AFD576C1140C}" dt="2023-06-01T19:32:47.643" v="165" actId="26606"/>
          <ac:graphicFrameMkLst>
            <pc:docMk/>
            <pc:sldMk cId="856605899" sldId="266"/>
            <ac:graphicFrameMk id="5" creationId="{4CEAD8CF-4A14-4520-C1B0-C89F2CBD567C}"/>
          </ac:graphicFrameMkLst>
        </pc:graphicFrameChg>
        <pc:picChg chg="add">
          <ac:chgData name="Chaffee, Jim" userId="fa11d82d-e57d-42a4-8ead-eabeadb18436" providerId="ADAL" clId="{3ED2BCE6-2F9E-4B3B-B3EB-AFD576C1140C}" dt="2023-06-01T19:32:47.643" v="165" actId="26606"/>
          <ac:picMkLst>
            <pc:docMk/>
            <pc:sldMk cId="856605899" sldId="266"/>
            <ac:picMk id="17" creationId="{DF63C9AD-AE6E-4512-8171-91612E84CCFB}"/>
          </ac:picMkLst>
        </pc:picChg>
        <pc:cxnChg chg="add">
          <ac:chgData name="Chaffee, Jim" userId="fa11d82d-e57d-42a4-8ead-eabeadb18436" providerId="ADAL" clId="{3ED2BCE6-2F9E-4B3B-B3EB-AFD576C1140C}" dt="2023-06-01T19:32:47.643" v="165" actId="26606"/>
          <ac:cxnSpMkLst>
            <pc:docMk/>
            <pc:sldMk cId="856605899" sldId="266"/>
            <ac:cxnSpMk id="13" creationId="{9EBB0476-5CF0-4F44-8D68-5D42D7AEE43A}"/>
          </ac:cxnSpMkLst>
        </pc:cxnChg>
        <pc:cxnChg chg="add">
          <ac:chgData name="Chaffee, Jim" userId="fa11d82d-e57d-42a4-8ead-eabeadb18436" providerId="ADAL" clId="{3ED2BCE6-2F9E-4B3B-B3EB-AFD576C1140C}" dt="2023-06-01T19:32:47.643" v="165" actId="26606"/>
          <ac:cxnSpMkLst>
            <pc:docMk/>
            <pc:sldMk cId="856605899" sldId="266"/>
            <ac:cxnSpMk id="19" creationId="{FE1A49CE-B63D-457A-A180-1C883E1A63D2}"/>
          </ac:cxnSpMkLst>
        </pc:cxnChg>
      </pc:sldChg>
      <pc:sldChg chg="addSp modSp mod setBg">
        <pc:chgData name="Chaffee, Jim" userId="fa11d82d-e57d-42a4-8ead-eabeadb18436" providerId="ADAL" clId="{3ED2BCE6-2F9E-4B3B-B3EB-AFD576C1140C}" dt="2023-06-01T19:32:57.540" v="166" actId="26606"/>
        <pc:sldMkLst>
          <pc:docMk/>
          <pc:sldMk cId="3132703962" sldId="267"/>
        </pc:sldMkLst>
        <pc:spChg chg="mod">
          <ac:chgData name="Chaffee, Jim" userId="fa11d82d-e57d-42a4-8ead-eabeadb18436" providerId="ADAL" clId="{3ED2BCE6-2F9E-4B3B-B3EB-AFD576C1140C}" dt="2023-06-01T19:32:57.540" v="166" actId="26606"/>
          <ac:spMkLst>
            <pc:docMk/>
            <pc:sldMk cId="3132703962" sldId="267"/>
            <ac:spMk id="2" creationId="{49B26EC6-375F-70F1-3DBF-53ADB038E976}"/>
          </ac:spMkLst>
        </pc:spChg>
        <pc:spChg chg="mod">
          <ac:chgData name="Chaffee, Jim" userId="fa11d82d-e57d-42a4-8ead-eabeadb18436" providerId="ADAL" clId="{3ED2BCE6-2F9E-4B3B-B3EB-AFD576C1140C}" dt="2023-06-01T19:32:57.540" v="166" actId="26606"/>
          <ac:spMkLst>
            <pc:docMk/>
            <pc:sldMk cId="3132703962" sldId="267"/>
            <ac:spMk id="3" creationId="{3D6E7F51-254D-D6DF-2288-09A96D705A74}"/>
          </ac:spMkLst>
        </pc:spChg>
        <pc:spChg chg="add">
          <ac:chgData name="Chaffee, Jim" userId="fa11d82d-e57d-42a4-8ead-eabeadb18436" providerId="ADAL" clId="{3ED2BCE6-2F9E-4B3B-B3EB-AFD576C1140C}" dt="2023-06-01T19:32:57.540" v="166" actId="26606"/>
          <ac:spMkLst>
            <pc:docMk/>
            <pc:sldMk cId="3132703962" sldId="267"/>
            <ac:spMk id="8" creationId="{F63C748C-967B-4A7B-A90F-3EDD0F485AC6}"/>
          </ac:spMkLst>
        </pc:spChg>
        <pc:spChg chg="add">
          <ac:chgData name="Chaffee, Jim" userId="fa11d82d-e57d-42a4-8ead-eabeadb18436" providerId="ADAL" clId="{3ED2BCE6-2F9E-4B3B-B3EB-AFD576C1140C}" dt="2023-06-01T19:32:57.540" v="166" actId="26606"/>
          <ac:spMkLst>
            <pc:docMk/>
            <pc:sldMk cId="3132703962" sldId="267"/>
            <ac:spMk id="10" creationId="{C0143637-4934-44E4-B909-BAF1E7B27972}"/>
          </ac:spMkLst>
        </pc:spChg>
      </pc:sldChg>
      <pc:sldChg chg="addSp delSp modSp mod">
        <pc:chgData name="Chaffee, Jim" userId="fa11d82d-e57d-42a4-8ead-eabeadb18436" providerId="ADAL" clId="{3ED2BCE6-2F9E-4B3B-B3EB-AFD576C1140C}" dt="2023-06-01T19:32:23.754" v="164" actId="1076"/>
        <pc:sldMkLst>
          <pc:docMk/>
          <pc:sldMk cId="1972402002" sldId="272"/>
        </pc:sldMkLst>
        <pc:spChg chg="add del">
          <ac:chgData name="Chaffee, Jim" userId="fa11d82d-e57d-42a4-8ead-eabeadb18436" providerId="ADAL" clId="{3ED2BCE6-2F9E-4B3B-B3EB-AFD576C1140C}" dt="2023-06-01T19:32:15.873" v="162" actId="26606"/>
          <ac:spMkLst>
            <pc:docMk/>
            <pc:sldMk cId="1972402002" sldId="272"/>
            <ac:spMk id="2065" creationId="{CDDE5CDF-1512-4CDA-B956-23D223F8DE44}"/>
          </ac:spMkLst>
        </pc:spChg>
        <pc:spChg chg="add del">
          <ac:chgData name="Chaffee, Jim" userId="fa11d82d-e57d-42a4-8ead-eabeadb18436" providerId="ADAL" clId="{3ED2BCE6-2F9E-4B3B-B3EB-AFD576C1140C}" dt="2023-06-01T19:32:15.873" v="162" actId="26606"/>
          <ac:spMkLst>
            <pc:docMk/>
            <pc:sldMk cId="1972402002" sldId="272"/>
            <ac:spMk id="2068" creationId="{F1176DA6-4BBF-42A4-9C94-E6613CCD6B37}"/>
          </ac:spMkLst>
        </pc:spChg>
        <pc:spChg chg="add del">
          <ac:chgData name="Chaffee, Jim" userId="fa11d82d-e57d-42a4-8ead-eabeadb18436" providerId="ADAL" clId="{3ED2BCE6-2F9E-4B3B-B3EB-AFD576C1140C}" dt="2023-06-01T19:32:15.873" v="162" actId="26606"/>
          <ac:spMkLst>
            <pc:docMk/>
            <pc:sldMk cId="1972402002" sldId="272"/>
            <ac:spMk id="2069" creationId="{99AAB0AE-172B-4FB4-80C2-86CD6B824220}"/>
          </ac:spMkLst>
        </pc:spChg>
        <pc:spChg chg="add del">
          <ac:chgData name="Chaffee, Jim" userId="fa11d82d-e57d-42a4-8ead-eabeadb18436" providerId="ADAL" clId="{3ED2BCE6-2F9E-4B3B-B3EB-AFD576C1140C}" dt="2023-06-01T19:32:08.260" v="157" actId="26606"/>
          <ac:spMkLst>
            <pc:docMk/>
            <pc:sldMk cId="1972402002" sldId="272"/>
            <ac:spMk id="2074" creationId="{CDDE5CDF-1512-4CDA-B956-23D223F8DE44}"/>
          </ac:spMkLst>
        </pc:spChg>
        <pc:spChg chg="add del">
          <ac:chgData name="Chaffee, Jim" userId="fa11d82d-e57d-42a4-8ead-eabeadb18436" providerId="ADAL" clId="{3ED2BCE6-2F9E-4B3B-B3EB-AFD576C1140C}" dt="2023-06-01T19:32:08.260" v="157" actId="26606"/>
          <ac:spMkLst>
            <pc:docMk/>
            <pc:sldMk cId="1972402002" sldId="272"/>
            <ac:spMk id="2080" creationId="{B6E6531A-0776-43BA-A852-5FB5C77534D5}"/>
          </ac:spMkLst>
        </pc:spChg>
        <pc:spChg chg="add del">
          <ac:chgData name="Chaffee, Jim" userId="fa11d82d-e57d-42a4-8ead-eabeadb18436" providerId="ADAL" clId="{3ED2BCE6-2F9E-4B3B-B3EB-AFD576C1140C}" dt="2023-06-01T19:32:08.260" v="157" actId="26606"/>
          <ac:spMkLst>
            <pc:docMk/>
            <pc:sldMk cId="1972402002" sldId="272"/>
            <ac:spMk id="2082" creationId="{F8C5273F-2B84-46BF-A94F-1A20E13B3AA1}"/>
          </ac:spMkLst>
        </pc:spChg>
        <pc:spChg chg="add del">
          <ac:chgData name="Chaffee, Jim" userId="fa11d82d-e57d-42a4-8ead-eabeadb18436" providerId="ADAL" clId="{3ED2BCE6-2F9E-4B3B-B3EB-AFD576C1140C}" dt="2023-06-01T19:32:10.037" v="159" actId="26606"/>
          <ac:spMkLst>
            <pc:docMk/>
            <pc:sldMk cId="1972402002" sldId="272"/>
            <ac:spMk id="2084" creationId="{18E8515E-B8C8-482A-A9B5-CE57BC080AAD}"/>
          </ac:spMkLst>
        </pc:spChg>
        <pc:spChg chg="add del">
          <ac:chgData name="Chaffee, Jim" userId="fa11d82d-e57d-42a4-8ead-eabeadb18436" providerId="ADAL" clId="{3ED2BCE6-2F9E-4B3B-B3EB-AFD576C1140C}" dt="2023-06-01T19:32:10.037" v="159" actId="26606"/>
          <ac:spMkLst>
            <pc:docMk/>
            <pc:sldMk cId="1972402002" sldId="272"/>
            <ac:spMk id="2085" creationId="{CDDE5CDF-1512-4CDA-B956-23D223F8DE44}"/>
          </ac:spMkLst>
        </pc:spChg>
        <pc:spChg chg="add del">
          <ac:chgData name="Chaffee, Jim" userId="fa11d82d-e57d-42a4-8ead-eabeadb18436" providerId="ADAL" clId="{3ED2BCE6-2F9E-4B3B-B3EB-AFD576C1140C}" dt="2023-06-01T19:32:10.037" v="159" actId="26606"/>
          <ac:spMkLst>
            <pc:docMk/>
            <pc:sldMk cId="1972402002" sldId="272"/>
            <ac:spMk id="2088" creationId="{2C6F198E-F7A1-4125-910D-641C0C2A76D5}"/>
          </ac:spMkLst>
        </pc:spChg>
        <pc:spChg chg="add del">
          <ac:chgData name="Chaffee, Jim" userId="fa11d82d-e57d-42a4-8ead-eabeadb18436" providerId="ADAL" clId="{3ED2BCE6-2F9E-4B3B-B3EB-AFD576C1140C}" dt="2023-06-01T19:32:10.037" v="159" actId="26606"/>
          <ac:spMkLst>
            <pc:docMk/>
            <pc:sldMk cId="1972402002" sldId="272"/>
            <ac:spMk id="2089" creationId="{907C3A25-D9A7-4F2D-B44C-FA8EB24C7AFD}"/>
          </ac:spMkLst>
        </pc:spChg>
        <pc:spChg chg="add del">
          <ac:chgData name="Chaffee, Jim" userId="fa11d82d-e57d-42a4-8ead-eabeadb18436" providerId="ADAL" clId="{3ED2BCE6-2F9E-4B3B-B3EB-AFD576C1140C}" dt="2023-06-01T19:32:15.860" v="161" actId="26606"/>
          <ac:spMkLst>
            <pc:docMk/>
            <pc:sldMk cId="1972402002" sldId="272"/>
            <ac:spMk id="2091" creationId="{CDDE5CDF-1512-4CDA-B956-23D223F8DE44}"/>
          </ac:spMkLst>
        </pc:spChg>
        <pc:spChg chg="add del">
          <ac:chgData name="Chaffee, Jim" userId="fa11d82d-e57d-42a4-8ead-eabeadb18436" providerId="ADAL" clId="{3ED2BCE6-2F9E-4B3B-B3EB-AFD576C1140C}" dt="2023-06-01T19:32:15.860" v="161" actId="26606"/>
          <ac:spMkLst>
            <pc:docMk/>
            <pc:sldMk cId="1972402002" sldId="272"/>
            <ac:spMk id="2094" creationId="{F1176DA6-4BBF-42A4-9C94-E6613CCD6B37}"/>
          </ac:spMkLst>
        </pc:spChg>
        <pc:spChg chg="add del">
          <ac:chgData name="Chaffee, Jim" userId="fa11d82d-e57d-42a4-8ead-eabeadb18436" providerId="ADAL" clId="{3ED2BCE6-2F9E-4B3B-B3EB-AFD576C1140C}" dt="2023-06-01T19:32:15.860" v="161" actId="26606"/>
          <ac:spMkLst>
            <pc:docMk/>
            <pc:sldMk cId="1972402002" sldId="272"/>
            <ac:spMk id="2095" creationId="{99AAB0AE-172B-4FB4-80C2-86CD6B824220}"/>
          </ac:spMkLst>
        </pc:spChg>
        <pc:spChg chg="add">
          <ac:chgData name="Chaffee, Jim" userId="fa11d82d-e57d-42a4-8ead-eabeadb18436" providerId="ADAL" clId="{3ED2BCE6-2F9E-4B3B-B3EB-AFD576C1140C}" dt="2023-06-01T19:32:15.873" v="162" actId="26606"/>
          <ac:spMkLst>
            <pc:docMk/>
            <pc:sldMk cId="1972402002" sldId="272"/>
            <ac:spMk id="2097" creationId="{CDDE5CDF-1512-4CDA-B956-23D223F8DE44}"/>
          </ac:spMkLst>
        </pc:spChg>
        <pc:spChg chg="add">
          <ac:chgData name="Chaffee, Jim" userId="fa11d82d-e57d-42a4-8ead-eabeadb18436" providerId="ADAL" clId="{3ED2BCE6-2F9E-4B3B-B3EB-AFD576C1140C}" dt="2023-06-01T19:32:15.873" v="162" actId="26606"/>
          <ac:spMkLst>
            <pc:docMk/>
            <pc:sldMk cId="1972402002" sldId="272"/>
            <ac:spMk id="2100" creationId="{62C9703D-C8F9-44AD-A7C0-C2F3871F8C1B}"/>
          </ac:spMkLst>
        </pc:spChg>
        <pc:picChg chg="mod">
          <ac:chgData name="Chaffee, Jim" userId="fa11d82d-e57d-42a4-8ead-eabeadb18436" providerId="ADAL" clId="{3ED2BCE6-2F9E-4B3B-B3EB-AFD576C1140C}" dt="2023-06-01T19:32:23.754" v="164" actId="1076"/>
          <ac:picMkLst>
            <pc:docMk/>
            <pc:sldMk cId="1972402002" sldId="272"/>
            <ac:picMk id="2050" creationId="{024714B0-AFC8-99FA-DE8D-5DB5E039D2D7}"/>
          </ac:picMkLst>
        </pc:picChg>
        <pc:picChg chg="add del">
          <ac:chgData name="Chaffee, Jim" userId="fa11d82d-e57d-42a4-8ead-eabeadb18436" providerId="ADAL" clId="{3ED2BCE6-2F9E-4B3B-B3EB-AFD576C1140C}" dt="2023-06-01T19:32:15.873" v="162" actId="26606"/>
          <ac:picMkLst>
            <pc:docMk/>
            <pc:sldMk cId="1972402002" sldId="272"/>
            <ac:picMk id="2066" creationId="{B029D7D8-5A6B-4C76-94C8-15798C6C5ADB}"/>
          </ac:picMkLst>
        </pc:picChg>
        <pc:picChg chg="add del">
          <ac:chgData name="Chaffee, Jim" userId="fa11d82d-e57d-42a4-8ead-eabeadb18436" providerId="ADAL" clId="{3ED2BCE6-2F9E-4B3B-B3EB-AFD576C1140C}" dt="2023-06-01T19:32:08.260" v="157" actId="26606"/>
          <ac:picMkLst>
            <pc:docMk/>
            <pc:sldMk cId="1972402002" sldId="272"/>
            <ac:picMk id="2076" creationId="{B029D7D8-5A6B-4C76-94C8-15798C6C5ADB}"/>
          </ac:picMkLst>
        </pc:picChg>
        <pc:picChg chg="add del">
          <ac:chgData name="Chaffee, Jim" userId="fa11d82d-e57d-42a4-8ead-eabeadb18436" providerId="ADAL" clId="{3ED2BCE6-2F9E-4B3B-B3EB-AFD576C1140C}" dt="2023-06-01T19:32:10.037" v="159" actId="26606"/>
          <ac:picMkLst>
            <pc:docMk/>
            <pc:sldMk cId="1972402002" sldId="272"/>
            <ac:picMk id="2086" creationId="{B029D7D8-5A6B-4C76-94C8-15798C6C5ADB}"/>
          </ac:picMkLst>
        </pc:picChg>
        <pc:picChg chg="add del">
          <ac:chgData name="Chaffee, Jim" userId="fa11d82d-e57d-42a4-8ead-eabeadb18436" providerId="ADAL" clId="{3ED2BCE6-2F9E-4B3B-B3EB-AFD576C1140C}" dt="2023-06-01T19:32:15.860" v="161" actId="26606"/>
          <ac:picMkLst>
            <pc:docMk/>
            <pc:sldMk cId="1972402002" sldId="272"/>
            <ac:picMk id="2092" creationId="{B029D7D8-5A6B-4C76-94C8-15798C6C5ADB}"/>
          </ac:picMkLst>
        </pc:picChg>
        <pc:picChg chg="add">
          <ac:chgData name="Chaffee, Jim" userId="fa11d82d-e57d-42a4-8ead-eabeadb18436" providerId="ADAL" clId="{3ED2BCE6-2F9E-4B3B-B3EB-AFD576C1140C}" dt="2023-06-01T19:32:15.873" v="162" actId="26606"/>
          <ac:picMkLst>
            <pc:docMk/>
            <pc:sldMk cId="1972402002" sldId="272"/>
            <ac:picMk id="2098" creationId="{B029D7D8-5A6B-4C76-94C8-15798C6C5ADB}"/>
          </ac:picMkLst>
        </pc:picChg>
        <pc:cxnChg chg="add del">
          <ac:chgData name="Chaffee, Jim" userId="fa11d82d-e57d-42a4-8ead-eabeadb18436" providerId="ADAL" clId="{3ED2BCE6-2F9E-4B3B-B3EB-AFD576C1140C}" dt="2023-06-01T19:32:15.873" v="162" actId="26606"/>
          <ac:cxnSpMkLst>
            <pc:docMk/>
            <pc:sldMk cId="1972402002" sldId="272"/>
            <ac:cxnSpMk id="2067" creationId="{A5C9319C-E20D-4884-952F-60B6A58C3E34}"/>
          </ac:cxnSpMkLst>
        </pc:cxnChg>
        <pc:cxnChg chg="add del">
          <ac:chgData name="Chaffee, Jim" userId="fa11d82d-e57d-42a4-8ead-eabeadb18436" providerId="ADAL" clId="{3ED2BCE6-2F9E-4B3B-B3EB-AFD576C1140C}" dt="2023-06-01T19:32:08.260" v="157" actId="26606"/>
          <ac:cxnSpMkLst>
            <pc:docMk/>
            <pc:sldMk cId="1972402002" sldId="272"/>
            <ac:cxnSpMk id="2078" creationId="{A5C9319C-E20D-4884-952F-60B6A58C3E34}"/>
          </ac:cxnSpMkLst>
        </pc:cxnChg>
        <pc:cxnChg chg="add del">
          <ac:chgData name="Chaffee, Jim" userId="fa11d82d-e57d-42a4-8ead-eabeadb18436" providerId="ADAL" clId="{3ED2BCE6-2F9E-4B3B-B3EB-AFD576C1140C}" dt="2023-06-01T19:32:10.037" v="159" actId="26606"/>
          <ac:cxnSpMkLst>
            <pc:docMk/>
            <pc:sldMk cId="1972402002" sldId="272"/>
            <ac:cxnSpMk id="2087" creationId="{A5C9319C-E20D-4884-952F-60B6A58C3E34}"/>
          </ac:cxnSpMkLst>
        </pc:cxnChg>
        <pc:cxnChg chg="add del">
          <ac:chgData name="Chaffee, Jim" userId="fa11d82d-e57d-42a4-8ead-eabeadb18436" providerId="ADAL" clId="{3ED2BCE6-2F9E-4B3B-B3EB-AFD576C1140C}" dt="2023-06-01T19:32:15.860" v="161" actId="26606"/>
          <ac:cxnSpMkLst>
            <pc:docMk/>
            <pc:sldMk cId="1972402002" sldId="272"/>
            <ac:cxnSpMk id="2093" creationId="{A5C9319C-E20D-4884-952F-60B6A58C3E34}"/>
          </ac:cxnSpMkLst>
        </pc:cxnChg>
        <pc:cxnChg chg="add">
          <ac:chgData name="Chaffee, Jim" userId="fa11d82d-e57d-42a4-8ead-eabeadb18436" providerId="ADAL" clId="{3ED2BCE6-2F9E-4B3B-B3EB-AFD576C1140C}" dt="2023-06-01T19:32:15.873" v="162" actId="26606"/>
          <ac:cxnSpMkLst>
            <pc:docMk/>
            <pc:sldMk cId="1972402002" sldId="272"/>
            <ac:cxnSpMk id="2099" creationId="{A5C9319C-E20D-4884-952F-60B6A58C3E34}"/>
          </ac:cxnSpMkLst>
        </pc:cxnChg>
      </pc:sldChg>
      <pc:sldChg chg="ord">
        <pc:chgData name="Chaffee, Jim" userId="fa11d82d-e57d-42a4-8ead-eabeadb18436" providerId="ADAL" clId="{3ED2BCE6-2F9E-4B3B-B3EB-AFD576C1140C}" dt="2023-06-01T19:37:53.326" v="175"/>
        <pc:sldMkLst>
          <pc:docMk/>
          <pc:sldMk cId="2334770054" sldId="287"/>
        </pc:sldMkLst>
      </pc:sldChg>
      <pc:sldChg chg="addSp delSp modSp mod">
        <pc:chgData name="Chaffee, Jim" userId="fa11d82d-e57d-42a4-8ead-eabeadb18436" providerId="ADAL" clId="{3ED2BCE6-2F9E-4B3B-B3EB-AFD576C1140C}" dt="2023-06-01T19:31:54.300" v="155" actId="26606"/>
        <pc:sldMkLst>
          <pc:docMk/>
          <pc:sldMk cId="1915627857" sldId="297"/>
        </pc:sldMkLst>
        <pc:spChg chg="mod">
          <ac:chgData name="Chaffee, Jim" userId="fa11d82d-e57d-42a4-8ead-eabeadb18436" providerId="ADAL" clId="{3ED2BCE6-2F9E-4B3B-B3EB-AFD576C1140C}" dt="2023-06-01T19:31:54.273" v="154" actId="26606"/>
          <ac:spMkLst>
            <pc:docMk/>
            <pc:sldMk cId="1915627857" sldId="297"/>
            <ac:spMk id="2" creationId="{A8C07ED0-03AB-E31A-5E83-C314B371035A}"/>
          </ac:spMkLst>
        </pc:spChg>
        <pc:spChg chg="add del">
          <ac:chgData name="Chaffee, Jim" userId="fa11d82d-e57d-42a4-8ead-eabeadb18436" providerId="ADAL" clId="{3ED2BCE6-2F9E-4B3B-B3EB-AFD576C1140C}" dt="2023-06-01T19:31:54.300" v="155" actId="26606"/>
          <ac:spMkLst>
            <pc:docMk/>
            <pc:sldMk cId="1915627857" sldId="297"/>
            <ac:spMk id="10" creationId="{482E7304-2AC2-4A5C-924D-A6AC3FFC5EAC}"/>
          </ac:spMkLst>
        </pc:spChg>
        <pc:spChg chg="add del">
          <ac:chgData name="Chaffee, Jim" userId="fa11d82d-e57d-42a4-8ead-eabeadb18436" providerId="ADAL" clId="{3ED2BCE6-2F9E-4B3B-B3EB-AFD576C1140C}" dt="2023-06-01T19:31:54.300" v="155" actId="26606"/>
          <ac:spMkLst>
            <pc:docMk/>
            <pc:sldMk cId="1915627857" sldId="297"/>
            <ac:spMk id="14" creationId="{A3C183B1-1D4B-4E3D-A02E-A426E3BFA016}"/>
          </ac:spMkLst>
        </pc:spChg>
        <pc:spChg chg="add del">
          <ac:chgData name="Chaffee, Jim" userId="fa11d82d-e57d-42a4-8ead-eabeadb18436" providerId="ADAL" clId="{3ED2BCE6-2F9E-4B3B-B3EB-AFD576C1140C}" dt="2023-06-01T19:31:45.167" v="150" actId="26606"/>
          <ac:spMkLst>
            <pc:docMk/>
            <pc:sldMk cId="1915627857" sldId="297"/>
            <ac:spMk id="19" creationId="{482E7304-2AC2-4A5C-924D-A6AC3FFC5EAC}"/>
          </ac:spMkLst>
        </pc:spChg>
        <pc:spChg chg="add del">
          <ac:chgData name="Chaffee, Jim" userId="fa11d82d-e57d-42a4-8ead-eabeadb18436" providerId="ADAL" clId="{3ED2BCE6-2F9E-4B3B-B3EB-AFD576C1140C}" dt="2023-06-01T19:31:45.167" v="150" actId="26606"/>
          <ac:spMkLst>
            <pc:docMk/>
            <pc:sldMk cId="1915627857" sldId="297"/>
            <ac:spMk id="23" creationId="{A3C183B1-1D4B-4E3D-A02E-A426E3BFA016}"/>
          </ac:spMkLst>
        </pc:spChg>
        <pc:spChg chg="add del">
          <ac:chgData name="Chaffee, Jim" userId="fa11d82d-e57d-42a4-8ead-eabeadb18436" providerId="ADAL" clId="{3ED2BCE6-2F9E-4B3B-B3EB-AFD576C1140C}" dt="2023-06-01T19:31:51.592" v="152" actId="26606"/>
          <ac:spMkLst>
            <pc:docMk/>
            <pc:sldMk cId="1915627857" sldId="297"/>
            <ac:spMk id="25" creationId="{482E7304-2AC2-4A5C-924D-A6AC3FFC5EAC}"/>
          </ac:spMkLst>
        </pc:spChg>
        <pc:spChg chg="add del">
          <ac:chgData name="Chaffee, Jim" userId="fa11d82d-e57d-42a4-8ead-eabeadb18436" providerId="ADAL" clId="{3ED2BCE6-2F9E-4B3B-B3EB-AFD576C1140C}" dt="2023-06-01T19:31:51.592" v="152" actId="26606"/>
          <ac:spMkLst>
            <pc:docMk/>
            <pc:sldMk cId="1915627857" sldId="297"/>
            <ac:spMk id="27" creationId="{A3C183B1-1D4B-4E3D-A02E-A426E3BFA016}"/>
          </ac:spMkLst>
        </pc:spChg>
        <pc:spChg chg="add del">
          <ac:chgData name="Chaffee, Jim" userId="fa11d82d-e57d-42a4-8ead-eabeadb18436" providerId="ADAL" clId="{3ED2BCE6-2F9E-4B3B-B3EB-AFD576C1140C}" dt="2023-06-01T19:31:54.273" v="154" actId="26606"/>
          <ac:spMkLst>
            <pc:docMk/>
            <pc:sldMk cId="1915627857" sldId="297"/>
            <ac:spMk id="29" creationId="{1B6FE1E6-1155-46CD-9113-BC03DDD53DEB}"/>
          </ac:spMkLst>
        </pc:spChg>
        <pc:spChg chg="add del">
          <ac:chgData name="Chaffee, Jim" userId="fa11d82d-e57d-42a4-8ead-eabeadb18436" providerId="ADAL" clId="{3ED2BCE6-2F9E-4B3B-B3EB-AFD576C1140C}" dt="2023-06-01T19:31:54.273" v="154" actId="26606"/>
          <ac:spMkLst>
            <pc:docMk/>
            <pc:sldMk cId="1915627857" sldId="297"/>
            <ac:spMk id="30" creationId="{F80DFCE9-814C-46CF-8B54-3DF7C405D591}"/>
          </ac:spMkLst>
        </pc:spChg>
        <pc:graphicFrameChg chg="mod modGraphic">
          <ac:chgData name="Chaffee, Jim" userId="fa11d82d-e57d-42a4-8ead-eabeadb18436" providerId="ADAL" clId="{3ED2BCE6-2F9E-4B3B-B3EB-AFD576C1140C}" dt="2023-06-01T19:31:54.300" v="155" actId="26606"/>
          <ac:graphicFrameMkLst>
            <pc:docMk/>
            <pc:sldMk cId="1915627857" sldId="297"/>
            <ac:graphicFrameMk id="5" creationId="{7B1315BE-FB4B-891E-60B8-15833345685C}"/>
          </ac:graphicFrameMkLst>
        </pc:graphicFrameChg>
        <pc:picChg chg="add del">
          <ac:chgData name="Chaffee, Jim" userId="fa11d82d-e57d-42a4-8ead-eabeadb18436" providerId="ADAL" clId="{3ED2BCE6-2F9E-4B3B-B3EB-AFD576C1140C}" dt="2023-06-01T19:31:54.273" v="154" actId="26606"/>
          <ac:picMkLst>
            <pc:docMk/>
            <pc:sldMk cId="1915627857" sldId="297"/>
            <ac:picMk id="32" creationId="{4CB4C886-8576-4974-AB93-DE953D24393F}"/>
          </ac:picMkLst>
        </pc:picChg>
        <pc:cxnChg chg="add del">
          <ac:chgData name="Chaffee, Jim" userId="fa11d82d-e57d-42a4-8ead-eabeadb18436" providerId="ADAL" clId="{3ED2BCE6-2F9E-4B3B-B3EB-AFD576C1140C}" dt="2023-06-01T19:31:54.300" v="155" actId="26606"/>
          <ac:cxnSpMkLst>
            <pc:docMk/>
            <pc:sldMk cId="1915627857" sldId="297"/>
            <ac:cxnSpMk id="12" creationId="{D259FEF2-F6A5-442F-BA10-4E39EECD0ABE}"/>
          </ac:cxnSpMkLst>
        </pc:cxnChg>
        <pc:cxnChg chg="add del">
          <ac:chgData name="Chaffee, Jim" userId="fa11d82d-e57d-42a4-8ead-eabeadb18436" providerId="ADAL" clId="{3ED2BCE6-2F9E-4B3B-B3EB-AFD576C1140C}" dt="2023-06-01T19:31:45.167" v="150" actId="26606"/>
          <ac:cxnSpMkLst>
            <pc:docMk/>
            <pc:sldMk cId="1915627857" sldId="297"/>
            <ac:cxnSpMk id="21" creationId="{D259FEF2-F6A5-442F-BA10-4E39EECD0ABE}"/>
          </ac:cxnSpMkLst>
        </pc:cxnChg>
        <pc:cxnChg chg="add del">
          <ac:chgData name="Chaffee, Jim" userId="fa11d82d-e57d-42a4-8ead-eabeadb18436" providerId="ADAL" clId="{3ED2BCE6-2F9E-4B3B-B3EB-AFD576C1140C}" dt="2023-06-01T19:31:51.592" v="152" actId="26606"/>
          <ac:cxnSpMkLst>
            <pc:docMk/>
            <pc:sldMk cId="1915627857" sldId="297"/>
            <ac:cxnSpMk id="26" creationId="{D259FEF2-F6A5-442F-BA10-4E39EECD0ABE}"/>
          </ac:cxnSpMkLst>
        </pc:cxnChg>
        <pc:cxnChg chg="add del">
          <ac:chgData name="Chaffee, Jim" userId="fa11d82d-e57d-42a4-8ead-eabeadb18436" providerId="ADAL" clId="{3ED2BCE6-2F9E-4B3B-B3EB-AFD576C1140C}" dt="2023-06-01T19:31:54.273" v="154" actId="26606"/>
          <ac:cxnSpMkLst>
            <pc:docMk/>
            <pc:sldMk cId="1915627857" sldId="297"/>
            <ac:cxnSpMk id="31" creationId="{34EA8DE4-CCC2-431B-8C80-EA90145DB847}"/>
          </ac:cxnSpMkLst>
        </pc:cxnChg>
        <pc:cxnChg chg="add del">
          <ac:chgData name="Chaffee, Jim" userId="fa11d82d-e57d-42a4-8ead-eabeadb18436" providerId="ADAL" clId="{3ED2BCE6-2F9E-4B3B-B3EB-AFD576C1140C}" dt="2023-06-01T19:31:54.273" v="154" actId="26606"/>
          <ac:cxnSpMkLst>
            <pc:docMk/>
            <pc:sldMk cId="1915627857" sldId="297"/>
            <ac:cxnSpMk id="33" creationId="{9F386762-7F04-4308-9C63-5F9B6DD51527}"/>
          </ac:cxnSpMkLst>
        </pc:cxnChg>
      </pc:sldChg>
      <pc:sldChg chg="addSp delSp modSp mod ord">
        <pc:chgData name="Chaffee, Jim" userId="fa11d82d-e57d-42a4-8ead-eabeadb18436" providerId="ADAL" clId="{3ED2BCE6-2F9E-4B3B-B3EB-AFD576C1140C}" dt="2023-06-01T19:16:42.439" v="32" actId="26606"/>
        <pc:sldMkLst>
          <pc:docMk/>
          <pc:sldMk cId="1064203854" sldId="299"/>
        </pc:sldMkLst>
        <pc:spChg chg="mod ord">
          <ac:chgData name="Chaffee, Jim" userId="fa11d82d-e57d-42a4-8ead-eabeadb18436" providerId="ADAL" clId="{3ED2BCE6-2F9E-4B3B-B3EB-AFD576C1140C}" dt="2023-06-01T19:16:42.439" v="32" actId="26606"/>
          <ac:spMkLst>
            <pc:docMk/>
            <pc:sldMk cId="1064203854" sldId="299"/>
            <ac:spMk id="2" creationId="{F359AFC0-24A9-A718-FDF4-CC1AD968DD3E}"/>
          </ac:spMkLst>
        </pc:spChg>
        <pc:spChg chg="add del mod">
          <ac:chgData name="Chaffee, Jim" userId="fa11d82d-e57d-42a4-8ead-eabeadb18436" providerId="ADAL" clId="{3ED2BCE6-2F9E-4B3B-B3EB-AFD576C1140C}" dt="2023-06-01T19:16:27.948" v="28" actId="26606"/>
          <ac:spMkLst>
            <pc:docMk/>
            <pc:sldMk cId="1064203854" sldId="299"/>
            <ac:spMk id="4" creationId="{71E91E59-E7D4-D35D-7D01-EE0390D6C0EB}"/>
          </ac:spMkLst>
        </pc:spChg>
        <pc:spChg chg="del">
          <ac:chgData name="Chaffee, Jim" userId="fa11d82d-e57d-42a4-8ead-eabeadb18436" providerId="ADAL" clId="{3ED2BCE6-2F9E-4B3B-B3EB-AFD576C1140C}" dt="2023-06-01T19:16:27.948" v="28" actId="26606"/>
          <ac:spMkLst>
            <pc:docMk/>
            <pc:sldMk cId="1064203854" sldId="299"/>
            <ac:spMk id="10" creationId="{482E7304-2AC2-4A5C-924D-A6AC3FFC5EAC}"/>
          </ac:spMkLst>
        </pc:spChg>
        <pc:spChg chg="del">
          <ac:chgData name="Chaffee, Jim" userId="fa11d82d-e57d-42a4-8ead-eabeadb18436" providerId="ADAL" clId="{3ED2BCE6-2F9E-4B3B-B3EB-AFD576C1140C}" dt="2023-06-01T19:16:27.948" v="28" actId="26606"/>
          <ac:spMkLst>
            <pc:docMk/>
            <pc:sldMk cId="1064203854" sldId="299"/>
            <ac:spMk id="14" creationId="{A3C183B1-1D4B-4E3D-A02E-A426E3BFA016}"/>
          </ac:spMkLst>
        </pc:spChg>
        <pc:spChg chg="add del">
          <ac:chgData name="Chaffee, Jim" userId="fa11d82d-e57d-42a4-8ead-eabeadb18436" providerId="ADAL" clId="{3ED2BCE6-2F9E-4B3B-B3EB-AFD576C1140C}" dt="2023-06-01T19:16:42.439" v="32" actId="26606"/>
          <ac:spMkLst>
            <pc:docMk/>
            <pc:sldMk cId="1064203854" sldId="299"/>
            <ac:spMk id="2055" creationId="{C63C853E-3842-4594-86A9-051FFAF4D343}"/>
          </ac:spMkLst>
        </pc:spChg>
        <pc:spChg chg="add del">
          <ac:chgData name="Chaffee, Jim" userId="fa11d82d-e57d-42a4-8ead-eabeadb18436" providerId="ADAL" clId="{3ED2BCE6-2F9E-4B3B-B3EB-AFD576C1140C}" dt="2023-06-01T19:16:42.439" v="32" actId="26606"/>
          <ac:spMkLst>
            <pc:docMk/>
            <pc:sldMk cId="1064203854" sldId="299"/>
            <ac:spMk id="2063" creationId="{95633E59-CFCD-4CB3-AB4B-F13B8BA438DA}"/>
          </ac:spMkLst>
        </pc:spChg>
        <pc:spChg chg="add del">
          <ac:chgData name="Chaffee, Jim" userId="fa11d82d-e57d-42a4-8ead-eabeadb18436" providerId="ADAL" clId="{3ED2BCE6-2F9E-4B3B-B3EB-AFD576C1140C}" dt="2023-06-01T19:16:42.424" v="31" actId="26606"/>
          <ac:spMkLst>
            <pc:docMk/>
            <pc:sldMk cId="1064203854" sldId="299"/>
            <ac:spMk id="2070" creationId="{0CABCAE3-64FC-4149-819F-2C1812824154}"/>
          </ac:spMkLst>
        </pc:spChg>
        <pc:spChg chg="add del">
          <ac:chgData name="Chaffee, Jim" userId="fa11d82d-e57d-42a4-8ead-eabeadb18436" providerId="ADAL" clId="{3ED2BCE6-2F9E-4B3B-B3EB-AFD576C1140C}" dt="2023-06-01T19:16:42.424" v="31" actId="26606"/>
          <ac:spMkLst>
            <pc:docMk/>
            <pc:sldMk cId="1064203854" sldId="299"/>
            <ac:spMk id="2078" creationId="{2FA7AD0A-1871-4DF8-9235-F49D0513B9C1}"/>
          </ac:spMkLst>
        </pc:spChg>
        <pc:spChg chg="add del">
          <ac:chgData name="Chaffee, Jim" userId="fa11d82d-e57d-42a4-8ead-eabeadb18436" providerId="ADAL" clId="{3ED2BCE6-2F9E-4B3B-B3EB-AFD576C1140C}" dt="2023-06-01T19:16:42.424" v="31" actId="26606"/>
          <ac:spMkLst>
            <pc:docMk/>
            <pc:sldMk cId="1064203854" sldId="299"/>
            <ac:spMk id="2080" creationId="{36B04CFB-FAE5-47DD-9B3E-4E9BA7A89CC1}"/>
          </ac:spMkLst>
        </pc:spChg>
        <pc:spChg chg="add del">
          <ac:chgData name="Chaffee, Jim" userId="fa11d82d-e57d-42a4-8ead-eabeadb18436" providerId="ADAL" clId="{3ED2BCE6-2F9E-4B3B-B3EB-AFD576C1140C}" dt="2023-06-01T19:16:42.424" v="31" actId="26606"/>
          <ac:spMkLst>
            <pc:docMk/>
            <pc:sldMk cId="1064203854" sldId="299"/>
            <ac:spMk id="2088" creationId="{622F7FD7-8884-4FD5-95AB-0B5C6033ADF7}"/>
          </ac:spMkLst>
        </pc:spChg>
        <pc:spChg chg="add">
          <ac:chgData name="Chaffee, Jim" userId="fa11d82d-e57d-42a4-8ead-eabeadb18436" providerId="ADAL" clId="{3ED2BCE6-2F9E-4B3B-B3EB-AFD576C1140C}" dt="2023-06-01T19:16:42.439" v="32" actId="26606"/>
          <ac:spMkLst>
            <pc:docMk/>
            <pc:sldMk cId="1064203854" sldId="299"/>
            <ac:spMk id="2094" creationId="{C63C853E-3842-4594-86A9-051FFAF4D343}"/>
          </ac:spMkLst>
        </pc:spChg>
        <pc:spChg chg="add">
          <ac:chgData name="Chaffee, Jim" userId="fa11d82d-e57d-42a4-8ead-eabeadb18436" providerId="ADAL" clId="{3ED2BCE6-2F9E-4B3B-B3EB-AFD576C1140C}" dt="2023-06-01T19:16:42.439" v="32" actId="26606"/>
          <ac:spMkLst>
            <pc:docMk/>
            <pc:sldMk cId="1064203854" sldId="299"/>
            <ac:spMk id="2098" creationId="{CD1E95A3-8161-4F0A-A121-DECD04A93702}"/>
          </ac:spMkLst>
        </pc:spChg>
        <pc:grpChg chg="add del">
          <ac:chgData name="Chaffee, Jim" userId="fa11d82d-e57d-42a4-8ead-eabeadb18436" providerId="ADAL" clId="{3ED2BCE6-2F9E-4B3B-B3EB-AFD576C1140C}" dt="2023-06-01T19:16:42.424" v="31" actId="26606"/>
          <ac:grpSpMkLst>
            <pc:docMk/>
            <pc:sldMk cId="1064203854" sldId="299"/>
            <ac:grpSpMk id="2084" creationId="{E8ACF89C-CFC3-4D68-B3C4-2BEFB7BBE5F7}"/>
          </ac:grpSpMkLst>
        </pc:grpChg>
        <pc:graphicFrameChg chg="del">
          <ac:chgData name="Chaffee, Jim" userId="fa11d82d-e57d-42a4-8ead-eabeadb18436" providerId="ADAL" clId="{3ED2BCE6-2F9E-4B3B-B3EB-AFD576C1140C}" dt="2023-06-01T19:16:23.045" v="26" actId="478"/>
          <ac:graphicFrameMkLst>
            <pc:docMk/>
            <pc:sldMk cId="1064203854" sldId="299"/>
            <ac:graphicFrameMk id="5" creationId="{33E2E11A-E622-434C-D0C9-B8BEA4F3A422}"/>
          </ac:graphicFrameMkLst>
        </pc:graphicFrameChg>
        <pc:picChg chg="add mod ord">
          <ac:chgData name="Chaffee, Jim" userId="fa11d82d-e57d-42a4-8ead-eabeadb18436" providerId="ADAL" clId="{3ED2BCE6-2F9E-4B3B-B3EB-AFD576C1140C}" dt="2023-06-01T19:16:42.439" v="32" actId="26606"/>
          <ac:picMkLst>
            <pc:docMk/>
            <pc:sldMk cId="1064203854" sldId="299"/>
            <ac:picMk id="2050" creationId="{6975CCFC-7020-E5D5-4C59-630AD92DEA8D}"/>
          </ac:picMkLst>
        </pc:picChg>
        <pc:picChg chg="add del">
          <ac:chgData name="Chaffee, Jim" userId="fa11d82d-e57d-42a4-8ead-eabeadb18436" providerId="ADAL" clId="{3ED2BCE6-2F9E-4B3B-B3EB-AFD576C1140C}" dt="2023-06-01T19:16:42.439" v="32" actId="26606"/>
          <ac:picMkLst>
            <pc:docMk/>
            <pc:sldMk cId="1064203854" sldId="299"/>
            <ac:picMk id="2057" creationId="{B591CDC5-6B61-4116-B3B5-0FF42B6E606D}"/>
          </ac:picMkLst>
        </pc:picChg>
        <pc:picChg chg="add del">
          <ac:chgData name="Chaffee, Jim" userId="fa11d82d-e57d-42a4-8ead-eabeadb18436" providerId="ADAL" clId="{3ED2BCE6-2F9E-4B3B-B3EB-AFD576C1140C}" dt="2023-06-01T19:16:42.424" v="31" actId="26606"/>
          <ac:picMkLst>
            <pc:docMk/>
            <pc:sldMk cId="1064203854" sldId="299"/>
            <ac:picMk id="2072" creationId="{012FDCFE-9AD2-4D8A-8CBF-B3AA37EBF6DD}"/>
          </ac:picMkLst>
        </pc:picChg>
        <pc:picChg chg="add del">
          <ac:chgData name="Chaffee, Jim" userId="fa11d82d-e57d-42a4-8ead-eabeadb18436" providerId="ADAL" clId="{3ED2BCE6-2F9E-4B3B-B3EB-AFD576C1140C}" dt="2023-06-01T19:16:42.424" v="31" actId="26606"/>
          <ac:picMkLst>
            <pc:docMk/>
            <pc:sldMk cId="1064203854" sldId="299"/>
            <ac:picMk id="2090" creationId="{16EFE474-4FE0-4E8F-8F09-5ED2C9E76A84}"/>
          </ac:picMkLst>
        </pc:picChg>
        <pc:picChg chg="add">
          <ac:chgData name="Chaffee, Jim" userId="fa11d82d-e57d-42a4-8ead-eabeadb18436" providerId="ADAL" clId="{3ED2BCE6-2F9E-4B3B-B3EB-AFD576C1140C}" dt="2023-06-01T19:16:42.439" v="32" actId="26606"/>
          <ac:picMkLst>
            <pc:docMk/>
            <pc:sldMk cId="1064203854" sldId="299"/>
            <ac:picMk id="2095" creationId="{B591CDC5-6B61-4116-B3B5-0FF42B6E606D}"/>
          </ac:picMkLst>
        </pc:picChg>
        <pc:cxnChg chg="del">
          <ac:chgData name="Chaffee, Jim" userId="fa11d82d-e57d-42a4-8ead-eabeadb18436" providerId="ADAL" clId="{3ED2BCE6-2F9E-4B3B-B3EB-AFD576C1140C}" dt="2023-06-01T19:16:27.948" v="28" actId="26606"/>
          <ac:cxnSpMkLst>
            <pc:docMk/>
            <pc:sldMk cId="1064203854" sldId="299"/>
            <ac:cxnSpMk id="12" creationId="{D259FEF2-F6A5-442F-BA10-4E39EECD0ABE}"/>
          </ac:cxnSpMkLst>
        </pc:cxnChg>
        <pc:cxnChg chg="add del">
          <ac:chgData name="Chaffee, Jim" userId="fa11d82d-e57d-42a4-8ead-eabeadb18436" providerId="ADAL" clId="{3ED2BCE6-2F9E-4B3B-B3EB-AFD576C1140C}" dt="2023-06-01T19:16:42.439" v="32" actId="26606"/>
          <ac:cxnSpMkLst>
            <pc:docMk/>
            <pc:sldMk cId="1064203854" sldId="299"/>
            <ac:cxnSpMk id="2059" creationId="{25B08984-5BEB-422F-A364-2B41E6A516EB}"/>
          </ac:cxnSpMkLst>
        </pc:cxnChg>
        <pc:cxnChg chg="add del">
          <ac:chgData name="Chaffee, Jim" userId="fa11d82d-e57d-42a4-8ead-eabeadb18436" providerId="ADAL" clId="{3ED2BCE6-2F9E-4B3B-B3EB-AFD576C1140C}" dt="2023-06-01T19:16:42.439" v="32" actId="26606"/>
          <ac:cxnSpMkLst>
            <pc:docMk/>
            <pc:sldMk cId="1064203854" sldId="299"/>
            <ac:cxnSpMk id="2061" creationId="{A8F413B1-54E0-4B16-92AB-1CC5C7D645BC}"/>
          </ac:cxnSpMkLst>
        </pc:cxnChg>
        <pc:cxnChg chg="add del">
          <ac:chgData name="Chaffee, Jim" userId="fa11d82d-e57d-42a4-8ead-eabeadb18436" providerId="ADAL" clId="{3ED2BCE6-2F9E-4B3B-B3EB-AFD576C1140C}" dt="2023-06-01T19:16:42.439" v="32" actId="26606"/>
          <ac:cxnSpMkLst>
            <pc:docMk/>
            <pc:sldMk cId="1064203854" sldId="299"/>
            <ac:cxnSpMk id="2065" creationId="{7FFB1710-F59A-4B72-91E4-53C2300B705D}"/>
          </ac:cxnSpMkLst>
        </pc:cxnChg>
        <pc:cxnChg chg="add del">
          <ac:chgData name="Chaffee, Jim" userId="fa11d82d-e57d-42a4-8ead-eabeadb18436" providerId="ADAL" clId="{3ED2BCE6-2F9E-4B3B-B3EB-AFD576C1140C}" dt="2023-06-01T19:16:42.424" v="31" actId="26606"/>
          <ac:cxnSpMkLst>
            <pc:docMk/>
            <pc:sldMk cId="1064203854" sldId="299"/>
            <ac:cxnSpMk id="2074" creationId="{FBD463FC-4CA8-4FF4-85A3-AF9F4B98D210}"/>
          </ac:cxnSpMkLst>
        </pc:cxnChg>
        <pc:cxnChg chg="add del">
          <ac:chgData name="Chaffee, Jim" userId="fa11d82d-e57d-42a4-8ead-eabeadb18436" providerId="ADAL" clId="{3ED2BCE6-2F9E-4B3B-B3EB-AFD576C1140C}" dt="2023-06-01T19:16:42.424" v="31" actId="26606"/>
          <ac:cxnSpMkLst>
            <pc:docMk/>
            <pc:sldMk cId="1064203854" sldId="299"/>
            <ac:cxnSpMk id="2076" creationId="{BECF35C3-8B44-4F4B-BD25-4C01823DB22A}"/>
          </ac:cxnSpMkLst>
        </pc:cxnChg>
        <pc:cxnChg chg="add del">
          <ac:chgData name="Chaffee, Jim" userId="fa11d82d-e57d-42a4-8ead-eabeadb18436" providerId="ADAL" clId="{3ED2BCE6-2F9E-4B3B-B3EB-AFD576C1140C}" dt="2023-06-01T19:16:42.424" v="31" actId="26606"/>
          <ac:cxnSpMkLst>
            <pc:docMk/>
            <pc:sldMk cId="1064203854" sldId="299"/>
            <ac:cxnSpMk id="2082" creationId="{EE68D41B-9286-479F-9AB7-678C8E348D71}"/>
          </ac:cxnSpMkLst>
        </pc:cxnChg>
        <pc:cxnChg chg="add del">
          <ac:chgData name="Chaffee, Jim" userId="fa11d82d-e57d-42a4-8ead-eabeadb18436" providerId="ADAL" clId="{3ED2BCE6-2F9E-4B3B-B3EB-AFD576C1140C}" dt="2023-06-01T19:16:42.424" v="31" actId="26606"/>
          <ac:cxnSpMkLst>
            <pc:docMk/>
            <pc:sldMk cId="1064203854" sldId="299"/>
            <ac:cxnSpMk id="2092" creationId="{CF8B8C81-54DC-4AF5-B682-3A2C70A6B55C}"/>
          </ac:cxnSpMkLst>
        </pc:cxnChg>
        <pc:cxnChg chg="add">
          <ac:chgData name="Chaffee, Jim" userId="fa11d82d-e57d-42a4-8ead-eabeadb18436" providerId="ADAL" clId="{3ED2BCE6-2F9E-4B3B-B3EB-AFD576C1140C}" dt="2023-06-01T19:16:42.439" v="32" actId="26606"/>
          <ac:cxnSpMkLst>
            <pc:docMk/>
            <pc:sldMk cId="1064203854" sldId="299"/>
            <ac:cxnSpMk id="2096" creationId="{25B08984-5BEB-422F-A364-2B41E6A516EB}"/>
          </ac:cxnSpMkLst>
        </pc:cxnChg>
        <pc:cxnChg chg="add">
          <ac:chgData name="Chaffee, Jim" userId="fa11d82d-e57d-42a4-8ead-eabeadb18436" providerId="ADAL" clId="{3ED2BCE6-2F9E-4B3B-B3EB-AFD576C1140C}" dt="2023-06-01T19:16:42.439" v="32" actId="26606"/>
          <ac:cxnSpMkLst>
            <pc:docMk/>
            <pc:sldMk cId="1064203854" sldId="299"/>
            <ac:cxnSpMk id="2097" creationId="{A8F413B1-54E0-4B16-92AB-1CC5C7D645BC}"/>
          </ac:cxnSpMkLst>
        </pc:cxnChg>
        <pc:cxnChg chg="add">
          <ac:chgData name="Chaffee, Jim" userId="fa11d82d-e57d-42a4-8ead-eabeadb18436" providerId="ADAL" clId="{3ED2BCE6-2F9E-4B3B-B3EB-AFD576C1140C}" dt="2023-06-01T19:16:42.439" v="32" actId="26606"/>
          <ac:cxnSpMkLst>
            <pc:docMk/>
            <pc:sldMk cId="1064203854" sldId="299"/>
            <ac:cxnSpMk id="2099" creationId="{DA0AC9CE-43F0-435C-BD6C-70E61E1B27BF}"/>
          </ac:cxnSpMkLst>
        </pc:cxnChg>
      </pc:sldChg>
      <pc:sldChg chg="addSp delSp modSp mod setBg setClrOvrMap">
        <pc:chgData name="Chaffee, Jim" userId="fa11d82d-e57d-42a4-8ead-eabeadb18436" providerId="ADAL" clId="{3ED2BCE6-2F9E-4B3B-B3EB-AFD576C1140C}" dt="2023-06-01T19:33:17.354" v="170" actId="26606"/>
        <pc:sldMkLst>
          <pc:docMk/>
          <pc:sldMk cId="3024915152" sldId="302"/>
        </pc:sldMkLst>
        <pc:spChg chg="mod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2" creationId="{A332B836-2C35-3B5B-ACBA-5BA53ACF593E}"/>
          </ac:spMkLst>
        </pc:spChg>
        <pc:spChg chg="del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34" creationId="{23522FE7-5A29-4EF6-B1EF-2CA55748A772}"/>
          </ac:spMkLst>
        </pc:spChg>
        <pc:spChg chg="del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40" creationId="{1C69834E-5EEE-4D61-833E-04928896454C}"/>
          </ac:spMkLst>
        </pc:spChg>
        <pc:spChg chg="del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41" creationId="{58E5D9BA-46E7-4BFA-9C74-75495BF6F54D}"/>
          </ac:spMkLst>
        </pc:spChg>
        <pc:spChg chg="del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42" creationId="{5B033D76-5800-44B6-AFE9-EE2106935115}"/>
          </ac:spMkLst>
        </pc:spChg>
        <pc:spChg chg="del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43" creationId="{522D6F85-FFBA-4F81-AEE5-AAA17CB7AA98}"/>
          </ac:spMkLst>
        </pc:spChg>
        <pc:spChg chg="del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44" creationId="{13B31514-E6DF-4357-9EEA-EFB7983080DA}"/>
          </ac:spMkLst>
        </pc:spChg>
        <pc:spChg chg="add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51" creationId="{23522FE7-5A29-4EF6-B1EF-2CA55748A772}"/>
          </ac:spMkLst>
        </pc:spChg>
        <pc:spChg chg="add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59" creationId="{18B71113-ED1E-4689-96FF-620B290351F0}"/>
          </ac:spMkLst>
        </pc:spChg>
        <pc:spChg chg="add">
          <ac:chgData name="Chaffee, Jim" userId="fa11d82d-e57d-42a4-8ead-eabeadb18436" providerId="ADAL" clId="{3ED2BCE6-2F9E-4B3B-B3EB-AFD576C1140C}" dt="2023-06-01T19:33:17.354" v="170" actId="26606"/>
          <ac:spMkLst>
            <pc:docMk/>
            <pc:sldMk cId="3024915152" sldId="302"/>
            <ac:spMk id="61" creationId="{84252525-B2F1-43A9-8DDF-5F476C864C46}"/>
          </ac:spMkLst>
        </pc:spChg>
        <pc:picChg chg="del">
          <ac:chgData name="Chaffee, Jim" userId="fa11d82d-e57d-42a4-8ead-eabeadb18436" providerId="ADAL" clId="{3ED2BCE6-2F9E-4B3B-B3EB-AFD576C1140C}" dt="2023-06-01T19:33:17.354" v="170" actId="26606"/>
          <ac:picMkLst>
            <pc:docMk/>
            <pc:sldMk cId="3024915152" sldId="302"/>
            <ac:picMk id="37" creationId="{C2192E09-EBC7-416C-B887-DFF915D7F43D}"/>
          </ac:picMkLst>
        </pc:picChg>
        <pc:picChg chg="del">
          <ac:chgData name="Chaffee, Jim" userId="fa11d82d-e57d-42a4-8ead-eabeadb18436" providerId="ADAL" clId="{3ED2BCE6-2F9E-4B3B-B3EB-AFD576C1140C}" dt="2023-06-01T19:33:17.354" v="170" actId="26606"/>
          <ac:picMkLst>
            <pc:docMk/>
            <pc:sldMk cId="3024915152" sldId="302"/>
            <ac:picMk id="45" creationId="{4C401D57-600A-4C91-AC9A-14CA1ED6F7D8}"/>
          </ac:picMkLst>
        </pc:picChg>
        <pc:picChg chg="add">
          <ac:chgData name="Chaffee, Jim" userId="fa11d82d-e57d-42a4-8ead-eabeadb18436" providerId="ADAL" clId="{3ED2BCE6-2F9E-4B3B-B3EB-AFD576C1140C}" dt="2023-06-01T19:33:17.354" v="170" actId="26606"/>
          <ac:picMkLst>
            <pc:docMk/>
            <pc:sldMk cId="3024915152" sldId="302"/>
            <ac:picMk id="53" creationId="{C2192E09-EBC7-416C-B887-DFF915D7F43D}"/>
          </ac:picMkLst>
        </pc:picChg>
        <pc:cxnChg chg="del">
          <ac:chgData name="Chaffee, Jim" userId="fa11d82d-e57d-42a4-8ead-eabeadb18436" providerId="ADAL" clId="{3ED2BCE6-2F9E-4B3B-B3EB-AFD576C1140C}" dt="2023-06-01T19:33:17.354" v="170" actId="26606"/>
          <ac:cxnSpMkLst>
            <pc:docMk/>
            <pc:sldMk cId="3024915152" sldId="302"/>
            <ac:cxnSpMk id="38" creationId="{2924498D-E084-44BE-A196-CFCE35564350}"/>
          </ac:cxnSpMkLst>
        </pc:cxnChg>
        <pc:cxnChg chg="del">
          <ac:chgData name="Chaffee, Jim" userId="fa11d82d-e57d-42a4-8ead-eabeadb18436" providerId="ADAL" clId="{3ED2BCE6-2F9E-4B3B-B3EB-AFD576C1140C}" dt="2023-06-01T19:33:17.354" v="170" actId="26606"/>
          <ac:cxnSpMkLst>
            <pc:docMk/>
            <pc:sldMk cId="3024915152" sldId="302"/>
            <ac:cxnSpMk id="39" creationId="{3BBC7667-C352-4842-9AFD-E5C16AD002F4}"/>
          </ac:cxnSpMkLst>
        </pc:cxnChg>
        <pc:cxnChg chg="del">
          <ac:chgData name="Chaffee, Jim" userId="fa11d82d-e57d-42a4-8ead-eabeadb18436" providerId="ADAL" clId="{3ED2BCE6-2F9E-4B3B-B3EB-AFD576C1140C}" dt="2023-06-01T19:33:17.354" v="170" actId="26606"/>
          <ac:cxnSpMkLst>
            <pc:docMk/>
            <pc:sldMk cId="3024915152" sldId="302"/>
            <ac:cxnSpMk id="46" creationId="{412BDC66-00FA-4A3F-9BC7-BE05FF7705F8}"/>
          </ac:cxnSpMkLst>
        </pc:cxnChg>
        <pc:cxnChg chg="add">
          <ac:chgData name="Chaffee, Jim" userId="fa11d82d-e57d-42a4-8ead-eabeadb18436" providerId="ADAL" clId="{3ED2BCE6-2F9E-4B3B-B3EB-AFD576C1140C}" dt="2023-06-01T19:33:17.354" v="170" actId="26606"/>
          <ac:cxnSpMkLst>
            <pc:docMk/>
            <pc:sldMk cId="3024915152" sldId="302"/>
            <ac:cxnSpMk id="55" creationId="{2924498D-E084-44BE-A196-CFCE35564350}"/>
          </ac:cxnSpMkLst>
        </pc:cxnChg>
        <pc:cxnChg chg="add">
          <ac:chgData name="Chaffee, Jim" userId="fa11d82d-e57d-42a4-8ead-eabeadb18436" providerId="ADAL" clId="{3ED2BCE6-2F9E-4B3B-B3EB-AFD576C1140C}" dt="2023-06-01T19:33:17.354" v="170" actId="26606"/>
          <ac:cxnSpMkLst>
            <pc:docMk/>
            <pc:sldMk cId="3024915152" sldId="302"/>
            <ac:cxnSpMk id="57" creationId="{3BBC7667-C352-4842-9AFD-E5C16AD002F4}"/>
          </ac:cxnSpMkLst>
        </pc:cxnChg>
      </pc:sldChg>
      <pc:sldChg chg="addSp delSp modSp mod">
        <pc:chgData name="Chaffee, Jim" userId="fa11d82d-e57d-42a4-8ead-eabeadb18436" providerId="ADAL" clId="{3ED2BCE6-2F9E-4B3B-B3EB-AFD576C1140C}" dt="2023-06-01T19:12:35.427" v="23" actId="26606"/>
        <pc:sldMkLst>
          <pc:docMk/>
          <pc:sldMk cId="1657486834" sldId="303"/>
        </pc:sldMkLst>
        <pc:spChg chg="mod ord">
          <ac:chgData name="Chaffee, Jim" userId="fa11d82d-e57d-42a4-8ead-eabeadb18436" providerId="ADAL" clId="{3ED2BCE6-2F9E-4B3B-B3EB-AFD576C1140C}" dt="2023-06-01T19:12:35.427" v="23" actId="26606"/>
          <ac:spMkLst>
            <pc:docMk/>
            <pc:sldMk cId="1657486834" sldId="303"/>
            <ac:spMk id="2" creationId="{EA43E648-1D49-84D6-4DBB-59326AEADC59}"/>
          </ac:spMkLst>
        </pc:spChg>
        <pc:spChg chg="del mod ord">
          <ac:chgData name="Chaffee, Jim" userId="fa11d82d-e57d-42a4-8ead-eabeadb18436" providerId="ADAL" clId="{3ED2BCE6-2F9E-4B3B-B3EB-AFD576C1140C}" dt="2023-06-01T19:12:16.825" v="5" actId="478"/>
          <ac:spMkLst>
            <pc:docMk/>
            <pc:sldMk cId="1657486834" sldId="303"/>
            <ac:spMk id="6" creationId="{37B0F0C0-2DCC-7920-4C63-63E9E611726B}"/>
          </ac:spMkLst>
        </pc:spChg>
        <pc:spChg chg="add del">
          <ac:chgData name="Chaffee, Jim" userId="fa11d82d-e57d-42a4-8ead-eabeadb18436" providerId="ADAL" clId="{3ED2BCE6-2F9E-4B3B-B3EB-AFD576C1140C}" dt="2023-06-01T19:12:12.771" v="4" actId="26606"/>
          <ac:spMkLst>
            <pc:docMk/>
            <pc:sldMk cId="1657486834" sldId="303"/>
            <ac:spMk id="1031" creationId="{5BB14454-D00C-4958-BB39-F5F9F3ACD499}"/>
          </ac:spMkLst>
        </pc:spChg>
        <pc:spChg chg="add del">
          <ac:chgData name="Chaffee, Jim" userId="fa11d82d-e57d-42a4-8ead-eabeadb18436" providerId="ADAL" clId="{3ED2BCE6-2F9E-4B3B-B3EB-AFD576C1140C}" dt="2023-06-01T19:12:12.771" v="4" actId="26606"/>
          <ac:spMkLst>
            <pc:docMk/>
            <pc:sldMk cId="1657486834" sldId="303"/>
            <ac:spMk id="1035" creationId="{A1084370-0E70-4003-9787-3490FCC20E13}"/>
          </ac:spMkLst>
        </pc:spChg>
        <pc:spChg chg="add del">
          <ac:chgData name="Chaffee, Jim" userId="fa11d82d-e57d-42a4-8ead-eabeadb18436" providerId="ADAL" clId="{3ED2BCE6-2F9E-4B3B-B3EB-AFD576C1140C}" dt="2023-06-01T19:12:19.557" v="6" actId="26606"/>
          <ac:spMkLst>
            <pc:docMk/>
            <pc:sldMk cId="1657486834" sldId="303"/>
            <ac:spMk id="1048" creationId="{1DA35F2A-BC6A-4485-ACA0-3D9155D3C541}"/>
          </ac:spMkLst>
        </pc:spChg>
        <pc:spChg chg="add del">
          <ac:chgData name="Chaffee, Jim" userId="fa11d82d-e57d-42a4-8ead-eabeadb18436" providerId="ADAL" clId="{3ED2BCE6-2F9E-4B3B-B3EB-AFD576C1140C}" dt="2023-06-01T19:12:19.557" v="6" actId="26606"/>
          <ac:spMkLst>
            <pc:docMk/>
            <pc:sldMk cId="1657486834" sldId="303"/>
            <ac:spMk id="1050" creationId="{E603BBD1-F027-426A-AF27-9E36D37D74F0}"/>
          </ac:spMkLst>
        </pc:spChg>
        <pc:spChg chg="add del">
          <ac:chgData name="Chaffee, Jim" userId="fa11d82d-e57d-42a4-8ead-eabeadb18436" providerId="ADAL" clId="{3ED2BCE6-2F9E-4B3B-B3EB-AFD576C1140C}" dt="2023-06-01T19:12:35.427" v="23" actId="26606"/>
          <ac:spMkLst>
            <pc:docMk/>
            <pc:sldMk cId="1657486834" sldId="303"/>
            <ac:spMk id="1065" creationId="{E02DA677-C58A-4FCE-A9A0-E66A42EBD9A5}"/>
          </ac:spMkLst>
        </pc:spChg>
        <pc:spChg chg="add del">
          <ac:chgData name="Chaffee, Jim" userId="fa11d82d-e57d-42a4-8ead-eabeadb18436" providerId="ADAL" clId="{3ED2BCE6-2F9E-4B3B-B3EB-AFD576C1140C}" dt="2023-06-01T19:12:35.427" v="23" actId="26606"/>
          <ac:spMkLst>
            <pc:docMk/>
            <pc:sldMk cId="1657486834" sldId="303"/>
            <ac:spMk id="1073" creationId="{D90988F3-1333-4A40-BDE3-E275C3131729}"/>
          </ac:spMkLst>
        </pc:spChg>
        <pc:spChg chg="add del">
          <ac:chgData name="Chaffee, Jim" userId="fa11d82d-e57d-42a4-8ead-eabeadb18436" providerId="ADAL" clId="{3ED2BCE6-2F9E-4B3B-B3EB-AFD576C1140C}" dt="2023-06-01T19:12:35.427" v="23" actId="26606"/>
          <ac:spMkLst>
            <pc:docMk/>
            <pc:sldMk cId="1657486834" sldId="303"/>
            <ac:spMk id="1075" creationId="{D9732CDF-69D8-42A5-9A7B-FD2544351DD4}"/>
          </ac:spMkLst>
        </pc:spChg>
        <pc:spChg chg="add">
          <ac:chgData name="Chaffee, Jim" userId="fa11d82d-e57d-42a4-8ead-eabeadb18436" providerId="ADAL" clId="{3ED2BCE6-2F9E-4B3B-B3EB-AFD576C1140C}" dt="2023-06-01T19:12:35.427" v="23" actId="26606"/>
          <ac:spMkLst>
            <pc:docMk/>
            <pc:sldMk cId="1657486834" sldId="303"/>
            <ac:spMk id="1090" creationId="{E02DA677-C58A-4FCE-A9A0-E66A42EBD9A5}"/>
          </ac:spMkLst>
        </pc:spChg>
        <pc:spChg chg="add">
          <ac:chgData name="Chaffee, Jim" userId="fa11d82d-e57d-42a4-8ead-eabeadb18436" providerId="ADAL" clId="{3ED2BCE6-2F9E-4B3B-B3EB-AFD576C1140C}" dt="2023-06-01T19:12:35.427" v="23" actId="26606"/>
          <ac:spMkLst>
            <pc:docMk/>
            <pc:sldMk cId="1657486834" sldId="303"/>
            <ac:spMk id="1098" creationId="{140062F5-104D-4964-84AE-355933629FA5}"/>
          </ac:spMkLst>
        </pc:spChg>
        <pc:spChg chg="add">
          <ac:chgData name="Chaffee, Jim" userId="fa11d82d-e57d-42a4-8ead-eabeadb18436" providerId="ADAL" clId="{3ED2BCE6-2F9E-4B3B-B3EB-AFD576C1140C}" dt="2023-06-01T19:12:35.427" v="23" actId="26606"/>
          <ac:spMkLst>
            <pc:docMk/>
            <pc:sldMk cId="1657486834" sldId="303"/>
            <ac:spMk id="1100" creationId="{B4469021-744E-421B-A66A-46E606F76687}"/>
          </ac:spMkLst>
        </pc:spChg>
        <pc:grpChg chg="del">
          <ac:chgData name="Chaffee, Jim" userId="fa11d82d-e57d-42a4-8ead-eabeadb18436" providerId="ADAL" clId="{3ED2BCE6-2F9E-4B3B-B3EB-AFD576C1140C}" dt="2023-06-01T19:09:46.418" v="2" actId="26606"/>
          <ac:grpSpMkLst>
            <pc:docMk/>
            <pc:sldMk cId="1657486834" sldId="303"/>
            <ac:grpSpMk id="43" creationId="{F7C65FA4-631C-444F-89AA-F891363CCF6E}"/>
          </ac:grpSpMkLst>
        </pc:grpChg>
        <pc:grpChg chg="add del">
          <ac:chgData name="Chaffee, Jim" userId="fa11d82d-e57d-42a4-8ead-eabeadb18436" providerId="ADAL" clId="{3ED2BCE6-2F9E-4B3B-B3EB-AFD576C1140C}" dt="2023-06-01T19:12:12.771" v="4" actId="26606"/>
          <ac:grpSpMkLst>
            <pc:docMk/>
            <pc:sldMk cId="1657486834" sldId="303"/>
            <ac:grpSpMk id="1037" creationId="{2B7C66D2-22E8-4E8F-829B-050BFA7C86C5}"/>
          </ac:grpSpMkLst>
        </pc:grpChg>
        <pc:grpChg chg="add del">
          <ac:chgData name="Chaffee, Jim" userId="fa11d82d-e57d-42a4-8ead-eabeadb18436" providerId="ADAL" clId="{3ED2BCE6-2F9E-4B3B-B3EB-AFD576C1140C}" dt="2023-06-01T19:12:19.557" v="6" actId="26606"/>
          <ac:grpSpMkLst>
            <pc:docMk/>
            <pc:sldMk cId="1657486834" sldId="303"/>
            <ac:grpSpMk id="1052" creationId="{13BB7247-163A-4496-9EC4-19138765748F}"/>
          </ac:grpSpMkLst>
        </pc:grpChg>
        <pc:grpChg chg="add del">
          <ac:chgData name="Chaffee, Jim" userId="fa11d82d-e57d-42a4-8ead-eabeadb18436" providerId="ADAL" clId="{3ED2BCE6-2F9E-4B3B-B3EB-AFD576C1140C}" dt="2023-06-01T19:12:35.427" v="23" actId="26606"/>
          <ac:grpSpMkLst>
            <pc:docMk/>
            <pc:sldMk cId="1657486834" sldId="303"/>
            <ac:grpSpMk id="1079" creationId="{D0B6606F-378B-478A-B98C-5E032B73B0E5}"/>
          </ac:grpSpMkLst>
        </pc:grpChg>
        <pc:grpChg chg="add">
          <ac:chgData name="Chaffee, Jim" userId="fa11d82d-e57d-42a4-8ead-eabeadb18436" providerId="ADAL" clId="{3ED2BCE6-2F9E-4B3B-B3EB-AFD576C1140C}" dt="2023-06-01T19:12:35.427" v="23" actId="26606"/>
          <ac:grpSpMkLst>
            <pc:docMk/>
            <pc:sldMk cId="1657486834" sldId="303"/>
            <ac:grpSpMk id="1102" creationId="{32085E03-6AA6-4EBD-8AB8-5DE00EF5F92B}"/>
          </ac:grpSpMkLst>
        </pc:grpChg>
        <pc:picChg chg="del">
          <ac:chgData name="Chaffee, Jim" userId="fa11d82d-e57d-42a4-8ead-eabeadb18436" providerId="ADAL" clId="{3ED2BCE6-2F9E-4B3B-B3EB-AFD576C1140C}" dt="2023-06-01T19:09:39.299" v="0" actId="478"/>
          <ac:picMkLst>
            <pc:docMk/>
            <pc:sldMk cId="1657486834" sldId="303"/>
            <ac:picMk id="5" creationId="{5F207884-3390-375A-C5E1-4C730E32244A}"/>
          </ac:picMkLst>
        </pc:picChg>
        <pc:picChg chg="add mod ord">
          <ac:chgData name="Chaffee, Jim" userId="fa11d82d-e57d-42a4-8ead-eabeadb18436" providerId="ADAL" clId="{3ED2BCE6-2F9E-4B3B-B3EB-AFD576C1140C}" dt="2023-06-01T19:12:35.427" v="23" actId="26606"/>
          <ac:picMkLst>
            <pc:docMk/>
            <pc:sldMk cId="1657486834" sldId="303"/>
            <ac:picMk id="1026" creationId="{4A135FE8-9C1F-3820-871B-32378C66BAE6}"/>
          </ac:picMkLst>
        </pc:picChg>
        <pc:picChg chg="add mod ord">
          <ac:chgData name="Chaffee, Jim" userId="fa11d82d-e57d-42a4-8ead-eabeadb18436" providerId="ADAL" clId="{3ED2BCE6-2F9E-4B3B-B3EB-AFD576C1140C}" dt="2023-06-01T19:12:35.427" v="23" actId="26606"/>
          <ac:picMkLst>
            <pc:docMk/>
            <pc:sldMk cId="1657486834" sldId="303"/>
            <ac:picMk id="1028" creationId="{3055C5E2-CAF0-8AB9-346C-86815C1004DF}"/>
          </ac:picMkLst>
        </pc:picChg>
        <pc:picChg chg="add del">
          <ac:chgData name="Chaffee, Jim" userId="fa11d82d-e57d-42a4-8ead-eabeadb18436" providerId="ADAL" clId="{3ED2BCE6-2F9E-4B3B-B3EB-AFD576C1140C}" dt="2023-06-01T19:12:12.771" v="4" actId="26606"/>
          <ac:picMkLst>
            <pc:docMk/>
            <pc:sldMk cId="1657486834" sldId="303"/>
            <ac:picMk id="1041" creationId="{3635D2BC-4EDA-4A3E-83BF-035608099BD5}"/>
          </ac:picMkLst>
        </pc:picChg>
        <pc:picChg chg="add del">
          <ac:chgData name="Chaffee, Jim" userId="fa11d82d-e57d-42a4-8ead-eabeadb18436" providerId="ADAL" clId="{3ED2BCE6-2F9E-4B3B-B3EB-AFD576C1140C}" dt="2023-06-01T19:12:19.557" v="6" actId="26606"/>
          <ac:picMkLst>
            <pc:docMk/>
            <pc:sldMk cId="1657486834" sldId="303"/>
            <ac:picMk id="1058" creationId="{5AC7EF37-C3C9-4AAD-B903-6A51781268B1}"/>
          </ac:picMkLst>
        </pc:picChg>
        <pc:picChg chg="add del">
          <ac:chgData name="Chaffee, Jim" userId="fa11d82d-e57d-42a4-8ead-eabeadb18436" providerId="ADAL" clId="{3ED2BCE6-2F9E-4B3B-B3EB-AFD576C1140C}" dt="2023-06-01T19:12:35.427" v="23" actId="26606"/>
          <ac:picMkLst>
            <pc:docMk/>
            <pc:sldMk cId="1657486834" sldId="303"/>
            <ac:picMk id="1067" creationId="{9D85B319-9C30-4D92-B664-CA444ECD79BA}"/>
          </ac:picMkLst>
        </pc:picChg>
        <pc:picChg chg="add del">
          <ac:chgData name="Chaffee, Jim" userId="fa11d82d-e57d-42a4-8ead-eabeadb18436" providerId="ADAL" clId="{3ED2BCE6-2F9E-4B3B-B3EB-AFD576C1140C}" dt="2023-06-01T19:12:35.427" v="23" actId="26606"/>
          <ac:picMkLst>
            <pc:docMk/>
            <pc:sldMk cId="1657486834" sldId="303"/>
            <ac:picMk id="1083" creationId="{8786DFBA-A118-4B39-B5E5-897882C4B395}"/>
          </ac:picMkLst>
        </pc:picChg>
        <pc:picChg chg="add">
          <ac:chgData name="Chaffee, Jim" userId="fa11d82d-e57d-42a4-8ead-eabeadb18436" providerId="ADAL" clId="{3ED2BCE6-2F9E-4B3B-B3EB-AFD576C1140C}" dt="2023-06-01T19:12:35.427" v="23" actId="26606"/>
          <ac:picMkLst>
            <pc:docMk/>
            <pc:sldMk cId="1657486834" sldId="303"/>
            <ac:picMk id="1092" creationId="{9D85B319-9C30-4D92-B664-CA444ECD79BA}"/>
          </ac:picMkLst>
        </pc:picChg>
        <pc:picChg chg="add">
          <ac:chgData name="Chaffee, Jim" userId="fa11d82d-e57d-42a4-8ead-eabeadb18436" providerId="ADAL" clId="{3ED2BCE6-2F9E-4B3B-B3EB-AFD576C1140C}" dt="2023-06-01T19:12:35.427" v="23" actId="26606"/>
          <ac:picMkLst>
            <pc:docMk/>
            <pc:sldMk cId="1657486834" sldId="303"/>
            <ac:picMk id="1108" creationId="{0CBB145B-10BA-457F-8804-FC63180D2070}"/>
          </ac:picMkLst>
        </pc:picChg>
        <pc:cxnChg chg="add del">
          <ac:chgData name="Chaffee, Jim" userId="fa11d82d-e57d-42a4-8ead-eabeadb18436" providerId="ADAL" clId="{3ED2BCE6-2F9E-4B3B-B3EB-AFD576C1140C}" dt="2023-06-01T19:12:12.771" v="4" actId="26606"/>
          <ac:cxnSpMkLst>
            <pc:docMk/>
            <pc:sldMk cId="1657486834" sldId="303"/>
            <ac:cxnSpMk id="1033" creationId="{28A657A7-C4E5-425B-98FA-BB817FF7BFB0}"/>
          </ac:cxnSpMkLst>
        </pc:cxnChg>
        <pc:cxnChg chg="add del">
          <ac:chgData name="Chaffee, Jim" userId="fa11d82d-e57d-42a4-8ead-eabeadb18436" providerId="ADAL" clId="{3ED2BCE6-2F9E-4B3B-B3EB-AFD576C1140C}" dt="2023-06-01T19:12:12.771" v="4" actId="26606"/>
          <ac:cxnSpMkLst>
            <pc:docMk/>
            <pc:sldMk cId="1657486834" sldId="303"/>
            <ac:cxnSpMk id="1043" creationId="{A3C86EB9-7FA9-42F7-B348-A7FD17436A94}"/>
          </ac:cxnSpMkLst>
        </pc:cxnChg>
        <pc:cxnChg chg="add del">
          <ac:chgData name="Chaffee, Jim" userId="fa11d82d-e57d-42a4-8ead-eabeadb18436" providerId="ADAL" clId="{3ED2BCE6-2F9E-4B3B-B3EB-AFD576C1140C}" dt="2023-06-01T19:12:19.557" v="6" actId="26606"/>
          <ac:cxnSpMkLst>
            <pc:docMk/>
            <pc:sldMk cId="1657486834" sldId="303"/>
            <ac:cxnSpMk id="1056" creationId="{2729F16E-E141-4064-88CF-130463102029}"/>
          </ac:cxnSpMkLst>
        </pc:cxnChg>
        <pc:cxnChg chg="add del">
          <ac:chgData name="Chaffee, Jim" userId="fa11d82d-e57d-42a4-8ead-eabeadb18436" providerId="ADAL" clId="{3ED2BCE6-2F9E-4B3B-B3EB-AFD576C1140C}" dt="2023-06-01T19:12:19.557" v="6" actId="26606"/>
          <ac:cxnSpMkLst>
            <pc:docMk/>
            <pc:sldMk cId="1657486834" sldId="303"/>
            <ac:cxnSpMk id="1060" creationId="{CDC715A8-ABE1-48DF-9F59-050D68464D55}"/>
          </ac:cxnSpMkLst>
        </pc:cxnChg>
        <pc:cxnChg chg="add del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069" creationId="{D7573C1E-3785-43C9-A262-1DA9DF97F85C}"/>
          </ac:cxnSpMkLst>
        </pc:cxnChg>
        <pc:cxnChg chg="add del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071" creationId="{548C4394-BE4E-4302-AF74-4781C6C66E4C}"/>
          </ac:cxnSpMkLst>
        </pc:cxnChg>
        <pc:cxnChg chg="add del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077" creationId="{4A3F96D4-2B50-4543-A4FE-03789E2FF169}"/>
          </ac:cxnSpMkLst>
        </pc:cxnChg>
        <pc:cxnChg chg="add del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085" creationId="{55B2A320-5EE4-4719-8CA2-E5B9C98DC617}"/>
          </ac:cxnSpMkLst>
        </pc:cxnChg>
        <pc:cxnChg chg="add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094" creationId="{D7573C1E-3785-43C9-A262-1DA9DF97F85C}"/>
          </ac:cxnSpMkLst>
        </pc:cxnChg>
        <pc:cxnChg chg="add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096" creationId="{548C4394-BE4E-4302-AF74-4781C6C66E4C}"/>
          </ac:cxnSpMkLst>
        </pc:cxnChg>
        <pc:cxnChg chg="add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106" creationId="{11D422BD-D7FB-4EFB-97B9-7CE7D7D5FAB6}"/>
          </ac:cxnSpMkLst>
        </pc:cxnChg>
        <pc:cxnChg chg="add">
          <ac:chgData name="Chaffee, Jim" userId="fa11d82d-e57d-42a4-8ead-eabeadb18436" providerId="ADAL" clId="{3ED2BCE6-2F9E-4B3B-B3EB-AFD576C1140C}" dt="2023-06-01T19:12:35.427" v="23" actId="26606"/>
          <ac:cxnSpMkLst>
            <pc:docMk/>
            <pc:sldMk cId="1657486834" sldId="303"/>
            <ac:cxnSpMk id="1110" creationId="{AB914473-3D59-4C1C-8546-88CEBD2CB3FB}"/>
          </ac:cxnSpMkLst>
        </pc:cxnChg>
      </pc:sldChg>
      <pc:sldChg chg="ord">
        <pc:chgData name="Chaffee, Jim" userId="fa11d82d-e57d-42a4-8ead-eabeadb18436" providerId="ADAL" clId="{3ED2BCE6-2F9E-4B3B-B3EB-AFD576C1140C}" dt="2023-06-01T19:37:57.540" v="177"/>
        <pc:sldMkLst>
          <pc:docMk/>
          <pc:sldMk cId="3449315907" sldId="304"/>
        </pc:sldMkLst>
      </pc:sldChg>
      <pc:sldChg chg="addSp delSp modSp new mod setBg setClrOvrMap">
        <pc:chgData name="Chaffee, Jim" userId="fa11d82d-e57d-42a4-8ead-eabeadb18436" providerId="ADAL" clId="{3ED2BCE6-2F9E-4B3B-B3EB-AFD576C1140C}" dt="2023-06-01T19:18:41.081" v="96" actId="403"/>
        <pc:sldMkLst>
          <pc:docMk/>
          <pc:sldMk cId="904980903" sldId="305"/>
        </pc:sldMkLst>
        <pc:spChg chg="mod">
          <ac:chgData name="Chaffee, Jim" userId="fa11d82d-e57d-42a4-8ead-eabeadb18436" providerId="ADAL" clId="{3ED2BCE6-2F9E-4B3B-B3EB-AFD576C1140C}" dt="2023-06-01T19:18:35.806" v="93" actId="26606"/>
          <ac:spMkLst>
            <pc:docMk/>
            <pc:sldMk cId="904980903" sldId="305"/>
            <ac:spMk id="2" creationId="{F5FCCDD4-E0A6-CB32-36D6-C52631C1FC50}"/>
          </ac:spMkLst>
        </pc:spChg>
        <pc:spChg chg="mod">
          <ac:chgData name="Chaffee, Jim" userId="fa11d82d-e57d-42a4-8ead-eabeadb18436" providerId="ADAL" clId="{3ED2BCE6-2F9E-4B3B-B3EB-AFD576C1140C}" dt="2023-06-01T19:18:41.081" v="96" actId="403"/>
          <ac:spMkLst>
            <pc:docMk/>
            <pc:sldMk cId="904980903" sldId="305"/>
            <ac:spMk id="3" creationId="{697D69DB-F301-9E68-E8A0-3AE6A2760F0C}"/>
          </ac:spMkLst>
        </pc:spChg>
        <pc:spChg chg="add">
          <ac:chgData name="Chaffee, Jim" userId="fa11d82d-e57d-42a4-8ead-eabeadb18436" providerId="ADAL" clId="{3ED2BCE6-2F9E-4B3B-B3EB-AFD576C1140C}" dt="2023-06-01T19:18:35.806" v="93" actId="26606"/>
          <ac:spMkLst>
            <pc:docMk/>
            <pc:sldMk cId="904980903" sldId="305"/>
            <ac:spMk id="8" creationId="{F63C748C-967B-4A7B-A90F-3EDD0F485AC6}"/>
          </ac:spMkLst>
        </pc:spChg>
        <pc:spChg chg="add del">
          <ac:chgData name="Chaffee, Jim" userId="fa11d82d-e57d-42a4-8ead-eabeadb18436" providerId="ADAL" clId="{3ED2BCE6-2F9E-4B3B-B3EB-AFD576C1140C}" dt="2023-06-01T19:18:35.801" v="92" actId="26606"/>
          <ac:spMkLst>
            <pc:docMk/>
            <pc:sldMk cId="904980903" sldId="305"/>
            <ac:spMk id="9" creationId="{C6870151-9189-4C3A-8379-EF3D95827A0A}"/>
          </ac:spMkLst>
        </pc:spChg>
        <pc:spChg chg="add">
          <ac:chgData name="Chaffee, Jim" userId="fa11d82d-e57d-42a4-8ead-eabeadb18436" providerId="ADAL" clId="{3ED2BCE6-2F9E-4B3B-B3EB-AFD576C1140C}" dt="2023-06-01T19:18:35.806" v="93" actId="26606"/>
          <ac:spMkLst>
            <pc:docMk/>
            <pc:sldMk cId="904980903" sldId="305"/>
            <ac:spMk id="10" creationId="{C0143637-4934-44E4-B909-BAF1E7B27972}"/>
          </ac:spMkLst>
        </pc:spChg>
        <pc:spChg chg="add del">
          <ac:chgData name="Chaffee, Jim" userId="fa11d82d-e57d-42a4-8ead-eabeadb18436" providerId="ADAL" clId="{3ED2BCE6-2F9E-4B3B-B3EB-AFD576C1140C}" dt="2023-06-01T19:18:35.801" v="92" actId="26606"/>
          <ac:spMkLst>
            <pc:docMk/>
            <pc:sldMk cId="904980903" sldId="305"/>
            <ac:spMk id="11" creationId="{123EA69C-102A-4DD0-9547-05DCD271D159}"/>
          </ac:spMkLst>
        </pc:spChg>
        <pc:spChg chg="add del">
          <ac:chgData name="Chaffee, Jim" userId="fa11d82d-e57d-42a4-8ead-eabeadb18436" providerId="ADAL" clId="{3ED2BCE6-2F9E-4B3B-B3EB-AFD576C1140C}" dt="2023-06-01T19:18:35.801" v="92" actId="26606"/>
          <ac:spMkLst>
            <pc:docMk/>
            <pc:sldMk cId="904980903" sldId="305"/>
            <ac:spMk id="13" creationId="{6A862265-5CA3-4C40-8582-7534C3B03C2A}"/>
          </ac:spMkLst>
        </pc:spChg>
        <pc:spChg chg="add del">
          <ac:chgData name="Chaffee, Jim" userId="fa11d82d-e57d-42a4-8ead-eabeadb18436" providerId="ADAL" clId="{3ED2BCE6-2F9E-4B3B-B3EB-AFD576C1140C}" dt="2023-06-01T19:18:35.801" v="92" actId="26606"/>
          <ac:spMkLst>
            <pc:docMk/>
            <pc:sldMk cId="904980903" sldId="305"/>
            <ac:spMk id="15" creationId="{600EF80B-0391-4082-9AF5-F15B091B4CE9}"/>
          </ac:spMkLst>
        </pc:spChg>
        <pc:spChg chg="add del">
          <ac:chgData name="Chaffee, Jim" userId="fa11d82d-e57d-42a4-8ead-eabeadb18436" providerId="ADAL" clId="{3ED2BCE6-2F9E-4B3B-B3EB-AFD576C1140C}" dt="2023-06-01T19:18:35.801" v="92" actId="26606"/>
          <ac:spMkLst>
            <pc:docMk/>
            <pc:sldMk cId="904980903" sldId="305"/>
            <ac:spMk id="19" creationId="{3FBF03E8-C602-4192-9C52-F84B29FDCC88}"/>
          </ac:spMkLst>
        </pc:spChg>
        <pc:picChg chg="add del">
          <ac:chgData name="Chaffee, Jim" userId="fa11d82d-e57d-42a4-8ead-eabeadb18436" providerId="ADAL" clId="{3ED2BCE6-2F9E-4B3B-B3EB-AFD576C1140C}" dt="2023-06-01T19:18:35.801" v="92" actId="26606"/>
          <ac:picMkLst>
            <pc:docMk/>
            <pc:sldMk cId="904980903" sldId="305"/>
            <ac:picMk id="5" creationId="{57D317C3-26CD-3AC4-1799-3E915A27EC60}"/>
          </ac:picMkLst>
        </pc:picChg>
        <pc:cxnChg chg="add del">
          <ac:chgData name="Chaffee, Jim" userId="fa11d82d-e57d-42a4-8ead-eabeadb18436" providerId="ADAL" clId="{3ED2BCE6-2F9E-4B3B-B3EB-AFD576C1140C}" dt="2023-06-01T19:18:35.801" v="92" actId="26606"/>
          <ac:cxnSpMkLst>
            <pc:docMk/>
            <pc:sldMk cId="904980903" sldId="305"/>
            <ac:cxnSpMk id="17" creationId="{D33AC32D-5F44-45F7-A0BD-7C11A86BED57}"/>
          </ac:cxnSpMkLst>
        </pc:cxnChg>
      </pc:sldChg>
      <pc:sldChg chg="delSp modSp new del mod">
        <pc:chgData name="Chaffee, Jim" userId="fa11d82d-e57d-42a4-8ead-eabeadb18436" providerId="ADAL" clId="{3ED2BCE6-2F9E-4B3B-B3EB-AFD576C1140C}" dt="2023-06-01T19:28:35.251" v="125" actId="47"/>
        <pc:sldMkLst>
          <pc:docMk/>
          <pc:sldMk cId="2406863156" sldId="306"/>
        </pc:sldMkLst>
        <pc:spChg chg="del">
          <ac:chgData name="Chaffee, Jim" userId="fa11d82d-e57d-42a4-8ead-eabeadb18436" providerId="ADAL" clId="{3ED2BCE6-2F9E-4B3B-B3EB-AFD576C1140C}" dt="2023-06-01T19:26:01.974" v="100" actId="478"/>
          <ac:spMkLst>
            <pc:docMk/>
            <pc:sldMk cId="2406863156" sldId="306"/>
            <ac:spMk id="2" creationId="{2604656C-A94F-8FE5-86AD-CB8BB1EB8A22}"/>
          </ac:spMkLst>
        </pc:spChg>
        <pc:spChg chg="mod">
          <ac:chgData name="Chaffee, Jim" userId="fa11d82d-e57d-42a4-8ead-eabeadb18436" providerId="ADAL" clId="{3ED2BCE6-2F9E-4B3B-B3EB-AFD576C1140C}" dt="2023-06-01T19:26:49.071" v="105" actId="9"/>
          <ac:spMkLst>
            <pc:docMk/>
            <pc:sldMk cId="2406863156" sldId="306"/>
            <ac:spMk id="3" creationId="{285237A9-BC76-8425-E288-587F7BB61793}"/>
          </ac:spMkLst>
        </pc:spChg>
      </pc:sldChg>
      <pc:sldChg chg="addSp delSp modSp new mod setBg setClrOvrMap">
        <pc:chgData name="Chaffee, Jim" userId="fa11d82d-e57d-42a4-8ead-eabeadb18436" providerId="ADAL" clId="{3ED2BCE6-2F9E-4B3B-B3EB-AFD576C1140C}" dt="2023-06-01T19:43:30.887" v="212" actId="20577"/>
        <pc:sldMkLst>
          <pc:docMk/>
          <pc:sldMk cId="2323694405" sldId="307"/>
        </pc:sldMkLst>
        <pc:spChg chg="add mod">
          <ac:chgData name="Chaffee, Jim" userId="fa11d82d-e57d-42a4-8ead-eabeadb18436" providerId="ADAL" clId="{3ED2BCE6-2F9E-4B3B-B3EB-AFD576C1140C}" dt="2023-06-01T19:43:30.887" v="212" actId="20577"/>
          <ac:spMkLst>
            <pc:docMk/>
            <pc:sldMk cId="2323694405" sldId="307"/>
            <ac:spMk id="3" creationId="{B80B0F55-E519-1727-5A7F-81714AC20722}"/>
          </ac:spMkLst>
        </pc:spChg>
        <pc:spChg chg="add del">
          <ac:chgData name="Chaffee, Jim" userId="fa11d82d-e57d-42a4-8ead-eabeadb18436" providerId="ADAL" clId="{3ED2BCE6-2F9E-4B3B-B3EB-AFD576C1140C}" dt="2023-06-01T19:33:08.563" v="168" actId="26606"/>
          <ac:spMkLst>
            <pc:docMk/>
            <pc:sldMk cId="2323694405" sldId="307"/>
            <ac:spMk id="8" creationId="{23522FE7-5A29-4EF6-B1EF-2CA55748A772}"/>
          </ac:spMkLst>
        </pc:spChg>
        <pc:spChg chg="add del">
          <ac:chgData name="Chaffee, Jim" userId="fa11d82d-e57d-42a4-8ead-eabeadb18436" providerId="ADAL" clId="{3ED2BCE6-2F9E-4B3B-B3EB-AFD576C1140C}" dt="2023-06-01T19:33:31.072" v="173" actId="26606"/>
          <ac:spMkLst>
            <pc:docMk/>
            <pc:sldMk cId="2323694405" sldId="307"/>
            <ac:spMk id="9" creationId="{1CE580D1-F917-4567-AFB4-99AA9B52ADF0}"/>
          </ac:spMkLst>
        </pc:spChg>
        <pc:spChg chg="add del">
          <ac:chgData name="Chaffee, Jim" userId="fa11d82d-e57d-42a4-8ead-eabeadb18436" providerId="ADAL" clId="{3ED2BCE6-2F9E-4B3B-B3EB-AFD576C1140C}" dt="2023-06-01T19:33:08.563" v="168" actId="26606"/>
          <ac:spMkLst>
            <pc:docMk/>
            <pc:sldMk cId="2323694405" sldId="307"/>
            <ac:spMk id="16" creationId="{F63C748C-967B-4A7B-A90F-3EDD0F485AC6}"/>
          </ac:spMkLst>
        </pc:spChg>
        <pc:spChg chg="add del">
          <ac:chgData name="Chaffee, Jim" userId="fa11d82d-e57d-42a4-8ead-eabeadb18436" providerId="ADAL" clId="{3ED2BCE6-2F9E-4B3B-B3EB-AFD576C1140C}" dt="2023-06-01T19:33:31.072" v="173" actId="26606"/>
          <ac:spMkLst>
            <pc:docMk/>
            <pc:sldMk cId="2323694405" sldId="307"/>
            <ac:spMk id="17" creationId="{C6870151-9189-4C3A-8379-EF3D95827A0A}"/>
          </ac:spMkLst>
        </pc:spChg>
        <pc:spChg chg="add del">
          <ac:chgData name="Chaffee, Jim" userId="fa11d82d-e57d-42a4-8ead-eabeadb18436" providerId="ADAL" clId="{3ED2BCE6-2F9E-4B3B-B3EB-AFD576C1140C}" dt="2023-06-01T19:33:08.563" v="168" actId="26606"/>
          <ac:spMkLst>
            <pc:docMk/>
            <pc:sldMk cId="2323694405" sldId="307"/>
            <ac:spMk id="18" creationId="{C0143637-4934-44E4-B909-BAF1E7B27972}"/>
          </ac:spMkLst>
        </pc:spChg>
        <pc:spChg chg="add del">
          <ac:chgData name="Chaffee, Jim" userId="fa11d82d-e57d-42a4-8ead-eabeadb18436" providerId="ADAL" clId="{3ED2BCE6-2F9E-4B3B-B3EB-AFD576C1140C}" dt="2023-06-01T19:33:31.072" v="173" actId="26606"/>
          <ac:spMkLst>
            <pc:docMk/>
            <pc:sldMk cId="2323694405" sldId="307"/>
            <ac:spMk id="19" creationId="{123EA69C-102A-4DD0-9547-05DCD271D159}"/>
          </ac:spMkLst>
        </pc:spChg>
        <pc:spChg chg="add del">
          <ac:chgData name="Chaffee, Jim" userId="fa11d82d-e57d-42a4-8ead-eabeadb18436" providerId="ADAL" clId="{3ED2BCE6-2F9E-4B3B-B3EB-AFD576C1140C}" dt="2023-06-01T19:33:31.072" v="173" actId="26606"/>
          <ac:spMkLst>
            <pc:docMk/>
            <pc:sldMk cId="2323694405" sldId="307"/>
            <ac:spMk id="21" creationId="{6A862265-5CA3-4C40-8582-7534C3B03C2A}"/>
          </ac:spMkLst>
        </pc:spChg>
        <pc:spChg chg="add del">
          <ac:chgData name="Chaffee, Jim" userId="fa11d82d-e57d-42a4-8ead-eabeadb18436" providerId="ADAL" clId="{3ED2BCE6-2F9E-4B3B-B3EB-AFD576C1140C}" dt="2023-06-01T19:33:31.072" v="173" actId="26606"/>
          <ac:spMkLst>
            <pc:docMk/>
            <pc:sldMk cId="2323694405" sldId="307"/>
            <ac:spMk id="23" creationId="{600EF80B-0391-4082-9AF5-F15B091B4CE9}"/>
          </ac:spMkLst>
        </pc:spChg>
        <pc:spChg chg="add del">
          <ac:chgData name="Chaffee, Jim" userId="fa11d82d-e57d-42a4-8ead-eabeadb18436" providerId="ADAL" clId="{3ED2BCE6-2F9E-4B3B-B3EB-AFD576C1140C}" dt="2023-06-01T19:33:31.072" v="173" actId="26606"/>
          <ac:spMkLst>
            <pc:docMk/>
            <pc:sldMk cId="2323694405" sldId="307"/>
            <ac:spMk id="27" creationId="{3FBF03E8-C602-4192-9C52-F84B29FDCC88}"/>
          </ac:spMkLst>
        </pc:spChg>
        <pc:spChg chg="add del">
          <ac:chgData name="Chaffee, Jim" userId="fa11d82d-e57d-42a4-8ead-eabeadb18436" providerId="ADAL" clId="{3ED2BCE6-2F9E-4B3B-B3EB-AFD576C1140C}" dt="2023-06-01T19:33:31.046" v="172" actId="26606"/>
          <ac:spMkLst>
            <pc:docMk/>
            <pc:sldMk cId="2323694405" sldId="307"/>
            <ac:spMk id="32" creationId="{1CE580D1-F917-4567-AFB4-99AA9B52ADF0}"/>
          </ac:spMkLst>
        </pc:spChg>
        <pc:spChg chg="add del">
          <ac:chgData name="Chaffee, Jim" userId="fa11d82d-e57d-42a4-8ead-eabeadb18436" providerId="ADAL" clId="{3ED2BCE6-2F9E-4B3B-B3EB-AFD576C1140C}" dt="2023-06-01T19:33:31.046" v="172" actId="26606"/>
          <ac:spMkLst>
            <pc:docMk/>
            <pc:sldMk cId="2323694405" sldId="307"/>
            <ac:spMk id="40" creationId="{5BB14454-D00C-4958-BB39-F5F9F3ACD499}"/>
          </ac:spMkLst>
        </pc:spChg>
        <pc:spChg chg="add del">
          <ac:chgData name="Chaffee, Jim" userId="fa11d82d-e57d-42a4-8ead-eabeadb18436" providerId="ADAL" clId="{3ED2BCE6-2F9E-4B3B-B3EB-AFD576C1140C}" dt="2023-06-01T19:33:31.046" v="172" actId="26606"/>
          <ac:spMkLst>
            <pc:docMk/>
            <pc:sldMk cId="2323694405" sldId="307"/>
            <ac:spMk id="44" creationId="{A1084370-0E70-4003-9787-3490FCC20E13}"/>
          </ac:spMkLst>
        </pc:spChg>
        <pc:spChg chg="add del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54" creationId="{1CE580D1-F917-4567-AFB4-99AA9B52ADF0}"/>
          </ac:spMkLst>
        </pc:spChg>
        <pc:spChg chg="add del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58" creationId="{C6870151-9189-4C3A-8379-EF3D95827A0A}"/>
          </ac:spMkLst>
        </pc:spChg>
        <pc:spChg chg="add del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59" creationId="{123EA69C-102A-4DD0-9547-05DCD271D159}"/>
          </ac:spMkLst>
        </pc:spChg>
        <pc:spChg chg="add del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60" creationId="{6A862265-5CA3-4C40-8582-7534C3B03C2A}"/>
          </ac:spMkLst>
        </pc:spChg>
        <pc:spChg chg="add del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61" creationId="{600EF80B-0391-4082-9AF5-F15B091B4CE9}"/>
          </ac:spMkLst>
        </pc:spChg>
        <pc:spChg chg="add del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63" creationId="{3FBF03E8-C602-4192-9C52-F84B29FDCC88}"/>
          </ac:spMkLst>
        </pc:spChg>
        <pc:spChg chg="add del">
          <ac:chgData name="Chaffee, Jim" userId="fa11d82d-e57d-42a4-8ead-eabeadb18436" providerId="ADAL" clId="{3ED2BCE6-2F9E-4B3B-B3EB-AFD576C1140C}" dt="2023-06-01T19:43:10.937" v="204" actId="26606"/>
          <ac:spMkLst>
            <pc:docMk/>
            <pc:sldMk cId="2323694405" sldId="307"/>
            <ac:spMk id="68" creationId="{1CE580D1-F917-4567-AFB4-99AA9B52ADF0}"/>
          </ac:spMkLst>
        </pc:spChg>
        <pc:spChg chg="add del">
          <ac:chgData name="Chaffee, Jim" userId="fa11d82d-e57d-42a4-8ead-eabeadb18436" providerId="ADAL" clId="{3ED2BCE6-2F9E-4B3B-B3EB-AFD576C1140C}" dt="2023-06-01T19:43:10.937" v="204" actId="26606"/>
          <ac:spMkLst>
            <pc:docMk/>
            <pc:sldMk cId="2323694405" sldId="307"/>
            <ac:spMk id="76" creationId="{F2AF0D79-4A1A-4F27-B9F0-CF252C4AC91C}"/>
          </ac:spMkLst>
        </pc:spChg>
        <pc:spChg chg="add del">
          <ac:chgData name="Chaffee, Jim" userId="fa11d82d-e57d-42a4-8ead-eabeadb18436" providerId="ADAL" clId="{3ED2BCE6-2F9E-4B3B-B3EB-AFD576C1140C}" dt="2023-06-01T19:43:12.717" v="206" actId="26606"/>
          <ac:spMkLst>
            <pc:docMk/>
            <pc:sldMk cId="2323694405" sldId="307"/>
            <ac:spMk id="80" creationId="{A1084370-0E70-4003-9787-3490FCC20E13}"/>
          </ac:spMkLst>
        </pc:spChg>
        <pc:spChg chg="add del">
          <ac:chgData name="Chaffee, Jim" userId="fa11d82d-e57d-42a4-8ead-eabeadb18436" providerId="ADAL" clId="{3ED2BCE6-2F9E-4B3B-B3EB-AFD576C1140C}" dt="2023-06-01T19:43:12.717" v="206" actId="26606"/>
          <ac:spMkLst>
            <pc:docMk/>
            <pc:sldMk cId="2323694405" sldId="307"/>
            <ac:spMk id="81" creationId="{1CE580D1-F917-4567-AFB4-99AA9B52ADF0}"/>
          </ac:spMkLst>
        </pc:spChg>
        <pc:spChg chg="add del">
          <ac:chgData name="Chaffee, Jim" userId="fa11d82d-e57d-42a4-8ead-eabeadb18436" providerId="ADAL" clId="{3ED2BCE6-2F9E-4B3B-B3EB-AFD576C1140C}" dt="2023-06-01T19:43:12.717" v="206" actId="26606"/>
          <ac:spMkLst>
            <pc:docMk/>
            <pc:sldMk cId="2323694405" sldId="307"/>
            <ac:spMk id="90" creationId="{5BB14454-D00C-4958-BB39-F5F9F3ACD499}"/>
          </ac:spMkLst>
        </pc:spChg>
        <pc:spChg chg="add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93" creationId="{1CE580D1-F917-4567-AFB4-99AA9B52ADF0}"/>
          </ac:spMkLst>
        </pc:spChg>
        <pc:spChg chg="add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97" creationId="{C6870151-9189-4C3A-8379-EF3D95827A0A}"/>
          </ac:spMkLst>
        </pc:spChg>
        <pc:spChg chg="add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98" creationId="{123EA69C-102A-4DD0-9547-05DCD271D159}"/>
          </ac:spMkLst>
        </pc:spChg>
        <pc:spChg chg="add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99" creationId="{6A862265-5CA3-4C40-8582-7534C3B03C2A}"/>
          </ac:spMkLst>
        </pc:spChg>
        <pc:spChg chg="add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100" creationId="{600EF80B-0391-4082-9AF5-F15B091B4CE9}"/>
          </ac:spMkLst>
        </pc:spChg>
        <pc:spChg chg="add">
          <ac:chgData name="Chaffee, Jim" userId="fa11d82d-e57d-42a4-8ead-eabeadb18436" providerId="ADAL" clId="{3ED2BCE6-2F9E-4B3B-B3EB-AFD576C1140C}" dt="2023-06-01T19:43:12.739" v="207" actId="26606"/>
          <ac:spMkLst>
            <pc:docMk/>
            <pc:sldMk cId="2323694405" sldId="307"/>
            <ac:spMk id="102" creationId="{3FBF03E8-C602-4192-9C52-F84B29FDCC88}"/>
          </ac:spMkLst>
        </pc:spChg>
        <pc:grpChg chg="add del">
          <ac:chgData name="Chaffee, Jim" userId="fa11d82d-e57d-42a4-8ead-eabeadb18436" providerId="ADAL" clId="{3ED2BCE6-2F9E-4B3B-B3EB-AFD576C1140C}" dt="2023-06-01T19:33:31.046" v="172" actId="26606"/>
          <ac:grpSpMkLst>
            <pc:docMk/>
            <pc:sldMk cId="2323694405" sldId="307"/>
            <ac:grpSpMk id="46" creationId="{2B7C66D2-22E8-4E8F-829B-050BFA7C86C5}"/>
          </ac:grpSpMkLst>
        </pc:grpChg>
        <pc:grpChg chg="add del">
          <ac:chgData name="Chaffee, Jim" userId="fa11d82d-e57d-42a4-8ead-eabeadb18436" providerId="ADAL" clId="{3ED2BCE6-2F9E-4B3B-B3EB-AFD576C1140C}" dt="2023-06-01T19:43:12.717" v="206" actId="26606"/>
          <ac:grpSpMkLst>
            <pc:docMk/>
            <pc:sldMk cId="2323694405" sldId="307"/>
            <ac:grpSpMk id="82" creationId="{2B7C66D2-22E8-4E8F-829B-050BFA7C86C5}"/>
          </ac:grpSpMkLst>
        </pc:grpChg>
        <pc:picChg chg="add mod">
          <ac:chgData name="Chaffee, Jim" userId="fa11d82d-e57d-42a4-8ead-eabeadb18436" providerId="ADAL" clId="{3ED2BCE6-2F9E-4B3B-B3EB-AFD576C1140C}" dt="2023-06-01T19:43:12.739" v="207" actId="26606"/>
          <ac:picMkLst>
            <pc:docMk/>
            <pc:sldMk cId="2323694405" sldId="307"/>
            <ac:picMk id="5" creationId="{D3383BD3-3051-5142-7649-279A40BFA6C9}"/>
          </ac:picMkLst>
        </pc:picChg>
        <pc:picChg chg="add del">
          <ac:chgData name="Chaffee, Jim" userId="fa11d82d-e57d-42a4-8ead-eabeadb18436" providerId="ADAL" clId="{3ED2BCE6-2F9E-4B3B-B3EB-AFD576C1140C}" dt="2023-06-01T19:33:08.563" v="168" actId="26606"/>
          <ac:picMkLst>
            <pc:docMk/>
            <pc:sldMk cId="2323694405" sldId="307"/>
            <ac:picMk id="10" creationId="{C2192E09-EBC7-416C-B887-DFF915D7F43D}"/>
          </ac:picMkLst>
        </pc:picChg>
        <pc:picChg chg="add del">
          <ac:chgData name="Chaffee, Jim" userId="fa11d82d-e57d-42a4-8ead-eabeadb18436" providerId="ADAL" clId="{3ED2BCE6-2F9E-4B3B-B3EB-AFD576C1140C}" dt="2023-06-01T19:33:31.072" v="173" actId="26606"/>
          <ac:picMkLst>
            <pc:docMk/>
            <pc:sldMk cId="2323694405" sldId="307"/>
            <ac:picMk id="11" creationId="{1F5620B8-A2D8-4568-B566-F0453A0D9167}"/>
          </ac:picMkLst>
        </pc:picChg>
        <pc:picChg chg="add del">
          <ac:chgData name="Chaffee, Jim" userId="fa11d82d-e57d-42a4-8ead-eabeadb18436" providerId="ADAL" clId="{3ED2BCE6-2F9E-4B3B-B3EB-AFD576C1140C}" dt="2023-06-01T19:33:31.046" v="172" actId="26606"/>
          <ac:picMkLst>
            <pc:docMk/>
            <pc:sldMk cId="2323694405" sldId="307"/>
            <ac:picMk id="34" creationId="{1F5620B8-A2D8-4568-B566-F0453A0D9167}"/>
          </ac:picMkLst>
        </pc:picChg>
        <pc:picChg chg="add del">
          <ac:chgData name="Chaffee, Jim" userId="fa11d82d-e57d-42a4-8ead-eabeadb18436" providerId="ADAL" clId="{3ED2BCE6-2F9E-4B3B-B3EB-AFD576C1140C}" dt="2023-06-01T19:33:31.046" v="172" actId="26606"/>
          <ac:picMkLst>
            <pc:docMk/>
            <pc:sldMk cId="2323694405" sldId="307"/>
            <ac:picMk id="50" creationId="{3635D2BC-4EDA-4A3E-83BF-035608099BD5}"/>
          </ac:picMkLst>
        </pc:picChg>
        <pc:picChg chg="add del">
          <ac:chgData name="Chaffee, Jim" userId="fa11d82d-e57d-42a4-8ead-eabeadb18436" providerId="ADAL" clId="{3ED2BCE6-2F9E-4B3B-B3EB-AFD576C1140C}" dt="2023-06-01T19:43:12.739" v="207" actId="26606"/>
          <ac:picMkLst>
            <pc:docMk/>
            <pc:sldMk cId="2323694405" sldId="307"/>
            <ac:picMk id="55" creationId="{1F5620B8-A2D8-4568-B566-F0453A0D9167}"/>
          </ac:picMkLst>
        </pc:picChg>
        <pc:picChg chg="add del">
          <ac:chgData name="Chaffee, Jim" userId="fa11d82d-e57d-42a4-8ead-eabeadb18436" providerId="ADAL" clId="{3ED2BCE6-2F9E-4B3B-B3EB-AFD576C1140C}" dt="2023-06-01T19:43:10.937" v="204" actId="26606"/>
          <ac:picMkLst>
            <pc:docMk/>
            <pc:sldMk cId="2323694405" sldId="307"/>
            <ac:picMk id="70" creationId="{1F5620B8-A2D8-4568-B566-F0453A0D9167}"/>
          </ac:picMkLst>
        </pc:picChg>
        <pc:picChg chg="add del">
          <ac:chgData name="Chaffee, Jim" userId="fa11d82d-e57d-42a4-8ead-eabeadb18436" providerId="ADAL" clId="{3ED2BCE6-2F9E-4B3B-B3EB-AFD576C1140C}" dt="2023-06-01T19:43:12.717" v="206" actId="26606"/>
          <ac:picMkLst>
            <pc:docMk/>
            <pc:sldMk cId="2323694405" sldId="307"/>
            <ac:picMk id="85" creationId="{1F5620B8-A2D8-4568-B566-F0453A0D9167}"/>
          </ac:picMkLst>
        </pc:picChg>
        <pc:picChg chg="add del">
          <ac:chgData name="Chaffee, Jim" userId="fa11d82d-e57d-42a4-8ead-eabeadb18436" providerId="ADAL" clId="{3ED2BCE6-2F9E-4B3B-B3EB-AFD576C1140C}" dt="2023-06-01T19:43:12.717" v="206" actId="26606"/>
          <ac:picMkLst>
            <pc:docMk/>
            <pc:sldMk cId="2323694405" sldId="307"/>
            <ac:picMk id="86" creationId="{3635D2BC-4EDA-4A3E-83BF-035608099BD5}"/>
          </ac:picMkLst>
        </pc:picChg>
        <pc:picChg chg="add">
          <ac:chgData name="Chaffee, Jim" userId="fa11d82d-e57d-42a4-8ead-eabeadb18436" providerId="ADAL" clId="{3ED2BCE6-2F9E-4B3B-B3EB-AFD576C1140C}" dt="2023-06-01T19:43:12.739" v="207" actId="26606"/>
          <ac:picMkLst>
            <pc:docMk/>
            <pc:sldMk cId="2323694405" sldId="307"/>
            <ac:picMk id="94" creationId="{1F5620B8-A2D8-4568-B566-F0453A0D9167}"/>
          </ac:picMkLst>
        </pc:picChg>
        <pc:cxnChg chg="add del">
          <ac:chgData name="Chaffee, Jim" userId="fa11d82d-e57d-42a4-8ead-eabeadb18436" providerId="ADAL" clId="{3ED2BCE6-2F9E-4B3B-B3EB-AFD576C1140C}" dt="2023-06-01T19:33:08.563" v="168" actId="26606"/>
          <ac:cxnSpMkLst>
            <pc:docMk/>
            <pc:sldMk cId="2323694405" sldId="307"/>
            <ac:cxnSpMk id="12" creationId="{2924498D-E084-44BE-A196-CFCE35564350}"/>
          </ac:cxnSpMkLst>
        </pc:cxnChg>
        <pc:cxnChg chg="add del">
          <ac:chgData name="Chaffee, Jim" userId="fa11d82d-e57d-42a4-8ead-eabeadb18436" providerId="ADAL" clId="{3ED2BCE6-2F9E-4B3B-B3EB-AFD576C1140C}" dt="2023-06-01T19:33:31.072" v="173" actId="26606"/>
          <ac:cxnSpMkLst>
            <pc:docMk/>
            <pc:sldMk cId="2323694405" sldId="307"/>
            <ac:cxnSpMk id="13" creationId="{1C7D2BA4-4B7A-4596-8BCC-5CF715423894}"/>
          </ac:cxnSpMkLst>
        </pc:cxnChg>
        <pc:cxnChg chg="add del">
          <ac:chgData name="Chaffee, Jim" userId="fa11d82d-e57d-42a4-8ead-eabeadb18436" providerId="ADAL" clId="{3ED2BCE6-2F9E-4B3B-B3EB-AFD576C1140C}" dt="2023-06-01T19:33:08.563" v="168" actId="26606"/>
          <ac:cxnSpMkLst>
            <pc:docMk/>
            <pc:sldMk cId="2323694405" sldId="307"/>
            <ac:cxnSpMk id="14" creationId="{14C12901-9FCC-461E-A64A-89B4791235E9}"/>
          </ac:cxnSpMkLst>
        </pc:cxnChg>
        <pc:cxnChg chg="add del">
          <ac:chgData name="Chaffee, Jim" userId="fa11d82d-e57d-42a4-8ead-eabeadb18436" providerId="ADAL" clId="{3ED2BCE6-2F9E-4B3B-B3EB-AFD576C1140C}" dt="2023-06-01T19:33:31.072" v="173" actId="26606"/>
          <ac:cxnSpMkLst>
            <pc:docMk/>
            <pc:sldMk cId="2323694405" sldId="307"/>
            <ac:cxnSpMk id="15" creationId="{C9D4B225-18E9-4C5B-94D8-2ABE6D161E4A}"/>
          </ac:cxnSpMkLst>
        </pc:cxnChg>
        <pc:cxnChg chg="add del">
          <ac:chgData name="Chaffee, Jim" userId="fa11d82d-e57d-42a4-8ead-eabeadb18436" providerId="ADAL" clId="{3ED2BCE6-2F9E-4B3B-B3EB-AFD576C1140C}" dt="2023-06-01T19:33:31.072" v="173" actId="26606"/>
          <ac:cxnSpMkLst>
            <pc:docMk/>
            <pc:sldMk cId="2323694405" sldId="307"/>
            <ac:cxnSpMk id="25" creationId="{D33AC32D-5F44-45F7-A0BD-7C11A86BED57}"/>
          </ac:cxnSpMkLst>
        </pc:cxnChg>
        <pc:cxnChg chg="add del">
          <ac:chgData name="Chaffee, Jim" userId="fa11d82d-e57d-42a4-8ead-eabeadb18436" providerId="ADAL" clId="{3ED2BCE6-2F9E-4B3B-B3EB-AFD576C1140C}" dt="2023-06-01T19:33:31.046" v="172" actId="26606"/>
          <ac:cxnSpMkLst>
            <pc:docMk/>
            <pc:sldMk cId="2323694405" sldId="307"/>
            <ac:cxnSpMk id="36" creationId="{1C7D2BA4-4B7A-4596-8BCC-5CF715423894}"/>
          </ac:cxnSpMkLst>
        </pc:cxnChg>
        <pc:cxnChg chg="add del">
          <ac:chgData name="Chaffee, Jim" userId="fa11d82d-e57d-42a4-8ead-eabeadb18436" providerId="ADAL" clId="{3ED2BCE6-2F9E-4B3B-B3EB-AFD576C1140C}" dt="2023-06-01T19:33:31.046" v="172" actId="26606"/>
          <ac:cxnSpMkLst>
            <pc:docMk/>
            <pc:sldMk cId="2323694405" sldId="307"/>
            <ac:cxnSpMk id="38" creationId="{C9D4B225-18E9-4C5B-94D8-2ABE6D161E4A}"/>
          </ac:cxnSpMkLst>
        </pc:cxnChg>
        <pc:cxnChg chg="add del">
          <ac:chgData name="Chaffee, Jim" userId="fa11d82d-e57d-42a4-8ead-eabeadb18436" providerId="ADAL" clId="{3ED2BCE6-2F9E-4B3B-B3EB-AFD576C1140C}" dt="2023-06-01T19:33:31.046" v="172" actId="26606"/>
          <ac:cxnSpMkLst>
            <pc:docMk/>
            <pc:sldMk cId="2323694405" sldId="307"/>
            <ac:cxnSpMk id="42" creationId="{28A657A7-C4E5-425B-98FA-BB817FF7BFB0}"/>
          </ac:cxnSpMkLst>
        </pc:cxnChg>
        <pc:cxnChg chg="add del">
          <ac:chgData name="Chaffee, Jim" userId="fa11d82d-e57d-42a4-8ead-eabeadb18436" providerId="ADAL" clId="{3ED2BCE6-2F9E-4B3B-B3EB-AFD576C1140C}" dt="2023-06-01T19:33:31.046" v="172" actId="26606"/>
          <ac:cxnSpMkLst>
            <pc:docMk/>
            <pc:sldMk cId="2323694405" sldId="307"/>
            <ac:cxnSpMk id="52" creationId="{A3C86EB9-7FA9-42F7-B348-A7FD17436A94}"/>
          </ac:cxnSpMkLst>
        </pc:cxnChg>
        <pc:cxnChg chg="add del">
          <ac:chgData name="Chaffee, Jim" userId="fa11d82d-e57d-42a4-8ead-eabeadb18436" providerId="ADAL" clId="{3ED2BCE6-2F9E-4B3B-B3EB-AFD576C1140C}" dt="2023-06-01T19:43:12.739" v="207" actId="26606"/>
          <ac:cxnSpMkLst>
            <pc:docMk/>
            <pc:sldMk cId="2323694405" sldId="307"/>
            <ac:cxnSpMk id="56" creationId="{1C7D2BA4-4B7A-4596-8BCC-5CF715423894}"/>
          </ac:cxnSpMkLst>
        </pc:cxnChg>
        <pc:cxnChg chg="add del">
          <ac:chgData name="Chaffee, Jim" userId="fa11d82d-e57d-42a4-8ead-eabeadb18436" providerId="ADAL" clId="{3ED2BCE6-2F9E-4B3B-B3EB-AFD576C1140C}" dt="2023-06-01T19:43:12.739" v="207" actId="26606"/>
          <ac:cxnSpMkLst>
            <pc:docMk/>
            <pc:sldMk cId="2323694405" sldId="307"/>
            <ac:cxnSpMk id="57" creationId="{C9D4B225-18E9-4C5B-94D8-2ABE6D161E4A}"/>
          </ac:cxnSpMkLst>
        </pc:cxnChg>
        <pc:cxnChg chg="add del">
          <ac:chgData name="Chaffee, Jim" userId="fa11d82d-e57d-42a4-8ead-eabeadb18436" providerId="ADAL" clId="{3ED2BCE6-2F9E-4B3B-B3EB-AFD576C1140C}" dt="2023-06-01T19:43:12.739" v="207" actId="26606"/>
          <ac:cxnSpMkLst>
            <pc:docMk/>
            <pc:sldMk cId="2323694405" sldId="307"/>
            <ac:cxnSpMk id="62" creationId="{D33AC32D-5F44-45F7-A0BD-7C11A86BED57}"/>
          </ac:cxnSpMkLst>
        </pc:cxnChg>
        <pc:cxnChg chg="add del">
          <ac:chgData name="Chaffee, Jim" userId="fa11d82d-e57d-42a4-8ead-eabeadb18436" providerId="ADAL" clId="{3ED2BCE6-2F9E-4B3B-B3EB-AFD576C1140C}" dt="2023-06-01T19:43:10.937" v="204" actId="26606"/>
          <ac:cxnSpMkLst>
            <pc:docMk/>
            <pc:sldMk cId="2323694405" sldId="307"/>
            <ac:cxnSpMk id="72" creationId="{1C7D2BA4-4B7A-4596-8BCC-5CF715423894}"/>
          </ac:cxnSpMkLst>
        </pc:cxnChg>
        <pc:cxnChg chg="add del">
          <ac:chgData name="Chaffee, Jim" userId="fa11d82d-e57d-42a4-8ead-eabeadb18436" providerId="ADAL" clId="{3ED2BCE6-2F9E-4B3B-B3EB-AFD576C1140C}" dt="2023-06-01T19:43:10.937" v="204" actId="26606"/>
          <ac:cxnSpMkLst>
            <pc:docMk/>
            <pc:sldMk cId="2323694405" sldId="307"/>
            <ac:cxnSpMk id="74" creationId="{C9D4B225-18E9-4C5B-94D8-2ABE6D161E4A}"/>
          </ac:cxnSpMkLst>
        </pc:cxnChg>
        <pc:cxnChg chg="add del">
          <ac:chgData name="Chaffee, Jim" userId="fa11d82d-e57d-42a4-8ead-eabeadb18436" providerId="ADAL" clId="{3ED2BCE6-2F9E-4B3B-B3EB-AFD576C1140C}" dt="2023-06-01T19:43:10.937" v="204" actId="26606"/>
          <ac:cxnSpMkLst>
            <pc:docMk/>
            <pc:sldMk cId="2323694405" sldId="307"/>
            <ac:cxnSpMk id="78" creationId="{8E83266B-97F8-4AB9-818F-3A70E8D8580D}"/>
          </ac:cxnSpMkLst>
        </pc:cxnChg>
        <pc:cxnChg chg="add del">
          <ac:chgData name="Chaffee, Jim" userId="fa11d82d-e57d-42a4-8ead-eabeadb18436" providerId="ADAL" clId="{3ED2BCE6-2F9E-4B3B-B3EB-AFD576C1140C}" dt="2023-06-01T19:43:12.717" v="206" actId="26606"/>
          <ac:cxnSpMkLst>
            <pc:docMk/>
            <pc:sldMk cId="2323694405" sldId="307"/>
            <ac:cxnSpMk id="87" creationId="{1C7D2BA4-4B7A-4596-8BCC-5CF715423894}"/>
          </ac:cxnSpMkLst>
        </pc:cxnChg>
        <pc:cxnChg chg="add del">
          <ac:chgData name="Chaffee, Jim" userId="fa11d82d-e57d-42a4-8ead-eabeadb18436" providerId="ADAL" clId="{3ED2BCE6-2F9E-4B3B-B3EB-AFD576C1140C}" dt="2023-06-01T19:43:12.717" v="206" actId="26606"/>
          <ac:cxnSpMkLst>
            <pc:docMk/>
            <pc:sldMk cId="2323694405" sldId="307"/>
            <ac:cxnSpMk id="88" creationId="{A3C86EB9-7FA9-42F7-B348-A7FD17436A94}"/>
          </ac:cxnSpMkLst>
        </pc:cxnChg>
        <pc:cxnChg chg="add del">
          <ac:chgData name="Chaffee, Jim" userId="fa11d82d-e57d-42a4-8ead-eabeadb18436" providerId="ADAL" clId="{3ED2BCE6-2F9E-4B3B-B3EB-AFD576C1140C}" dt="2023-06-01T19:43:12.717" v="206" actId="26606"/>
          <ac:cxnSpMkLst>
            <pc:docMk/>
            <pc:sldMk cId="2323694405" sldId="307"/>
            <ac:cxnSpMk id="89" creationId="{C9D4B225-18E9-4C5B-94D8-2ABE6D161E4A}"/>
          </ac:cxnSpMkLst>
        </pc:cxnChg>
        <pc:cxnChg chg="add del">
          <ac:chgData name="Chaffee, Jim" userId="fa11d82d-e57d-42a4-8ead-eabeadb18436" providerId="ADAL" clId="{3ED2BCE6-2F9E-4B3B-B3EB-AFD576C1140C}" dt="2023-06-01T19:43:12.717" v="206" actId="26606"/>
          <ac:cxnSpMkLst>
            <pc:docMk/>
            <pc:sldMk cId="2323694405" sldId="307"/>
            <ac:cxnSpMk id="91" creationId="{28A657A7-C4E5-425B-98FA-BB817FF7BFB0}"/>
          </ac:cxnSpMkLst>
        </pc:cxnChg>
        <pc:cxnChg chg="add">
          <ac:chgData name="Chaffee, Jim" userId="fa11d82d-e57d-42a4-8ead-eabeadb18436" providerId="ADAL" clId="{3ED2BCE6-2F9E-4B3B-B3EB-AFD576C1140C}" dt="2023-06-01T19:43:12.739" v="207" actId="26606"/>
          <ac:cxnSpMkLst>
            <pc:docMk/>
            <pc:sldMk cId="2323694405" sldId="307"/>
            <ac:cxnSpMk id="95" creationId="{1C7D2BA4-4B7A-4596-8BCC-5CF715423894}"/>
          </ac:cxnSpMkLst>
        </pc:cxnChg>
        <pc:cxnChg chg="add">
          <ac:chgData name="Chaffee, Jim" userId="fa11d82d-e57d-42a4-8ead-eabeadb18436" providerId="ADAL" clId="{3ED2BCE6-2F9E-4B3B-B3EB-AFD576C1140C}" dt="2023-06-01T19:43:12.739" v="207" actId="26606"/>
          <ac:cxnSpMkLst>
            <pc:docMk/>
            <pc:sldMk cId="2323694405" sldId="307"/>
            <ac:cxnSpMk id="96" creationId="{C9D4B225-18E9-4C5B-94D8-2ABE6D161E4A}"/>
          </ac:cxnSpMkLst>
        </pc:cxnChg>
        <pc:cxnChg chg="add">
          <ac:chgData name="Chaffee, Jim" userId="fa11d82d-e57d-42a4-8ead-eabeadb18436" providerId="ADAL" clId="{3ED2BCE6-2F9E-4B3B-B3EB-AFD576C1140C}" dt="2023-06-01T19:43:12.739" v="207" actId="26606"/>
          <ac:cxnSpMkLst>
            <pc:docMk/>
            <pc:sldMk cId="2323694405" sldId="307"/>
            <ac:cxnSpMk id="101" creationId="{D33AC32D-5F44-45F7-A0BD-7C11A86BED57}"/>
          </ac:cxnSpMkLst>
        </pc:cxnChg>
      </pc:sldChg>
      <pc:sldChg chg="addSp modSp new mod modAnim">
        <pc:chgData name="Chaffee, Jim" userId="fa11d82d-e57d-42a4-8ead-eabeadb18436" providerId="ADAL" clId="{3ED2BCE6-2F9E-4B3B-B3EB-AFD576C1140C}" dt="2023-06-01T19:42:58.667" v="202" actId="1076"/>
        <pc:sldMkLst>
          <pc:docMk/>
          <pc:sldMk cId="129618476" sldId="308"/>
        </pc:sldMkLst>
        <pc:picChg chg="add mod">
          <ac:chgData name="Chaffee, Jim" userId="fa11d82d-e57d-42a4-8ead-eabeadb18436" providerId="ADAL" clId="{3ED2BCE6-2F9E-4B3B-B3EB-AFD576C1140C}" dt="2023-06-01T19:42:58.667" v="202" actId="1076"/>
          <ac:picMkLst>
            <pc:docMk/>
            <pc:sldMk cId="129618476" sldId="308"/>
            <ac:picMk id="2" creationId="{547E0CC4-3CF1-DE47-F273-F34690B69859}"/>
          </ac:picMkLst>
        </pc:picChg>
      </pc:sldChg>
      <pc:sldChg chg="addSp modSp new mod setBg">
        <pc:chgData name="Chaffee, Jim" userId="fa11d82d-e57d-42a4-8ead-eabeadb18436" providerId="ADAL" clId="{3ED2BCE6-2F9E-4B3B-B3EB-AFD576C1140C}" dt="2023-06-01T19:43:58.124" v="215" actId="26606"/>
        <pc:sldMkLst>
          <pc:docMk/>
          <pc:sldMk cId="1506224014" sldId="309"/>
        </pc:sldMkLst>
        <pc:picChg chg="add mod">
          <ac:chgData name="Chaffee, Jim" userId="fa11d82d-e57d-42a4-8ead-eabeadb18436" providerId="ADAL" clId="{3ED2BCE6-2F9E-4B3B-B3EB-AFD576C1140C}" dt="2023-06-01T19:43:58.124" v="215" actId="26606"/>
          <ac:picMkLst>
            <pc:docMk/>
            <pc:sldMk cId="1506224014" sldId="309"/>
            <ac:picMk id="2050" creationId="{5C4C2847-7BD1-68FA-0BC2-F1B861BD1A3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2B08C-EEF0-48C9-B297-897B1FD7E9A1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A7038831-FCC8-4A8E-AAE1-BCB1838CAEEA}">
      <dgm:prSet/>
      <dgm:spPr/>
      <dgm:t>
        <a:bodyPr/>
        <a:lstStyle/>
        <a:p>
          <a:r>
            <a:rPr lang="en-US"/>
            <a:t>Meetings</a:t>
          </a:r>
        </a:p>
      </dgm:t>
    </dgm:pt>
    <dgm:pt modelId="{338E6490-73B7-464C-9F18-3FDCF26E1B5D}" type="parTrans" cxnId="{46F7B295-0585-4278-AF88-2B663A942975}">
      <dgm:prSet/>
      <dgm:spPr/>
      <dgm:t>
        <a:bodyPr/>
        <a:lstStyle/>
        <a:p>
          <a:endParaRPr lang="en-US"/>
        </a:p>
      </dgm:t>
    </dgm:pt>
    <dgm:pt modelId="{94FE8736-3944-4E4A-9771-61A89F0C8C38}" type="sibTrans" cxnId="{46F7B295-0585-4278-AF88-2B663A942975}">
      <dgm:prSet/>
      <dgm:spPr/>
      <dgm:t>
        <a:bodyPr/>
        <a:lstStyle/>
        <a:p>
          <a:endParaRPr lang="en-US"/>
        </a:p>
      </dgm:t>
    </dgm:pt>
    <dgm:pt modelId="{46D6A7F4-E46F-4AAF-B6BB-EB201C7364A6}">
      <dgm:prSet/>
      <dgm:spPr/>
      <dgm:t>
        <a:bodyPr/>
        <a:lstStyle/>
        <a:p>
          <a:r>
            <a:rPr lang="en-US"/>
            <a:t>Training</a:t>
          </a:r>
        </a:p>
      </dgm:t>
    </dgm:pt>
    <dgm:pt modelId="{79275DB0-F01A-4502-BCC1-7334F5802A9B}" type="parTrans" cxnId="{F0F09A72-51AD-4488-A8B8-D51FD3B13F75}">
      <dgm:prSet/>
      <dgm:spPr/>
      <dgm:t>
        <a:bodyPr/>
        <a:lstStyle/>
        <a:p>
          <a:endParaRPr lang="en-US"/>
        </a:p>
      </dgm:t>
    </dgm:pt>
    <dgm:pt modelId="{6943FFF8-5E1B-4E36-B687-7A972B3A669B}" type="sibTrans" cxnId="{F0F09A72-51AD-4488-A8B8-D51FD3B13F75}">
      <dgm:prSet/>
      <dgm:spPr/>
      <dgm:t>
        <a:bodyPr/>
        <a:lstStyle/>
        <a:p>
          <a:endParaRPr lang="en-US"/>
        </a:p>
      </dgm:t>
    </dgm:pt>
    <dgm:pt modelId="{18AED481-F9CA-4582-A405-DFFA0FE975B5}">
      <dgm:prSet/>
      <dgm:spPr/>
      <dgm:t>
        <a:bodyPr/>
        <a:lstStyle/>
        <a:p>
          <a:r>
            <a:rPr lang="en-US"/>
            <a:t>HR</a:t>
          </a:r>
        </a:p>
      </dgm:t>
    </dgm:pt>
    <dgm:pt modelId="{499CE708-33D2-4278-9CEB-54E282C089A1}" type="parTrans" cxnId="{00CA196A-9D49-40B5-97D5-43FB8C6C3F6F}">
      <dgm:prSet/>
      <dgm:spPr/>
      <dgm:t>
        <a:bodyPr/>
        <a:lstStyle/>
        <a:p>
          <a:endParaRPr lang="en-US"/>
        </a:p>
      </dgm:t>
    </dgm:pt>
    <dgm:pt modelId="{431631C3-08F8-4656-A1F8-880599AF0FAF}" type="sibTrans" cxnId="{00CA196A-9D49-40B5-97D5-43FB8C6C3F6F}">
      <dgm:prSet/>
      <dgm:spPr/>
      <dgm:t>
        <a:bodyPr/>
        <a:lstStyle/>
        <a:p>
          <a:endParaRPr lang="en-US"/>
        </a:p>
      </dgm:t>
    </dgm:pt>
    <dgm:pt modelId="{A1524AFD-1E64-43A8-9B6A-9EB316001ADC}">
      <dgm:prSet/>
      <dgm:spPr/>
      <dgm:t>
        <a:bodyPr/>
        <a:lstStyle/>
        <a:p>
          <a:r>
            <a:rPr lang="en-US"/>
            <a:t>Marketing</a:t>
          </a:r>
        </a:p>
      </dgm:t>
    </dgm:pt>
    <dgm:pt modelId="{CE47CB2C-4635-43FF-A974-FCF0F51909F2}" type="parTrans" cxnId="{421A846D-D77C-472F-B841-393A1D91BE69}">
      <dgm:prSet/>
      <dgm:spPr/>
      <dgm:t>
        <a:bodyPr/>
        <a:lstStyle/>
        <a:p>
          <a:endParaRPr lang="en-US"/>
        </a:p>
      </dgm:t>
    </dgm:pt>
    <dgm:pt modelId="{F283029E-7D60-4027-80EB-B76CC20675AC}" type="sibTrans" cxnId="{421A846D-D77C-472F-B841-393A1D91BE69}">
      <dgm:prSet/>
      <dgm:spPr/>
      <dgm:t>
        <a:bodyPr/>
        <a:lstStyle/>
        <a:p>
          <a:endParaRPr lang="en-US"/>
        </a:p>
      </dgm:t>
    </dgm:pt>
    <dgm:pt modelId="{0D55F07F-8BF1-4C56-B032-78CD02706AEE}">
      <dgm:prSet/>
      <dgm:spPr/>
      <dgm:t>
        <a:bodyPr/>
        <a:lstStyle/>
        <a:p>
          <a:r>
            <a:rPr lang="en-US"/>
            <a:t>Analytics</a:t>
          </a:r>
        </a:p>
      </dgm:t>
    </dgm:pt>
    <dgm:pt modelId="{3FEE6DBE-14D4-44A6-BB04-6A2D78454572}" type="parTrans" cxnId="{2CA4A9BF-3159-45C7-8114-1B633994F62F}">
      <dgm:prSet/>
      <dgm:spPr/>
      <dgm:t>
        <a:bodyPr/>
        <a:lstStyle/>
        <a:p>
          <a:endParaRPr lang="en-US"/>
        </a:p>
      </dgm:t>
    </dgm:pt>
    <dgm:pt modelId="{A8055581-6171-4201-94DF-B86904699BEA}" type="sibTrans" cxnId="{2CA4A9BF-3159-45C7-8114-1B633994F62F}">
      <dgm:prSet/>
      <dgm:spPr/>
      <dgm:t>
        <a:bodyPr/>
        <a:lstStyle/>
        <a:p>
          <a:endParaRPr lang="en-US"/>
        </a:p>
      </dgm:t>
    </dgm:pt>
    <dgm:pt modelId="{84113E3F-F7E9-4445-AF5F-FB6DF32A2E80}">
      <dgm:prSet/>
      <dgm:spPr/>
      <dgm:t>
        <a:bodyPr/>
        <a:lstStyle/>
        <a:p>
          <a:r>
            <a:rPr lang="en-US"/>
            <a:t>Data Visualization</a:t>
          </a:r>
        </a:p>
      </dgm:t>
    </dgm:pt>
    <dgm:pt modelId="{4D87D1CA-CB1F-46BA-887D-923766EF8C75}" type="parTrans" cxnId="{2E726195-A529-4A48-8B66-11221BFAE206}">
      <dgm:prSet/>
      <dgm:spPr/>
      <dgm:t>
        <a:bodyPr/>
        <a:lstStyle/>
        <a:p>
          <a:endParaRPr lang="en-US"/>
        </a:p>
      </dgm:t>
    </dgm:pt>
    <dgm:pt modelId="{190C56D9-569F-4C8C-A75A-72E595E92806}" type="sibTrans" cxnId="{2E726195-A529-4A48-8B66-11221BFAE206}">
      <dgm:prSet/>
      <dgm:spPr/>
      <dgm:t>
        <a:bodyPr/>
        <a:lstStyle/>
        <a:p>
          <a:endParaRPr lang="en-US"/>
        </a:p>
      </dgm:t>
    </dgm:pt>
    <dgm:pt modelId="{19CBED56-90BC-4A63-8077-46C2FFF96D67}">
      <dgm:prSet/>
      <dgm:spPr/>
      <dgm:t>
        <a:bodyPr/>
        <a:lstStyle/>
        <a:p>
          <a:r>
            <a:rPr lang="en-US"/>
            <a:t>Facilities</a:t>
          </a:r>
        </a:p>
      </dgm:t>
    </dgm:pt>
    <dgm:pt modelId="{0FFBC430-04F3-487E-B5EC-0EEBF0CD53EB}" type="parTrans" cxnId="{506D83A6-C2AF-4280-AEFF-21C44B518496}">
      <dgm:prSet/>
      <dgm:spPr/>
      <dgm:t>
        <a:bodyPr/>
        <a:lstStyle/>
        <a:p>
          <a:endParaRPr lang="en-US"/>
        </a:p>
      </dgm:t>
    </dgm:pt>
    <dgm:pt modelId="{97D49AC7-AB72-4C59-913D-9A024C4C7C41}" type="sibTrans" cxnId="{506D83A6-C2AF-4280-AEFF-21C44B518496}">
      <dgm:prSet/>
      <dgm:spPr/>
      <dgm:t>
        <a:bodyPr/>
        <a:lstStyle/>
        <a:p>
          <a:endParaRPr lang="en-US"/>
        </a:p>
      </dgm:t>
    </dgm:pt>
    <dgm:pt modelId="{1104F25F-8C96-4B8B-9462-BEFCD5E3BAD5}">
      <dgm:prSet/>
      <dgm:spPr/>
      <dgm:t>
        <a:bodyPr/>
        <a:lstStyle/>
        <a:p>
          <a:r>
            <a:rPr lang="en-US"/>
            <a:t>Design</a:t>
          </a:r>
        </a:p>
      </dgm:t>
    </dgm:pt>
    <dgm:pt modelId="{3F0C2643-4648-435D-A021-9A9E0FE61965}" type="parTrans" cxnId="{39D2C369-1565-4ED9-B3C4-C42339B09ED4}">
      <dgm:prSet/>
      <dgm:spPr/>
      <dgm:t>
        <a:bodyPr/>
        <a:lstStyle/>
        <a:p>
          <a:endParaRPr lang="en-US"/>
        </a:p>
      </dgm:t>
    </dgm:pt>
    <dgm:pt modelId="{6693BB38-A804-422C-BD8D-1744A0854802}" type="sibTrans" cxnId="{39D2C369-1565-4ED9-B3C4-C42339B09ED4}">
      <dgm:prSet/>
      <dgm:spPr/>
      <dgm:t>
        <a:bodyPr/>
        <a:lstStyle/>
        <a:p>
          <a:endParaRPr lang="en-US"/>
        </a:p>
      </dgm:t>
    </dgm:pt>
    <dgm:pt modelId="{93C322E0-37F8-4EDD-BB47-50CA60B7F789}">
      <dgm:prSet/>
      <dgm:spPr/>
      <dgm:t>
        <a:bodyPr/>
        <a:lstStyle/>
        <a:p>
          <a:r>
            <a:rPr lang="en-US"/>
            <a:t>Real Estate</a:t>
          </a:r>
        </a:p>
      </dgm:t>
    </dgm:pt>
    <dgm:pt modelId="{3C41AFAA-322A-4FF2-85F2-9F1FBEF2BEE9}" type="parTrans" cxnId="{1D070A52-AC17-4BB1-9166-0D4D8631A3FF}">
      <dgm:prSet/>
      <dgm:spPr/>
      <dgm:t>
        <a:bodyPr/>
        <a:lstStyle/>
        <a:p>
          <a:endParaRPr lang="en-US"/>
        </a:p>
      </dgm:t>
    </dgm:pt>
    <dgm:pt modelId="{D5CA9D1F-8808-4CF6-96D6-C98CF8B02F3A}" type="sibTrans" cxnId="{1D070A52-AC17-4BB1-9166-0D4D8631A3FF}">
      <dgm:prSet/>
      <dgm:spPr/>
      <dgm:t>
        <a:bodyPr/>
        <a:lstStyle/>
        <a:p>
          <a:endParaRPr lang="en-US"/>
        </a:p>
      </dgm:t>
    </dgm:pt>
    <dgm:pt modelId="{8A938340-A611-424B-B80D-E5DB8B506A28}">
      <dgm:prSet/>
      <dgm:spPr/>
      <dgm:t>
        <a:bodyPr/>
        <a:lstStyle/>
        <a:p>
          <a:r>
            <a:rPr lang="en-US"/>
            <a:t>Tourism &amp; Travel</a:t>
          </a:r>
        </a:p>
      </dgm:t>
    </dgm:pt>
    <dgm:pt modelId="{C7906E26-88E9-42F4-B5ED-154DD937C901}" type="parTrans" cxnId="{383F985F-B2E4-471B-A32B-C18FD54D44B0}">
      <dgm:prSet/>
      <dgm:spPr/>
      <dgm:t>
        <a:bodyPr/>
        <a:lstStyle/>
        <a:p>
          <a:endParaRPr lang="en-US"/>
        </a:p>
      </dgm:t>
    </dgm:pt>
    <dgm:pt modelId="{F9A91A77-7912-42D3-9CD2-FB232CFBFFED}" type="sibTrans" cxnId="{383F985F-B2E4-471B-A32B-C18FD54D44B0}">
      <dgm:prSet/>
      <dgm:spPr/>
      <dgm:t>
        <a:bodyPr/>
        <a:lstStyle/>
        <a:p>
          <a:endParaRPr lang="en-US"/>
        </a:p>
      </dgm:t>
    </dgm:pt>
    <dgm:pt modelId="{8E9CC7CA-E1A4-44CC-9F5F-0CC4508F225C}" type="pres">
      <dgm:prSet presAssocID="{5782B08C-EEF0-48C9-B297-897B1FD7E9A1}" presName="diagram" presStyleCnt="0">
        <dgm:presLayoutVars>
          <dgm:dir/>
          <dgm:resizeHandles val="exact"/>
        </dgm:presLayoutVars>
      </dgm:prSet>
      <dgm:spPr/>
    </dgm:pt>
    <dgm:pt modelId="{711CC1A1-72B7-40B0-A008-E8C3D729DBC3}" type="pres">
      <dgm:prSet presAssocID="{A7038831-FCC8-4A8E-AAE1-BCB1838CAEEA}" presName="node" presStyleLbl="node1" presStyleIdx="0" presStyleCnt="10">
        <dgm:presLayoutVars>
          <dgm:bulletEnabled val="1"/>
        </dgm:presLayoutVars>
      </dgm:prSet>
      <dgm:spPr/>
    </dgm:pt>
    <dgm:pt modelId="{D8465368-0DB8-4E83-AA0E-8441D7FCB1A3}" type="pres">
      <dgm:prSet presAssocID="{94FE8736-3944-4E4A-9771-61A89F0C8C38}" presName="sibTrans" presStyleCnt="0"/>
      <dgm:spPr/>
    </dgm:pt>
    <dgm:pt modelId="{003929EF-F3A8-450C-A3F3-CD70E2A67247}" type="pres">
      <dgm:prSet presAssocID="{46D6A7F4-E46F-4AAF-B6BB-EB201C7364A6}" presName="node" presStyleLbl="node1" presStyleIdx="1" presStyleCnt="10">
        <dgm:presLayoutVars>
          <dgm:bulletEnabled val="1"/>
        </dgm:presLayoutVars>
      </dgm:prSet>
      <dgm:spPr/>
    </dgm:pt>
    <dgm:pt modelId="{DCAF8615-8D5D-4D96-9B85-FAF63085BF74}" type="pres">
      <dgm:prSet presAssocID="{6943FFF8-5E1B-4E36-B687-7A972B3A669B}" presName="sibTrans" presStyleCnt="0"/>
      <dgm:spPr/>
    </dgm:pt>
    <dgm:pt modelId="{CCFB4941-5DAD-4E56-BBBD-497A048A6BB2}" type="pres">
      <dgm:prSet presAssocID="{18AED481-F9CA-4582-A405-DFFA0FE975B5}" presName="node" presStyleLbl="node1" presStyleIdx="2" presStyleCnt="10">
        <dgm:presLayoutVars>
          <dgm:bulletEnabled val="1"/>
        </dgm:presLayoutVars>
      </dgm:prSet>
      <dgm:spPr/>
    </dgm:pt>
    <dgm:pt modelId="{35114254-503E-4AEA-8763-A941D95C97F5}" type="pres">
      <dgm:prSet presAssocID="{431631C3-08F8-4656-A1F8-880599AF0FAF}" presName="sibTrans" presStyleCnt="0"/>
      <dgm:spPr/>
    </dgm:pt>
    <dgm:pt modelId="{CBEDD5CF-CDFF-459F-B91C-0DFC0E832A06}" type="pres">
      <dgm:prSet presAssocID="{A1524AFD-1E64-43A8-9B6A-9EB316001ADC}" presName="node" presStyleLbl="node1" presStyleIdx="3" presStyleCnt="10">
        <dgm:presLayoutVars>
          <dgm:bulletEnabled val="1"/>
        </dgm:presLayoutVars>
      </dgm:prSet>
      <dgm:spPr/>
    </dgm:pt>
    <dgm:pt modelId="{A170DD01-FEA9-4176-8A9F-005204FCD4B4}" type="pres">
      <dgm:prSet presAssocID="{F283029E-7D60-4027-80EB-B76CC20675AC}" presName="sibTrans" presStyleCnt="0"/>
      <dgm:spPr/>
    </dgm:pt>
    <dgm:pt modelId="{0125262A-2BA5-4132-9B62-73A373CD5EF0}" type="pres">
      <dgm:prSet presAssocID="{0D55F07F-8BF1-4C56-B032-78CD02706AEE}" presName="node" presStyleLbl="node1" presStyleIdx="4" presStyleCnt="10">
        <dgm:presLayoutVars>
          <dgm:bulletEnabled val="1"/>
        </dgm:presLayoutVars>
      </dgm:prSet>
      <dgm:spPr/>
    </dgm:pt>
    <dgm:pt modelId="{3014C774-AAFD-4710-AA92-8615F40A84CE}" type="pres">
      <dgm:prSet presAssocID="{A8055581-6171-4201-94DF-B86904699BEA}" presName="sibTrans" presStyleCnt="0"/>
      <dgm:spPr/>
    </dgm:pt>
    <dgm:pt modelId="{9123AD6D-4A31-44D9-A52A-31ABE453555B}" type="pres">
      <dgm:prSet presAssocID="{84113E3F-F7E9-4445-AF5F-FB6DF32A2E80}" presName="node" presStyleLbl="node1" presStyleIdx="5" presStyleCnt="10">
        <dgm:presLayoutVars>
          <dgm:bulletEnabled val="1"/>
        </dgm:presLayoutVars>
      </dgm:prSet>
      <dgm:spPr/>
    </dgm:pt>
    <dgm:pt modelId="{4D21B941-8489-463E-A5E5-3D70261D4FC2}" type="pres">
      <dgm:prSet presAssocID="{190C56D9-569F-4C8C-A75A-72E595E92806}" presName="sibTrans" presStyleCnt="0"/>
      <dgm:spPr/>
    </dgm:pt>
    <dgm:pt modelId="{4D6988C7-8367-4FC7-B6E0-EE5CC43BEE5D}" type="pres">
      <dgm:prSet presAssocID="{19CBED56-90BC-4A63-8077-46C2FFF96D67}" presName="node" presStyleLbl="node1" presStyleIdx="6" presStyleCnt="10">
        <dgm:presLayoutVars>
          <dgm:bulletEnabled val="1"/>
        </dgm:presLayoutVars>
      </dgm:prSet>
      <dgm:spPr/>
    </dgm:pt>
    <dgm:pt modelId="{84A423AD-D472-4F0C-A560-6746B9AA28E0}" type="pres">
      <dgm:prSet presAssocID="{97D49AC7-AB72-4C59-913D-9A024C4C7C41}" presName="sibTrans" presStyleCnt="0"/>
      <dgm:spPr/>
    </dgm:pt>
    <dgm:pt modelId="{715DAB9A-D9DC-4C93-85A3-C8BB0255EC72}" type="pres">
      <dgm:prSet presAssocID="{1104F25F-8C96-4B8B-9462-BEFCD5E3BAD5}" presName="node" presStyleLbl="node1" presStyleIdx="7" presStyleCnt="10">
        <dgm:presLayoutVars>
          <dgm:bulletEnabled val="1"/>
        </dgm:presLayoutVars>
      </dgm:prSet>
      <dgm:spPr/>
    </dgm:pt>
    <dgm:pt modelId="{EE257E41-FFFE-4430-97F8-6DFF55190927}" type="pres">
      <dgm:prSet presAssocID="{6693BB38-A804-422C-BD8D-1744A0854802}" presName="sibTrans" presStyleCnt="0"/>
      <dgm:spPr/>
    </dgm:pt>
    <dgm:pt modelId="{E37F9248-86FC-4DBF-8E10-927601CF6007}" type="pres">
      <dgm:prSet presAssocID="{93C322E0-37F8-4EDD-BB47-50CA60B7F789}" presName="node" presStyleLbl="node1" presStyleIdx="8" presStyleCnt="10">
        <dgm:presLayoutVars>
          <dgm:bulletEnabled val="1"/>
        </dgm:presLayoutVars>
      </dgm:prSet>
      <dgm:spPr/>
    </dgm:pt>
    <dgm:pt modelId="{6B98F82C-7999-44FC-87FF-E4B6EEE5BFCC}" type="pres">
      <dgm:prSet presAssocID="{D5CA9D1F-8808-4CF6-96D6-C98CF8B02F3A}" presName="sibTrans" presStyleCnt="0"/>
      <dgm:spPr/>
    </dgm:pt>
    <dgm:pt modelId="{E4BEC24B-5711-495F-948C-350AFD318E5D}" type="pres">
      <dgm:prSet presAssocID="{8A938340-A611-424B-B80D-E5DB8B506A28}" presName="node" presStyleLbl="node1" presStyleIdx="9" presStyleCnt="10">
        <dgm:presLayoutVars>
          <dgm:bulletEnabled val="1"/>
        </dgm:presLayoutVars>
      </dgm:prSet>
      <dgm:spPr/>
    </dgm:pt>
  </dgm:ptLst>
  <dgm:cxnLst>
    <dgm:cxn modelId="{4D13F617-C92A-4B62-9BBD-AA71B36C8696}" type="presOf" srcId="{8A938340-A611-424B-B80D-E5DB8B506A28}" destId="{E4BEC24B-5711-495F-948C-350AFD318E5D}" srcOrd="0" destOrd="0" presId="urn:microsoft.com/office/officeart/2005/8/layout/default"/>
    <dgm:cxn modelId="{1388323B-0EEB-483B-915C-1DBD9F677A78}" type="presOf" srcId="{19CBED56-90BC-4A63-8077-46C2FFF96D67}" destId="{4D6988C7-8367-4FC7-B6E0-EE5CC43BEE5D}" srcOrd="0" destOrd="0" presId="urn:microsoft.com/office/officeart/2005/8/layout/default"/>
    <dgm:cxn modelId="{383F985F-B2E4-471B-A32B-C18FD54D44B0}" srcId="{5782B08C-EEF0-48C9-B297-897B1FD7E9A1}" destId="{8A938340-A611-424B-B80D-E5DB8B506A28}" srcOrd="9" destOrd="0" parTransId="{C7906E26-88E9-42F4-B5ED-154DD937C901}" sibTransId="{F9A91A77-7912-42D3-9CD2-FB232CFBFFED}"/>
    <dgm:cxn modelId="{2D168062-E2FD-481E-9380-18013D2C64C9}" type="presOf" srcId="{18AED481-F9CA-4582-A405-DFFA0FE975B5}" destId="{CCFB4941-5DAD-4E56-BBBD-497A048A6BB2}" srcOrd="0" destOrd="0" presId="urn:microsoft.com/office/officeart/2005/8/layout/default"/>
    <dgm:cxn modelId="{7E561744-6945-4FBF-97DC-BA4648201718}" type="presOf" srcId="{46D6A7F4-E46F-4AAF-B6BB-EB201C7364A6}" destId="{003929EF-F3A8-450C-A3F3-CD70E2A67247}" srcOrd="0" destOrd="0" presId="urn:microsoft.com/office/officeart/2005/8/layout/default"/>
    <dgm:cxn modelId="{39D2C369-1565-4ED9-B3C4-C42339B09ED4}" srcId="{5782B08C-EEF0-48C9-B297-897B1FD7E9A1}" destId="{1104F25F-8C96-4B8B-9462-BEFCD5E3BAD5}" srcOrd="7" destOrd="0" parTransId="{3F0C2643-4648-435D-A021-9A9E0FE61965}" sibTransId="{6693BB38-A804-422C-BD8D-1744A0854802}"/>
    <dgm:cxn modelId="{00CA196A-9D49-40B5-97D5-43FB8C6C3F6F}" srcId="{5782B08C-EEF0-48C9-B297-897B1FD7E9A1}" destId="{18AED481-F9CA-4582-A405-DFFA0FE975B5}" srcOrd="2" destOrd="0" parTransId="{499CE708-33D2-4278-9CEB-54E282C089A1}" sibTransId="{431631C3-08F8-4656-A1F8-880599AF0FAF}"/>
    <dgm:cxn modelId="{421A846D-D77C-472F-B841-393A1D91BE69}" srcId="{5782B08C-EEF0-48C9-B297-897B1FD7E9A1}" destId="{A1524AFD-1E64-43A8-9B6A-9EB316001ADC}" srcOrd="3" destOrd="0" parTransId="{CE47CB2C-4635-43FF-A974-FCF0F51909F2}" sibTransId="{F283029E-7D60-4027-80EB-B76CC20675AC}"/>
    <dgm:cxn modelId="{477E6E6F-71BC-44D2-B629-4206CB9DECAF}" type="presOf" srcId="{84113E3F-F7E9-4445-AF5F-FB6DF32A2E80}" destId="{9123AD6D-4A31-44D9-A52A-31ABE453555B}" srcOrd="0" destOrd="0" presId="urn:microsoft.com/office/officeart/2005/8/layout/default"/>
    <dgm:cxn modelId="{1D070A52-AC17-4BB1-9166-0D4D8631A3FF}" srcId="{5782B08C-EEF0-48C9-B297-897B1FD7E9A1}" destId="{93C322E0-37F8-4EDD-BB47-50CA60B7F789}" srcOrd="8" destOrd="0" parTransId="{3C41AFAA-322A-4FF2-85F2-9F1FBEF2BEE9}" sibTransId="{D5CA9D1F-8808-4CF6-96D6-C98CF8B02F3A}"/>
    <dgm:cxn modelId="{F0F09A72-51AD-4488-A8B8-D51FD3B13F75}" srcId="{5782B08C-EEF0-48C9-B297-897B1FD7E9A1}" destId="{46D6A7F4-E46F-4AAF-B6BB-EB201C7364A6}" srcOrd="1" destOrd="0" parTransId="{79275DB0-F01A-4502-BCC1-7334F5802A9B}" sibTransId="{6943FFF8-5E1B-4E36-B687-7A972B3A669B}"/>
    <dgm:cxn modelId="{4A6D3C7D-EFEE-493C-BEB1-9F5778BC03AE}" type="presOf" srcId="{0D55F07F-8BF1-4C56-B032-78CD02706AEE}" destId="{0125262A-2BA5-4132-9B62-73A373CD5EF0}" srcOrd="0" destOrd="0" presId="urn:microsoft.com/office/officeart/2005/8/layout/default"/>
    <dgm:cxn modelId="{2E726195-A529-4A48-8B66-11221BFAE206}" srcId="{5782B08C-EEF0-48C9-B297-897B1FD7E9A1}" destId="{84113E3F-F7E9-4445-AF5F-FB6DF32A2E80}" srcOrd="5" destOrd="0" parTransId="{4D87D1CA-CB1F-46BA-887D-923766EF8C75}" sibTransId="{190C56D9-569F-4C8C-A75A-72E595E92806}"/>
    <dgm:cxn modelId="{46F7B295-0585-4278-AF88-2B663A942975}" srcId="{5782B08C-EEF0-48C9-B297-897B1FD7E9A1}" destId="{A7038831-FCC8-4A8E-AAE1-BCB1838CAEEA}" srcOrd="0" destOrd="0" parTransId="{338E6490-73B7-464C-9F18-3FDCF26E1B5D}" sibTransId="{94FE8736-3944-4E4A-9771-61A89F0C8C38}"/>
    <dgm:cxn modelId="{506D83A6-C2AF-4280-AEFF-21C44B518496}" srcId="{5782B08C-EEF0-48C9-B297-897B1FD7E9A1}" destId="{19CBED56-90BC-4A63-8077-46C2FFF96D67}" srcOrd="6" destOrd="0" parTransId="{0FFBC430-04F3-487E-B5EC-0EEBF0CD53EB}" sibTransId="{97D49AC7-AB72-4C59-913D-9A024C4C7C41}"/>
    <dgm:cxn modelId="{44F1C8A9-91CF-4D60-84C9-B56530CA3816}" type="presOf" srcId="{A7038831-FCC8-4A8E-AAE1-BCB1838CAEEA}" destId="{711CC1A1-72B7-40B0-A008-E8C3D729DBC3}" srcOrd="0" destOrd="0" presId="urn:microsoft.com/office/officeart/2005/8/layout/default"/>
    <dgm:cxn modelId="{2CA4A9BF-3159-45C7-8114-1B633994F62F}" srcId="{5782B08C-EEF0-48C9-B297-897B1FD7E9A1}" destId="{0D55F07F-8BF1-4C56-B032-78CD02706AEE}" srcOrd="4" destOrd="0" parTransId="{3FEE6DBE-14D4-44A6-BB04-6A2D78454572}" sibTransId="{A8055581-6171-4201-94DF-B86904699BEA}"/>
    <dgm:cxn modelId="{C9CAAEC6-BA4B-4092-ACAE-90F54EA27288}" type="presOf" srcId="{A1524AFD-1E64-43A8-9B6A-9EB316001ADC}" destId="{CBEDD5CF-CDFF-459F-B91C-0DFC0E832A06}" srcOrd="0" destOrd="0" presId="urn:microsoft.com/office/officeart/2005/8/layout/default"/>
    <dgm:cxn modelId="{A41C03D1-F1C0-4CEA-96B5-3471AAEA1D8D}" type="presOf" srcId="{93C322E0-37F8-4EDD-BB47-50CA60B7F789}" destId="{E37F9248-86FC-4DBF-8E10-927601CF6007}" srcOrd="0" destOrd="0" presId="urn:microsoft.com/office/officeart/2005/8/layout/default"/>
    <dgm:cxn modelId="{5B487DDB-523F-4520-9E81-8376451C81E3}" type="presOf" srcId="{5782B08C-EEF0-48C9-B297-897B1FD7E9A1}" destId="{8E9CC7CA-E1A4-44CC-9F5F-0CC4508F225C}" srcOrd="0" destOrd="0" presId="urn:microsoft.com/office/officeart/2005/8/layout/default"/>
    <dgm:cxn modelId="{6867F4FF-42AC-4903-A67A-DC4375EE94D0}" type="presOf" srcId="{1104F25F-8C96-4B8B-9462-BEFCD5E3BAD5}" destId="{715DAB9A-D9DC-4C93-85A3-C8BB0255EC72}" srcOrd="0" destOrd="0" presId="urn:microsoft.com/office/officeart/2005/8/layout/default"/>
    <dgm:cxn modelId="{3B34579C-D411-4C58-87A7-556126DD3198}" type="presParOf" srcId="{8E9CC7CA-E1A4-44CC-9F5F-0CC4508F225C}" destId="{711CC1A1-72B7-40B0-A008-E8C3D729DBC3}" srcOrd="0" destOrd="0" presId="urn:microsoft.com/office/officeart/2005/8/layout/default"/>
    <dgm:cxn modelId="{589E591B-955E-4FAD-8E5D-C8DE6D3E6F3B}" type="presParOf" srcId="{8E9CC7CA-E1A4-44CC-9F5F-0CC4508F225C}" destId="{D8465368-0DB8-4E83-AA0E-8441D7FCB1A3}" srcOrd="1" destOrd="0" presId="urn:microsoft.com/office/officeart/2005/8/layout/default"/>
    <dgm:cxn modelId="{25450F53-87E4-4A2B-8D0A-45FE5EBA68A6}" type="presParOf" srcId="{8E9CC7CA-E1A4-44CC-9F5F-0CC4508F225C}" destId="{003929EF-F3A8-450C-A3F3-CD70E2A67247}" srcOrd="2" destOrd="0" presId="urn:microsoft.com/office/officeart/2005/8/layout/default"/>
    <dgm:cxn modelId="{8D55B389-27EF-490A-95C8-9E4F211E4A21}" type="presParOf" srcId="{8E9CC7CA-E1A4-44CC-9F5F-0CC4508F225C}" destId="{DCAF8615-8D5D-4D96-9B85-FAF63085BF74}" srcOrd="3" destOrd="0" presId="urn:microsoft.com/office/officeart/2005/8/layout/default"/>
    <dgm:cxn modelId="{BEA80BC3-6C81-4A35-BD44-57BBB708EDD1}" type="presParOf" srcId="{8E9CC7CA-E1A4-44CC-9F5F-0CC4508F225C}" destId="{CCFB4941-5DAD-4E56-BBBD-497A048A6BB2}" srcOrd="4" destOrd="0" presId="urn:microsoft.com/office/officeart/2005/8/layout/default"/>
    <dgm:cxn modelId="{E52D5059-FA6C-457C-941E-9067A962BC96}" type="presParOf" srcId="{8E9CC7CA-E1A4-44CC-9F5F-0CC4508F225C}" destId="{35114254-503E-4AEA-8763-A941D95C97F5}" srcOrd="5" destOrd="0" presId="urn:microsoft.com/office/officeart/2005/8/layout/default"/>
    <dgm:cxn modelId="{3AE59A29-3B90-4E29-B3E0-FA4BC69CBF05}" type="presParOf" srcId="{8E9CC7CA-E1A4-44CC-9F5F-0CC4508F225C}" destId="{CBEDD5CF-CDFF-459F-B91C-0DFC0E832A06}" srcOrd="6" destOrd="0" presId="urn:microsoft.com/office/officeart/2005/8/layout/default"/>
    <dgm:cxn modelId="{2A44378D-E6F3-4AFB-BED0-C6ACD7541430}" type="presParOf" srcId="{8E9CC7CA-E1A4-44CC-9F5F-0CC4508F225C}" destId="{A170DD01-FEA9-4176-8A9F-005204FCD4B4}" srcOrd="7" destOrd="0" presId="urn:microsoft.com/office/officeart/2005/8/layout/default"/>
    <dgm:cxn modelId="{ACE8D3AE-0B7F-4C90-9237-ADF356F3FA4C}" type="presParOf" srcId="{8E9CC7CA-E1A4-44CC-9F5F-0CC4508F225C}" destId="{0125262A-2BA5-4132-9B62-73A373CD5EF0}" srcOrd="8" destOrd="0" presId="urn:microsoft.com/office/officeart/2005/8/layout/default"/>
    <dgm:cxn modelId="{F1546CE8-8186-4E30-9FB9-EF7DF5D58601}" type="presParOf" srcId="{8E9CC7CA-E1A4-44CC-9F5F-0CC4508F225C}" destId="{3014C774-AAFD-4710-AA92-8615F40A84CE}" srcOrd="9" destOrd="0" presId="urn:microsoft.com/office/officeart/2005/8/layout/default"/>
    <dgm:cxn modelId="{C59EDDE7-7323-40A8-B0D0-0E1E74B7DBA1}" type="presParOf" srcId="{8E9CC7CA-E1A4-44CC-9F5F-0CC4508F225C}" destId="{9123AD6D-4A31-44D9-A52A-31ABE453555B}" srcOrd="10" destOrd="0" presId="urn:microsoft.com/office/officeart/2005/8/layout/default"/>
    <dgm:cxn modelId="{611C88C6-49D1-422E-9DAF-AD5853A0BC95}" type="presParOf" srcId="{8E9CC7CA-E1A4-44CC-9F5F-0CC4508F225C}" destId="{4D21B941-8489-463E-A5E5-3D70261D4FC2}" srcOrd="11" destOrd="0" presId="urn:microsoft.com/office/officeart/2005/8/layout/default"/>
    <dgm:cxn modelId="{79122D89-76F7-4101-B19F-E4B6A4B5663F}" type="presParOf" srcId="{8E9CC7CA-E1A4-44CC-9F5F-0CC4508F225C}" destId="{4D6988C7-8367-4FC7-B6E0-EE5CC43BEE5D}" srcOrd="12" destOrd="0" presId="urn:microsoft.com/office/officeart/2005/8/layout/default"/>
    <dgm:cxn modelId="{88D631A7-F698-48EF-9024-99641B6335D3}" type="presParOf" srcId="{8E9CC7CA-E1A4-44CC-9F5F-0CC4508F225C}" destId="{84A423AD-D472-4F0C-A560-6746B9AA28E0}" srcOrd="13" destOrd="0" presId="urn:microsoft.com/office/officeart/2005/8/layout/default"/>
    <dgm:cxn modelId="{F0BB570F-33B2-480B-8B57-803EB403CF2B}" type="presParOf" srcId="{8E9CC7CA-E1A4-44CC-9F5F-0CC4508F225C}" destId="{715DAB9A-D9DC-4C93-85A3-C8BB0255EC72}" srcOrd="14" destOrd="0" presId="urn:microsoft.com/office/officeart/2005/8/layout/default"/>
    <dgm:cxn modelId="{CE582482-C13A-4C9C-B078-ED82807AA9C5}" type="presParOf" srcId="{8E9CC7CA-E1A4-44CC-9F5F-0CC4508F225C}" destId="{EE257E41-FFFE-4430-97F8-6DFF55190927}" srcOrd="15" destOrd="0" presId="urn:microsoft.com/office/officeart/2005/8/layout/default"/>
    <dgm:cxn modelId="{38FD81ED-0B4F-4D9A-885F-9D13563CB695}" type="presParOf" srcId="{8E9CC7CA-E1A4-44CC-9F5F-0CC4508F225C}" destId="{E37F9248-86FC-4DBF-8E10-927601CF6007}" srcOrd="16" destOrd="0" presId="urn:microsoft.com/office/officeart/2005/8/layout/default"/>
    <dgm:cxn modelId="{FD5E1CE5-3C1C-43B6-8B36-A65990B89452}" type="presParOf" srcId="{8E9CC7CA-E1A4-44CC-9F5F-0CC4508F225C}" destId="{6B98F82C-7999-44FC-87FF-E4B6EEE5BFCC}" srcOrd="17" destOrd="0" presId="urn:microsoft.com/office/officeart/2005/8/layout/default"/>
    <dgm:cxn modelId="{18352D6B-8790-4639-AF19-EC12956F7EDD}" type="presParOf" srcId="{8E9CC7CA-E1A4-44CC-9F5F-0CC4508F225C}" destId="{E4BEC24B-5711-495F-948C-350AFD318E5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F833D-6838-47FA-AF64-9FC8A76C1B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14861D-223A-4863-9F56-431539648E78}">
      <dgm:prSet/>
      <dgm:spPr/>
      <dgm:t>
        <a:bodyPr/>
        <a:lstStyle/>
        <a:p>
          <a:r>
            <a:rPr lang="en-US"/>
            <a:t>Recruiting &amp; Admissions</a:t>
          </a:r>
        </a:p>
      </dgm:t>
    </dgm:pt>
    <dgm:pt modelId="{AE7129F4-FD83-43D8-9DD3-962EFF49261B}" type="parTrans" cxnId="{2F54D1C6-4587-4F01-B096-225068E0C947}">
      <dgm:prSet/>
      <dgm:spPr/>
      <dgm:t>
        <a:bodyPr/>
        <a:lstStyle/>
        <a:p>
          <a:endParaRPr lang="en-US"/>
        </a:p>
      </dgm:t>
    </dgm:pt>
    <dgm:pt modelId="{0EF557A2-F17E-4535-BA5E-557E737DF06C}" type="sibTrans" cxnId="{2F54D1C6-4587-4F01-B096-225068E0C947}">
      <dgm:prSet/>
      <dgm:spPr/>
      <dgm:t>
        <a:bodyPr/>
        <a:lstStyle/>
        <a:p>
          <a:endParaRPr lang="en-US"/>
        </a:p>
      </dgm:t>
    </dgm:pt>
    <dgm:pt modelId="{8B00F2BE-9342-478A-934D-CE43750848E7}">
      <dgm:prSet/>
      <dgm:spPr/>
      <dgm:t>
        <a:bodyPr/>
        <a:lstStyle/>
        <a:p>
          <a:r>
            <a:rPr lang="en-US"/>
            <a:t>Data visualization</a:t>
          </a:r>
        </a:p>
      </dgm:t>
    </dgm:pt>
    <dgm:pt modelId="{0FCA2789-71A0-4179-AC91-E3C59BFF6323}" type="parTrans" cxnId="{B976FAA8-BB8D-4954-B883-522CC2B61512}">
      <dgm:prSet/>
      <dgm:spPr/>
      <dgm:t>
        <a:bodyPr/>
        <a:lstStyle/>
        <a:p>
          <a:endParaRPr lang="en-US"/>
        </a:p>
      </dgm:t>
    </dgm:pt>
    <dgm:pt modelId="{BF00FB8B-6067-4465-88C2-D75D9DEAB566}" type="sibTrans" cxnId="{B976FAA8-BB8D-4954-B883-522CC2B61512}">
      <dgm:prSet/>
      <dgm:spPr/>
      <dgm:t>
        <a:bodyPr/>
        <a:lstStyle/>
        <a:p>
          <a:endParaRPr lang="en-US"/>
        </a:p>
      </dgm:t>
    </dgm:pt>
    <dgm:pt modelId="{F8DC6DD9-C4EE-4485-9FCF-8779A5A993FB}">
      <dgm:prSet/>
      <dgm:spPr/>
      <dgm:t>
        <a:bodyPr/>
        <a:lstStyle/>
        <a:p>
          <a:r>
            <a:rPr lang="en-US"/>
            <a:t>3D walkthrough instead of flat spreadsheets</a:t>
          </a:r>
        </a:p>
      </dgm:t>
    </dgm:pt>
    <dgm:pt modelId="{BFEDD26A-FB8C-4B0C-950F-D1F2BD154886}" type="parTrans" cxnId="{4ABAA3AD-9224-4FB1-AF2D-19314BCB6F8A}">
      <dgm:prSet/>
      <dgm:spPr/>
      <dgm:t>
        <a:bodyPr/>
        <a:lstStyle/>
        <a:p>
          <a:endParaRPr lang="en-US"/>
        </a:p>
      </dgm:t>
    </dgm:pt>
    <dgm:pt modelId="{90458C55-A7DC-4A02-80C4-E75648244DFF}" type="sibTrans" cxnId="{4ABAA3AD-9224-4FB1-AF2D-19314BCB6F8A}">
      <dgm:prSet/>
      <dgm:spPr/>
      <dgm:t>
        <a:bodyPr/>
        <a:lstStyle/>
        <a:p>
          <a:endParaRPr lang="en-US"/>
        </a:p>
      </dgm:t>
    </dgm:pt>
    <dgm:pt modelId="{0FB6DBB8-3490-4D4F-BE03-4CD6C730A999}">
      <dgm:prSet/>
      <dgm:spPr/>
      <dgm:t>
        <a:bodyPr/>
        <a:lstStyle/>
        <a:p>
          <a:r>
            <a:rPr lang="en-US"/>
            <a:t>Marketing</a:t>
          </a:r>
        </a:p>
      </dgm:t>
    </dgm:pt>
    <dgm:pt modelId="{941E8048-4064-4601-91F2-5B6520AF1A68}" type="parTrans" cxnId="{4A3B93CE-3954-4D92-ABBE-46F8653A95CE}">
      <dgm:prSet/>
      <dgm:spPr/>
      <dgm:t>
        <a:bodyPr/>
        <a:lstStyle/>
        <a:p>
          <a:endParaRPr lang="en-US"/>
        </a:p>
      </dgm:t>
    </dgm:pt>
    <dgm:pt modelId="{EA64ECEC-FBBD-4F29-BB07-9A487B5D19DC}" type="sibTrans" cxnId="{4A3B93CE-3954-4D92-ABBE-46F8653A95CE}">
      <dgm:prSet/>
      <dgm:spPr/>
      <dgm:t>
        <a:bodyPr/>
        <a:lstStyle/>
        <a:p>
          <a:endParaRPr lang="en-US"/>
        </a:p>
      </dgm:t>
    </dgm:pt>
    <dgm:pt modelId="{1E5A8B31-9EE6-4745-94A4-BEBC6FB85707}">
      <dgm:prSet/>
      <dgm:spPr/>
      <dgm:t>
        <a:bodyPr/>
        <a:lstStyle/>
        <a:p>
          <a:r>
            <a:rPr lang="en-US"/>
            <a:t>Research –who buys what &amp; why</a:t>
          </a:r>
        </a:p>
      </dgm:t>
    </dgm:pt>
    <dgm:pt modelId="{9D722744-C9B9-4E92-8F39-35BA5672E79A}" type="parTrans" cxnId="{3AA99C32-89AF-4E04-BC26-E6B9F9F57BD0}">
      <dgm:prSet/>
      <dgm:spPr/>
      <dgm:t>
        <a:bodyPr/>
        <a:lstStyle/>
        <a:p>
          <a:endParaRPr lang="en-US"/>
        </a:p>
      </dgm:t>
    </dgm:pt>
    <dgm:pt modelId="{8571E0AF-CF61-4796-84F9-B695ABFCDBE3}" type="sibTrans" cxnId="{3AA99C32-89AF-4E04-BC26-E6B9F9F57BD0}">
      <dgm:prSet/>
      <dgm:spPr/>
      <dgm:t>
        <a:bodyPr/>
        <a:lstStyle/>
        <a:p>
          <a:endParaRPr lang="en-US"/>
        </a:p>
      </dgm:t>
    </dgm:pt>
    <dgm:pt modelId="{99DA9B8D-5717-468E-823D-A91F26C868A4}">
      <dgm:prSet/>
      <dgm:spPr/>
      <dgm:t>
        <a:bodyPr/>
        <a:lstStyle/>
        <a:p>
          <a:r>
            <a:rPr lang="en-US"/>
            <a:t>Real estate tours</a:t>
          </a:r>
        </a:p>
      </dgm:t>
    </dgm:pt>
    <dgm:pt modelId="{8F5A54CB-230F-41CF-9C97-E9231C03D4D8}" type="parTrans" cxnId="{5DA82604-5FB7-43DE-B6B7-EA47E90F804A}">
      <dgm:prSet/>
      <dgm:spPr/>
      <dgm:t>
        <a:bodyPr/>
        <a:lstStyle/>
        <a:p>
          <a:endParaRPr lang="en-US"/>
        </a:p>
      </dgm:t>
    </dgm:pt>
    <dgm:pt modelId="{C1DDE2DA-1CCD-45BB-A443-05667135567F}" type="sibTrans" cxnId="{5DA82604-5FB7-43DE-B6B7-EA47E90F804A}">
      <dgm:prSet/>
      <dgm:spPr/>
      <dgm:t>
        <a:bodyPr/>
        <a:lstStyle/>
        <a:p>
          <a:endParaRPr lang="en-US"/>
        </a:p>
      </dgm:t>
    </dgm:pt>
    <dgm:pt modelId="{11FC140D-C27D-4A23-8981-A2D787B75723}">
      <dgm:prSet/>
      <dgm:spPr/>
      <dgm:t>
        <a:bodyPr/>
        <a:lstStyle/>
        <a:p>
          <a:r>
            <a:rPr lang="en-US"/>
            <a:t>Museum</a:t>
          </a:r>
        </a:p>
      </dgm:t>
    </dgm:pt>
    <dgm:pt modelId="{9A717405-D3EF-4CA7-B659-C5092E73A0CE}" type="parTrans" cxnId="{209387D2-CBD0-41D9-B967-FF105908AF5A}">
      <dgm:prSet/>
      <dgm:spPr/>
      <dgm:t>
        <a:bodyPr/>
        <a:lstStyle/>
        <a:p>
          <a:endParaRPr lang="en-US"/>
        </a:p>
      </dgm:t>
    </dgm:pt>
    <dgm:pt modelId="{5FB9A1AA-31FA-424F-BE0D-D6BB4DF480CC}" type="sibTrans" cxnId="{209387D2-CBD0-41D9-B967-FF105908AF5A}">
      <dgm:prSet/>
      <dgm:spPr/>
      <dgm:t>
        <a:bodyPr/>
        <a:lstStyle/>
        <a:p>
          <a:endParaRPr lang="en-US"/>
        </a:p>
      </dgm:t>
    </dgm:pt>
    <dgm:pt modelId="{EAA56798-CDE9-4372-AB44-D1777E161971}">
      <dgm:prSet/>
      <dgm:spPr/>
      <dgm:t>
        <a:bodyPr/>
        <a:lstStyle/>
        <a:p>
          <a:r>
            <a:rPr lang="en-US"/>
            <a:t>Soft skills</a:t>
          </a:r>
        </a:p>
      </dgm:t>
    </dgm:pt>
    <dgm:pt modelId="{83930506-D111-4ED3-BBF3-0BC0E6080812}" type="parTrans" cxnId="{1B4ACE8B-1276-403B-905C-E31F795D2F3C}">
      <dgm:prSet/>
      <dgm:spPr/>
      <dgm:t>
        <a:bodyPr/>
        <a:lstStyle/>
        <a:p>
          <a:endParaRPr lang="en-US"/>
        </a:p>
      </dgm:t>
    </dgm:pt>
    <dgm:pt modelId="{FCA0C8F1-07E2-4511-A346-54FB22FD73B9}" type="sibTrans" cxnId="{1B4ACE8B-1276-403B-905C-E31F795D2F3C}">
      <dgm:prSet/>
      <dgm:spPr/>
      <dgm:t>
        <a:bodyPr/>
        <a:lstStyle/>
        <a:p>
          <a:endParaRPr lang="en-US"/>
        </a:p>
      </dgm:t>
    </dgm:pt>
    <dgm:pt modelId="{C4091220-F080-44B5-9C02-AD732983B599}">
      <dgm:prSet/>
      <dgm:spPr/>
      <dgm:t>
        <a:bodyPr/>
        <a:lstStyle/>
        <a:p>
          <a:r>
            <a:rPr lang="en-US"/>
            <a:t>Active listening</a:t>
          </a:r>
        </a:p>
      </dgm:t>
    </dgm:pt>
    <dgm:pt modelId="{F602B4A3-8D23-4BFD-A91C-D0D76616FC9B}" type="parTrans" cxnId="{80C91E1B-456B-430D-B0A3-A846E957B468}">
      <dgm:prSet/>
      <dgm:spPr/>
      <dgm:t>
        <a:bodyPr/>
        <a:lstStyle/>
        <a:p>
          <a:endParaRPr lang="en-US"/>
        </a:p>
      </dgm:t>
    </dgm:pt>
    <dgm:pt modelId="{0F295C09-B906-44A3-AFEC-87CCA4DC7918}" type="sibTrans" cxnId="{80C91E1B-456B-430D-B0A3-A846E957B468}">
      <dgm:prSet/>
      <dgm:spPr/>
      <dgm:t>
        <a:bodyPr/>
        <a:lstStyle/>
        <a:p>
          <a:endParaRPr lang="en-US"/>
        </a:p>
      </dgm:t>
    </dgm:pt>
    <dgm:pt modelId="{404B0C75-FA5B-4A6C-9341-7060BE52B359}">
      <dgm:prSet/>
      <dgm:spPr/>
      <dgm:t>
        <a:bodyPr/>
        <a:lstStyle/>
        <a:p>
          <a:r>
            <a:rPr lang="en-US"/>
            <a:t>Resolving Conflict</a:t>
          </a:r>
        </a:p>
      </dgm:t>
    </dgm:pt>
    <dgm:pt modelId="{6209BA93-FEA2-496D-8BAF-128110023B99}" type="parTrans" cxnId="{17024C37-97BE-4C1C-950F-027E63E8C45F}">
      <dgm:prSet/>
      <dgm:spPr/>
      <dgm:t>
        <a:bodyPr/>
        <a:lstStyle/>
        <a:p>
          <a:endParaRPr lang="en-US"/>
        </a:p>
      </dgm:t>
    </dgm:pt>
    <dgm:pt modelId="{8F966911-2C9E-429C-B4DB-11BDEA09129A}" type="sibTrans" cxnId="{17024C37-97BE-4C1C-950F-027E63E8C45F}">
      <dgm:prSet/>
      <dgm:spPr/>
      <dgm:t>
        <a:bodyPr/>
        <a:lstStyle/>
        <a:p>
          <a:endParaRPr lang="en-US"/>
        </a:p>
      </dgm:t>
    </dgm:pt>
    <dgm:pt modelId="{6C79C74B-BF95-4E7C-8697-E75F320E7796}">
      <dgm:prSet/>
      <dgm:spPr/>
      <dgm:t>
        <a:bodyPr/>
        <a:lstStyle/>
        <a:p>
          <a:r>
            <a:rPr lang="en-US"/>
            <a:t>Interview simulator</a:t>
          </a:r>
        </a:p>
      </dgm:t>
    </dgm:pt>
    <dgm:pt modelId="{89A83B53-BDC6-495D-9966-047A4657F89F}" type="parTrans" cxnId="{0F4D4969-9DA3-41D6-BF84-73871CB6D1E9}">
      <dgm:prSet/>
      <dgm:spPr/>
      <dgm:t>
        <a:bodyPr/>
        <a:lstStyle/>
        <a:p>
          <a:endParaRPr lang="en-US"/>
        </a:p>
      </dgm:t>
    </dgm:pt>
    <dgm:pt modelId="{8B0154A7-D2D5-45CA-B1C8-CE92155F01F3}" type="sibTrans" cxnId="{0F4D4969-9DA3-41D6-BF84-73871CB6D1E9}">
      <dgm:prSet/>
      <dgm:spPr/>
      <dgm:t>
        <a:bodyPr/>
        <a:lstStyle/>
        <a:p>
          <a:endParaRPr lang="en-US"/>
        </a:p>
      </dgm:t>
    </dgm:pt>
    <dgm:pt modelId="{B34F7F3C-A6B9-43DD-BE3F-55777A9874EB}" type="pres">
      <dgm:prSet presAssocID="{864F833D-6838-47FA-AF64-9FC8A76C1BFF}" presName="root" presStyleCnt="0">
        <dgm:presLayoutVars>
          <dgm:dir/>
          <dgm:resizeHandles val="exact"/>
        </dgm:presLayoutVars>
      </dgm:prSet>
      <dgm:spPr/>
    </dgm:pt>
    <dgm:pt modelId="{54FBC545-C21A-4245-B887-B601A342AFB7}" type="pres">
      <dgm:prSet presAssocID="{7914861D-223A-4863-9F56-431539648E78}" presName="compNode" presStyleCnt="0"/>
      <dgm:spPr/>
    </dgm:pt>
    <dgm:pt modelId="{ED7BAD13-3F73-4A6E-AC2F-2DDB9609104D}" type="pres">
      <dgm:prSet presAssocID="{7914861D-223A-4863-9F56-431539648E78}" presName="bgRect" presStyleLbl="bgShp" presStyleIdx="0" presStyleCnt="4"/>
      <dgm:spPr/>
    </dgm:pt>
    <dgm:pt modelId="{EFDE3F52-AED4-4EEE-A61B-CAE9D9CEB07C}" type="pres">
      <dgm:prSet presAssocID="{7914861D-223A-4863-9F56-431539648E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20AFEB0-6595-4122-A5CC-2D13C1C9758D}" type="pres">
      <dgm:prSet presAssocID="{7914861D-223A-4863-9F56-431539648E78}" presName="spaceRect" presStyleCnt="0"/>
      <dgm:spPr/>
    </dgm:pt>
    <dgm:pt modelId="{3CDAA484-810A-42CF-9FC2-AA0B822A320C}" type="pres">
      <dgm:prSet presAssocID="{7914861D-223A-4863-9F56-431539648E78}" presName="parTx" presStyleLbl="revTx" presStyleIdx="0" presStyleCnt="7">
        <dgm:presLayoutVars>
          <dgm:chMax val="0"/>
          <dgm:chPref val="0"/>
        </dgm:presLayoutVars>
      </dgm:prSet>
      <dgm:spPr/>
    </dgm:pt>
    <dgm:pt modelId="{F4229ECE-4A5E-4872-83EC-AD45CF035E5B}" type="pres">
      <dgm:prSet presAssocID="{0EF557A2-F17E-4535-BA5E-557E737DF06C}" presName="sibTrans" presStyleCnt="0"/>
      <dgm:spPr/>
    </dgm:pt>
    <dgm:pt modelId="{C21175F7-8394-455A-92BA-12BBCC2E139B}" type="pres">
      <dgm:prSet presAssocID="{8B00F2BE-9342-478A-934D-CE43750848E7}" presName="compNode" presStyleCnt="0"/>
      <dgm:spPr/>
    </dgm:pt>
    <dgm:pt modelId="{DEA8B22A-FF3D-4258-A306-94E7027BD99B}" type="pres">
      <dgm:prSet presAssocID="{8B00F2BE-9342-478A-934D-CE43750848E7}" presName="bgRect" presStyleLbl="bgShp" presStyleIdx="1" presStyleCnt="4"/>
      <dgm:spPr/>
    </dgm:pt>
    <dgm:pt modelId="{8D4248CB-4B75-4D48-B9D3-2911F4A67E7E}" type="pres">
      <dgm:prSet presAssocID="{8B00F2BE-9342-478A-934D-CE43750848E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21CE925-0706-49B3-BC3D-EDA2F3D10285}" type="pres">
      <dgm:prSet presAssocID="{8B00F2BE-9342-478A-934D-CE43750848E7}" presName="spaceRect" presStyleCnt="0"/>
      <dgm:spPr/>
    </dgm:pt>
    <dgm:pt modelId="{A878BA26-3568-472A-84B5-71DEC527FCCB}" type="pres">
      <dgm:prSet presAssocID="{8B00F2BE-9342-478A-934D-CE43750848E7}" presName="parTx" presStyleLbl="revTx" presStyleIdx="1" presStyleCnt="7">
        <dgm:presLayoutVars>
          <dgm:chMax val="0"/>
          <dgm:chPref val="0"/>
        </dgm:presLayoutVars>
      </dgm:prSet>
      <dgm:spPr/>
    </dgm:pt>
    <dgm:pt modelId="{B1D730EA-0725-413F-8AB7-6BF023CC057B}" type="pres">
      <dgm:prSet presAssocID="{8B00F2BE-9342-478A-934D-CE43750848E7}" presName="desTx" presStyleLbl="revTx" presStyleIdx="2" presStyleCnt="7">
        <dgm:presLayoutVars/>
      </dgm:prSet>
      <dgm:spPr/>
    </dgm:pt>
    <dgm:pt modelId="{22D3A5E4-AC7F-44E1-8EE6-90778E3F86CF}" type="pres">
      <dgm:prSet presAssocID="{BF00FB8B-6067-4465-88C2-D75D9DEAB566}" presName="sibTrans" presStyleCnt="0"/>
      <dgm:spPr/>
    </dgm:pt>
    <dgm:pt modelId="{EF84919D-4F61-4777-BCAC-4A816C81A149}" type="pres">
      <dgm:prSet presAssocID="{0FB6DBB8-3490-4D4F-BE03-4CD6C730A999}" presName="compNode" presStyleCnt="0"/>
      <dgm:spPr/>
    </dgm:pt>
    <dgm:pt modelId="{B263AFE5-CF62-43BD-B771-ED9CC4B8CD4A}" type="pres">
      <dgm:prSet presAssocID="{0FB6DBB8-3490-4D4F-BE03-4CD6C730A999}" presName="bgRect" presStyleLbl="bgShp" presStyleIdx="2" presStyleCnt="4"/>
      <dgm:spPr/>
    </dgm:pt>
    <dgm:pt modelId="{DFB81399-797C-433C-873C-783DF2C1456D}" type="pres">
      <dgm:prSet presAssocID="{0FB6DBB8-3490-4D4F-BE03-4CD6C730A9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B2EB7542-2A35-4FF2-8EF5-51C13A3F33C7}" type="pres">
      <dgm:prSet presAssocID="{0FB6DBB8-3490-4D4F-BE03-4CD6C730A999}" presName="spaceRect" presStyleCnt="0"/>
      <dgm:spPr/>
    </dgm:pt>
    <dgm:pt modelId="{6F7AF7A1-93D9-4E83-A6AA-A3CC531BF5DD}" type="pres">
      <dgm:prSet presAssocID="{0FB6DBB8-3490-4D4F-BE03-4CD6C730A999}" presName="parTx" presStyleLbl="revTx" presStyleIdx="3" presStyleCnt="7">
        <dgm:presLayoutVars>
          <dgm:chMax val="0"/>
          <dgm:chPref val="0"/>
        </dgm:presLayoutVars>
      </dgm:prSet>
      <dgm:spPr/>
    </dgm:pt>
    <dgm:pt modelId="{CA04850F-2D7B-41FB-9B0E-60D6F625F4A7}" type="pres">
      <dgm:prSet presAssocID="{0FB6DBB8-3490-4D4F-BE03-4CD6C730A999}" presName="desTx" presStyleLbl="revTx" presStyleIdx="4" presStyleCnt="7">
        <dgm:presLayoutVars/>
      </dgm:prSet>
      <dgm:spPr/>
    </dgm:pt>
    <dgm:pt modelId="{5A1FC642-1088-494C-9830-3EBE4CCEE2DA}" type="pres">
      <dgm:prSet presAssocID="{EA64ECEC-FBBD-4F29-BB07-9A487B5D19DC}" presName="sibTrans" presStyleCnt="0"/>
      <dgm:spPr/>
    </dgm:pt>
    <dgm:pt modelId="{E5623692-942F-40C7-80C0-D9C3502FE0A8}" type="pres">
      <dgm:prSet presAssocID="{EAA56798-CDE9-4372-AB44-D1777E161971}" presName="compNode" presStyleCnt="0"/>
      <dgm:spPr/>
    </dgm:pt>
    <dgm:pt modelId="{7EE11D4D-D76C-4965-B27E-BB468851D7E3}" type="pres">
      <dgm:prSet presAssocID="{EAA56798-CDE9-4372-AB44-D1777E161971}" presName="bgRect" presStyleLbl="bgShp" presStyleIdx="3" presStyleCnt="4"/>
      <dgm:spPr/>
    </dgm:pt>
    <dgm:pt modelId="{42200A8C-F701-4883-9ECE-3F0A303F22D8}" type="pres">
      <dgm:prSet presAssocID="{EAA56798-CDE9-4372-AB44-D1777E1619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3C729DD-2EE6-4B83-AC2A-A8B416E848E3}" type="pres">
      <dgm:prSet presAssocID="{EAA56798-CDE9-4372-AB44-D1777E161971}" presName="spaceRect" presStyleCnt="0"/>
      <dgm:spPr/>
    </dgm:pt>
    <dgm:pt modelId="{E96B3F9F-785D-4090-A30B-48954CE59A48}" type="pres">
      <dgm:prSet presAssocID="{EAA56798-CDE9-4372-AB44-D1777E161971}" presName="parTx" presStyleLbl="revTx" presStyleIdx="5" presStyleCnt="7">
        <dgm:presLayoutVars>
          <dgm:chMax val="0"/>
          <dgm:chPref val="0"/>
        </dgm:presLayoutVars>
      </dgm:prSet>
      <dgm:spPr/>
    </dgm:pt>
    <dgm:pt modelId="{1C22164B-DB07-4A8F-8295-5563D5E0971C}" type="pres">
      <dgm:prSet presAssocID="{EAA56798-CDE9-4372-AB44-D1777E161971}" presName="desTx" presStyleLbl="revTx" presStyleIdx="6" presStyleCnt="7">
        <dgm:presLayoutVars/>
      </dgm:prSet>
      <dgm:spPr/>
    </dgm:pt>
  </dgm:ptLst>
  <dgm:cxnLst>
    <dgm:cxn modelId="{31D19302-FA64-4897-8901-530EF292089E}" type="presOf" srcId="{C4091220-F080-44B5-9C02-AD732983B599}" destId="{1C22164B-DB07-4A8F-8295-5563D5E0971C}" srcOrd="0" destOrd="0" presId="urn:microsoft.com/office/officeart/2018/2/layout/IconVerticalSolidList"/>
    <dgm:cxn modelId="{5DA82604-5FB7-43DE-B6B7-EA47E90F804A}" srcId="{0FB6DBB8-3490-4D4F-BE03-4CD6C730A999}" destId="{99DA9B8D-5717-468E-823D-A91F26C868A4}" srcOrd="1" destOrd="0" parTransId="{8F5A54CB-230F-41CF-9C97-E9231C03D4D8}" sibTransId="{C1DDE2DA-1CCD-45BB-A443-05667135567F}"/>
    <dgm:cxn modelId="{80C91E1B-456B-430D-B0A3-A846E957B468}" srcId="{EAA56798-CDE9-4372-AB44-D1777E161971}" destId="{C4091220-F080-44B5-9C02-AD732983B599}" srcOrd="0" destOrd="0" parTransId="{F602B4A3-8D23-4BFD-A91C-D0D76616FC9B}" sibTransId="{0F295C09-B906-44A3-AFEC-87CCA4DC7918}"/>
    <dgm:cxn modelId="{5AA5EF23-BCF8-4AA3-BA9B-0AEBF07B8A23}" type="presOf" srcId="{7914861D-223A-4863-9F56-431539648E78}" destId="{3CDAA484-810A-42CF-9FC2-AA0B822A320C}" srcOrd="0" destOrd="0" presId="urn:microsoft.com/office/officeart/2018/2/layout/IconVerticalSolidList"/>
    <dgm:cxn modelId="{3AA99C32-89AF-4E04-BC26-E6B9F9F57BD0}" srcId="{0FB6DBB8-3490-4D4F-BE03-4CD6C730A999}" destId="{1E5A8B31-9EE6-4745-94A4-BEBC6FB85707}" srcOrd="0" destOrd="0" parTransId="{9D722744-C9B9-4E92-8F39-35BA5672E79A}" sibTransId="{8571E0AF-CF61-4796-84F9-B695ABFCDBE3}"/>
    <dgm:cxn modelId="{72982D34-1B45-42EB-A015-F761275E453D}" type="presOf" srcId="{8B00F2BE-9342-478A-934D-CE43750848E7}" destId="{A878BA26-3568-472A-84B5-71DEC527FCCB}" srcOrd="0" destOrd="0" presId="urn:microsoft.com/office/officeart/2018/2/layout/IconVerticalSolidList"/>
    <dgm:cxn modelId="{17024C37-97BE-4C1C-950F-027E63E8C45F}" srcId="{EAA56798-CDE9-4372-AB44-D1777E161971}" destId="{404B0C75-FA5B-4A6C-9341-7060BE52B359}" srcOrd="1" destOrd="0" parTransId="{6209BA93-FEA2-496D-8BAF-128110023B99}" sibTransId="{8F966911-2C9E-429C-B4DB-11BDEA09129A}"/>
    <dgm:cxn modelId="{9A9FF43F-E4B5-49AD-AAB1-AF6947B62038}" type="presOf" srcId="{11FC140D-C27D-4A23-8981-A2D787B75723}" destId="{CA04850F-2D7B-41FB-9B0E-60D6F625F4A7}" srcOrd="0" destOrd="2" presId="urn:microsoft.com/office/officeart/2018/2/layout/IconVerticalSolidList"/>
    <dgm:cxn modelId="{CFA7445E-577A-4FC7-881F-3CC14E35E6EA}" type="presOf" srcId="{0FB6DBB8-3490-4D4F-BE03-4CD6C730A999}" destId="{6F7AF7A1-93D9-4E83-A6AA-A3CC531BF5DD}" srcOrd="0" destOrd="0" presId="urn:microsoft.com/office/officeart/2018/2/layout/IconVerticalSolidList"/>
    <dgm:cxn modelId="{90EF2669-C388-4578-85E3-C5054612AFC2}" type="presOf" srcId="{1E5A8B31-9EE6-4745-94A4-BEBC6FB85707}" destId="{CA04850F-2D7B-41FB-9B0E-60D6F625F4A7}" srcOrd="0" destOrd="0" presId="urn:microsoft.com/office/officeart/2018/2/layout/IconVerticalSolidList"/>
    <dgm:cxn modelId="{0F4D4969-9DA3-41D6-BF84-73871CB6D1E9}" srcId="{EAA56798-CDE9-4372-AB44-D1777E161971}" destId="{6C79C74B-BF95-4E7C-8697-E75F320E7796}" srcOrd="2" destOrd="0" parTransId="{89A83B53-BDC6-495D-9966-047A4657F89F}" sibTransId="{8B0154A7-D2D5-45CA-B1C8-CE92155F01F3}"/>
    <dgm:cxn modelId="{1EF7C37B-677B-4091-8D90-16E231F8B075}" type="presOf" srcId="{404B0C75-FA5B-4A6C-9341-7060BE52B359}" destId="{1C22164B-DB07-4A8F-8295-5563D5E0971C}" srcOrd="0" destOrd="1" presId="urn:microsoft.com/office/officeart/2018/2/layout/IconVerticalSolidList"/>
    <dgm:cxn modelId="{7CB76F80-0C48-41AB-97E3-BC4191DA7490}" type="presOf" srcId="{864F833D-6838-47FA-AF64-9FC8A76C1BFF}" destId="{B34F7F3C-A6B9-43DD-BE3F-55777A9874EB}" srcOrd="0" destOrd="0" presId="urn:microsoft.com/office/officeart/2018/2/layout/IconVerticalSolidList"/>
    <dgm:cxn modelId="{1B4ACE8B-1276-403B-905C-E31F795D2F3C}" srcId="{864F833D-6838-47FA-AF64-9FC8A76C1BFF}" destId="{EAA56798-CDE9-4372-AB44-D1777E161971}" srcOrd="3" destOrd="0" parTransId="{83930506-D111-4ED3-BBF3-0BC0E6080812}" sibTransId="{FCA0C8F1-07E2-4511-A346-54FB22FD73B9}"/>
    <dgm:cxn modelId="{F4AEEDA7-C43E-4398-8F32-0355E53553D1}" type="presOf" srcId="{6C79C74B-BF95-4E7C-8697-E75F320E7796}" destId="{1C22164B-DB07-4A8F-8295-5563D5E0971C}" srcOrd="0" destOrd="2" presId="urn:microsoft.com/office/officeart/2018/2/layout/IconVerticalSolidList"/>
    <dgm:cxn modelId="{B976FAA8-BB8D-4954-B883-522CC2B61512}" srcId="{864F833D-6838-47FA-AF64-9FC8A76C1BFF}" destId="{8B00F2BE-9342-478A-934D-CE43750848E7}" srcOrd="1" destOrd="0" parTransId="{0FCA2789-71A0-4179-AC91-E3C59BFF6323}" sibTransId="{BF00FB8B-6067-4465-88C2-D75D9DEAB566}"/>
    <dgm:cxn modelId="{4ABAA3AD-9224-4FB1-AF2D-19314BCB6F8A}" srcId="{8B00F2BE-9342-478A-934D-CE43750848E7}" destId="{F8DC6DD9-C4EE-4485-9FCF-8779A5A993FB}" srcOrd="0" destOrd="0" parTransId="{BFEDD26A-FB8C-4B0C-950F-D1F2BD154886}" sibTransId="{90458C55-A7DC-4A02-80C4-E75648244DFF}"/>
    <dgm:cxn modelId="{2F54D1C6-4587-4F01-B096-225068E0C947}" srcId="{864F833D-6838-47FA-AF64-9FC8A76C1BFF}" destId="{7914861D-223A-4863-9F56-431539648E78}" srcOrd="0" destOrd="0" parTransId="{AE7129F4-FD83-43D8-9DD3-962EFF49261B}" sibTransId="{0EF557A2-F17E-4535-BA5E-557E737DF06C}"/>
    <dgm:cxn modelId="{4A3B93CE-3954-4D92-ABBE-46F8653A95CE}" srcId="{864F833D-6838-47FA-AF64-9FC8A76C1BFF}" destId="{0FB6DBB8-3490-4D4F-BE03-4CD6C730A999}" srcOrd="2" destOrd="0" parTransId="{941E8048-4064-4601-91F2-5B6520AF1A68}" sibTransId="{EA64ECEC-FBBD-4F29-BB07-9A487B5D19DC}"/>
    <dgm:cxn modelId="{209387D2-CBD0-41D9-B967-FF105908AF5A}" srcId="{0FB6DBB8-3490-4D4F-BE03-4CD6C730A999}" destId="{11FC140D-C27D-4A23-8981-A2D787B75723}" srcOrd="2" destOrd="0" parTransId="{9A717405-D3EF-4CA7-B659-C5092E73A0CE}" sibTransId="{5FB9A1AA-31FA-424F-BE0D-D6BB4DF480CC}"/>
    <dgm:cxn modelId="{FE07E2EE-8FFB-401B-B360-7078BA16F6B6}" type="presOf" srcId="{F8DC6DD9-C4EE-4485-9FCF-8779A5A993FB}" destId="{B1D730EA-0725-413F-8AB7-6BF023CC057B}" srcOrd="0" destOrd="0" presId="urn:microsoft.com/office/officeart/2018/2/layout/IconVerticalSolidList"/>
    <dgm:cxn modelId="{7FE5ABF9-4C0D-4887-85DD-EDE8BF3847E4}" type="presOf" srcId="{EAA56798-CDE9-4372-AB44-D1777E161971}" destId="{E96B3F9F-785D-4090-A30B-48954CE59A48}" srcOrd="0" destOrd="0" presId="urn:microsoft.com/office/officeart/2018/2/layout/IconVerticalSolidList"/>
    <dgm:cxn modelId="{6550A6FC-1A38-40FD-8F40-E99404DE1FB8}" type="presOf" srcId="{99DA9B8D-5717-468E-823D-A91F26C868A4}" destId="{CA04850F-2D7B-41FB-9B0E-60D6F625F4A7}" srcOrd="0" destOrd="1" presId="urn:microsoft.com/office/officeart/2018/2/layout/IconVerticalSolidList"/>
    <dgm:cxn modelId="{6A035534-465A-482D-947D-FCCD3FEDA88B}" type="presParOf" srcId="{B34F7F3C-A6B9-43DD-BE3F-55777A9874EB}" destId="{54FBC545-C21A-4245-B887-B601A342AFB7}" srcOrd="0" destOrd="0" presId="urn:microsoft.com/office/officeart/2018/2/layout/IconVerticalSolidList"/>
    <dgm:cxn modelId="{FCA5147D-8EE1-4C6A-B2E1-2BDED2B006A2}" type="presParOf" srcId="{54FBC545-C21A-4245-B887-B601A342AFB7}" destId="{ED7BAD13-3F73-4A6E-AC2F-2DDB9609104D}" srcOrd="0" destOrd="0" presId="urn:microsoft.com/office/officeart/2018/2/layout/IconVerticalSolidList"/>
    <dgm:cxn modelId="{ACF077DB-DB16-481C-9071-AA61E1BB2F74}" type="presParOf" srcId="{54FBC545-C21A-4245-B887-B601A342AFB7}" destId="{EFDE3F52-AED4-4EEE-A61B-CAE9D9CEB07C}" srcOrd="1" destOrd="0" presId="urn:microsoft.com/office/officeart/2018/2/layout/IconVerticalSolidList"/>
    <dgm:cxn modelId="{B4152E97-4F10-468A-84CE-7767EE969BFC}" type="presParOf" srcId="{54FBC545-C21A-4245-B887-B601A342AFB7}" destId="{720AFEB0-6595-4122-A5CC-2D13C1C9758D}" srcOrd="2" destOrd="0" presId="urn:microsoft.com/office/officeart/2018/2/layout/IconVerticalSolidList"/>
    <dgm:cxn modelId="{9811A309-46BE-4FBB-A193-FFA3E46BB2E9}" type="presParOf" srcId="{54FBC545-C21A-4245-B887-B601A342AFB7}" destId="{3CDAA484-810A-42CF-9FC2-AA0B822A320C}" srcOrd="3" destOrd="0" presId="urn:microsoft.com/office/officeart/2018/2/layout/IconVerticalSolidList"/>
    <dgm:cxn modelId="{1657163C-F26B-4074-8C0B-459AD608D387}" type="presParOf" srcId="{B34F7F3C-A6B9-43DD-BE3F-55777A9874EB}" destId="{F4229ECE-4A5E-4872-83EC-AD45CF035E5B}" srcOrd="1" destOrd="0" presId="urn:microsoft.com/office/officeart/2018/2/layout/IconVerticalSolidList"/>
    <dgm:cxn modelId="{E49D8277-8CD7-4C7E-80B7-1A323B2A678C}" type="presParOf" srcId="{B34F7F3C-A6B9-43DD-BE3F-55777A9874EB}" destId="{C21175F7-8394-455A-92BA-12BBCC2E139B}" srcOrd="2" destOrd="0" presId="urn:microsoft.com/office/officeart/2018/2/layout/IconVerticalSolidList"/>
    <dgm:cxn modelId="{ECA593FF-4187-4FF4-9ED4-876981E47F57}" type="presParOf" srcId="{C21175F7-8394-455A-92BA-12BBCC2E139B}" destId="{DEA8B22A-FF3D-4258-A306-94E7027BD99B}" srcOrd="0" destOrd="0" presId="urn:microsoft.com/office/officeart/2018/2/layout/IconVerticalSolidList"/>
    <dgm:cxn modelId="{8F88DFFF-A102-4851-87D9-5E01997A119B}" type="presParOf" srcId="{C21175F7-8394-455A-92BA-12BBCC2E139B}" destId="{8D4248CB-4B75-4D48-B9D3-2911F4A67E7E}" srcOrd="1" destOrd="0" presId="urn:microsoft.com/office/officeart/2018/2/layout/IconVerticalSolidList"/>
    <dgm:cxn modelId="{0CAA3636-F42D-419C-8AED-066130F27E6C}" type="presParOf" srcId="{C21175F7-8394-455A-92BA-12BBCC2E139B}" destId="{C21CE925-0706-49B3-BC3D-EDA2F3D10285}" srcOrd="2" destOrd="0" presId="urn:microsoft.com/office/officeart/2018/2/layout/IconVerticalSolidList"/>
    <dgm:cxn modelId="{0FAC6754-158F-4E59-91CC-BAA8F1AE0550}" type="presParOf" srcId="{C21175F7-8394-455A-92BA-12BBCC2E139B}" destId="{A878BA26-3568-472A-84B5-71DEC527FCCB}" srcOrd="3" destOrd="0" presId="urn:microsoft.com/office/officeart/2018/2/layout/IconVerticalSolidList"/>
    <dgm:cxn modelId="{C6A20EED-48DD-4816-A6E8-467F83EFB69A}" type="presParOf" srcId="{C21175F7-8394-455A-92BA-12BBCC2E139B}" destId="{B1D730EA-0725-413F-8AB7-6BF023CC057B}" srcOrd="4" destOrd="0" presId="urn:microsoft.com/office/officeart/2018/2/layout/IconVerticalSolidList"/>
    <dgm:cxn modelId="{A545709B-B25E-45E1-8904-E87E7C7B8ECC}" type="presParOf" srcId="{B34F7F3C-A6B9-43DD-BE3F-55777A9874EB}" destId="{22D3A5E4-AC7F-44E1-8EE6-90778E3F86CF}" srcOrd="3" destOrd="0" presId="urn:microsoft.com/office/officeart/2018/2/layout/IconVerticalSolidList"/>
    <dgm:cxn modelId="{3C48548B-55AD-460A-980D-991241A8AE30}" type="presParOf" srcId="{B34F7F3C-A6B9-43DD-BE3F-55777A9874EB}" destId="{EF84919D-4F61-4777-BCAC-4A816C81A149}" srcOrd="4" destOrd="0" presId="urn:microsoft.com/office/officeart/2018/2/layout/IconVerticalSolidList"/>
    <dgm:cxn modelId="{AE38A6A4-C466-4C89-8806-F73B6F813228}" type="presParOf" srcId="{EF84919D-4F61-4777-BCAC-4A816C81A149}" destId="{B263AFE5-CF62-43BD-B771-ED9CC4B8CD4A}" srcOrd="0" destOrd="0" presId="urn:microsoft.com/office/officeart/2018/2/layout/IconVerticalSolidList"/>
    <dgm:cxn modelId="{AEE494D5-02E1-4CC0-ABC7-C061F635E6B3}" type="presParOf" srcId="{EF84919D-4F61-4777-BCAC-4A816C81A149}" destId="{DFB81399-797C-433C-873C-783DF2C1456D}" srcOrd="1" destOrd="0" presId="urn:microsoft.com/office/officeart/2018/2/layout/IconVerticalSolidList"/>
    <dgm:cxn modelId="{4FA605F5-1575-42EB-87A1-45E5EE772D29}" type="presParOf" srcId="{EF84919D-4F61-4777-BCAC-4A816C81A149}" destId="{B2EB7542-2A35-4FF2-8EF5-51C13A3F33C7}" srcOrd="2" destOrd="0" presId="urn:microsoft.com/office/officeart/2018/2/layout/IconVerticalSolidList"/>
    <dgm:cxn modelId="{D0388E44-34F1-483E-8B00-077C84C68FE2}" type="presParOf" srcId="{EF84919D-4F61-4777-BCAC-4A816C81A149}" destId="{6F7AF7A1-93D9-4E83-A6AA-A3CC531BF5DD}" srcOrd="3" destOrd="0" presId="urn:microsoft.com/office/officeart/2018/2/layout/IconVerticalSolidList"/>
    <dgm:cxn modelId="{6AEAD3E4-76F1-4CB6-92CC-836FFCA5D3C7}" type="presParOf" srcId="{EF84919D-4F61-4777-BCAC-4A816C81A149}" destId="{CA04850F-2D7B-41FB-9B0E-60D6F625F4A7}" srcOrd="4" destOrd="0" presId="urn:microsoft.com/office/officeart/2018/2/layout/IconVerticalSolidList"/>
    <dgm:cxn modelId="{CF893D1B-188A-4ACD-B805-69BE82051A71}" type="presParOf" srcId="{B34F7F3C-A6B9-43DD-BE3F-55777A9874EB}" destId="{5A1FC642-1088-494C-9830-3EBE4CCEE2DA}" srcOrd="5" destOrd="0" presId="urn:microsoft.com/office/officeart/2018/2/layout/IconVerticalSolidList"/>
    <dgm:cxn modelId="{8332F50E-2771-4A93-834D-4A7CBFE7978C}" type="presParOf" srcId="{B34F7F3C-A6B9-43DD-BE3F-55777A9874EB}" destId="{E5623692-942F-40C7-80C0-D9C3502FE0A8}" srcOrd="6" destOrd="0" presId="urn:microsoft.com/office/officeart/2018/2/layout/IconVerticalSolidList"/>
    <dgm:cxn modelId="{965969D8-21ED-41E7-A233-E32041F6D3D2}" type="presParOf" srcId="{E5623692-942F-40C7-80C0-D9C3502FE0A8}" destId="{7EE11D4D-D76C-4965-B27E-BB468851D7E3}" srcOrd="0" destOrd="0" presId="urn:microsoft.com/office/officeart/2018/2/layout/IconVerticalSolidList"/>
    <dgm:cxn modelId="{9F65B2EB-0CBB-4B41-9131-DF5F2D404959}" type="presParOf" srcId="{E5623692-942F-40C7-80C0-D9C3502FE0A8}" destId="{42200A8C-F701-4883-9ECE-3F0A303F22D8}" srcOrd="1" destOrd="0" presId="urn:microsoft.com/office/officeart/2018/2/layout/IconVerticalSolidList"/>
    <dgm:cxn modelId="{61A83874-03AE-4966-B8B1-07E08BFE1290}" type="presParOf" srcId="{E5623692-942F-40C7-80C0-D9C3502FE0A8}" destId="{93C729DD-2EE6-4B83-AC2A-A8B416E848E3}" srcOrd="2" destOrd="0" presId="urn:microsoft.com/office/officeart/2018/2/layout/IconVerticalSolidList"/>
    <dgm:cxn modelId="{6A483CD3-7BC1-486C-99CD-4955F0DCE8A3}" type="presParOf" srcId="{E5623692-942F-40C7-80C0-D9C3502FE0A8}" destId="{E96B3F9F-785D-4090-A30B-48954CE59A48}" srcOrd="3" destOrd="0" presId="urn:microsoft.com/office/officeart/2018/2/layout/IconVerticalSolidList"/>
    <dgm:cxn modelId="{6827E695-5E24-4F48-80B1-09976A93A071}" type="presParOf" srcId="{E5623692-942F-40C7-80C0-D9C3502FE0A8}" destId="{1C22164B-DB07-4A8F-8295-5563D5E0971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CC1A1-72B7-40B0-A008-E8C3D729DBC3}">
      <dsp:nvSpPr>
        <dsp:cNvPr id="0" name=""/>
        <dsp:cNvSpPr/>
      </dsp:nvSpPr>
      <dsp:spPr>
        <a:xfrm>
          <a:off x="3282" y="50695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Meetings</a:t>
          </a:r>
        </a:p>
      </dsp:txBody>
      <dsp:txXfrm>
        <a:off x="3282" y="506955"/>
        <a:ext cx="1777372" cy="1066423"/>
      </dsp:txXfrm>
    </dsp:sp>
    <dsp:sp modelId="{003929EF-F3A8-450C-A3F3-CD70E2A67247}">
      <dsp:nvSpPr>
        <dsp:cNvPr id="0" name=""/>
        <dsp:cNvSpPr/>
      </dsp:nvSpPr>
      <dsp:spPr>
        <a:xfrm>
          <a:off x="1958392" y="50695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Training</a:t>
          </a:r>
        </a:p>
      </dsp:txBody>
      <dsp:txXfrm>
        <a:off x="1958392" y="506955"/>
        <a:ext cx="1777372" cy="1066423"/>
      </dsp:txXfrm>
    </dsp:sp>
    <dsp:sp modelId="{CCFB4941-5DAD-4E56-BBBD-497A048A6BB2}">
      <dsp:nvSpPr>
        <dsp:cNvPr id="0" name=""/>
        <dsp:cNvSpPr/>
      </dsp:nvSpPr>
      <dsp:spPr>
        <a:xfrm>
          <a:off x="3913501" y="50695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HR</a:t>
          </a:r>
        </a:p>
      </dsp:txBody>
      <dsp:txXfrm>
        <a:off x="3913501" y="506955"/>
        <a:ext cx="1777372" cy="1066423"/>
      </dsp:txXfrm>
    </dsp:sp>
    <dsp:sp modelId="{CBEDD5CF-CDFF-459F-B91C-0DFC0E832A06}">
      <dsp:nvSpPr>
        <dsp:cNvPr id="0" name=""/>
        <dsp:cNvSpPr/>
      </dsp:nvSpPr>
      <dsp:spPr>
        <a:xfrm>
          <a:off x="5868610" y="50695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Marketing</a:t>
          </a:r>
        </a:p>
      </dsp:txBody>
      <dsp:txXfrm>
        <a:off x="5868610" y="506955"/>
        <a:ext cx="1777372" cy="1066423"/>
      </dsp:txXfrm>
    </dsp:sp>
    <dsp:sp modelId="{0125262A-2BA5-4132-9B62-73A373CD5EF0}">
      <dsp:nvSpPr>
        <dsp:cNvPr id="0" name=""/>
        <dsp:cNvSpPr/>
      </dsp:nvSpPr>
      <dsp:spPr>
        <a:xfrm>
          <a:off x="7823720" y="50695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Analytics</a:t>
          </a:r>
        </a:p>
      </dsp:txBody>
      <dsp:txXfrm>
        <a:off x="7823720" y="506955"/>
        <a:ext cx="1777372" cy="1066423"/>
      </dsp:txXfrm>
    </dsp:sp>
    <dsp:sp modelId="{9123AD6D-4A31-44D9-A52A-31ABE453555B}">
      <dsp:nvSpPr>
        <dsp:cNvPr id="0" name=""/>
        <dsp:cNvSpPr/>
      </dsp:nvSpPr>
      <dsp:spPr>
        <a:xfrm>
          <a:off x="3282" y="175111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 Visualization</a:t>
          </a:r>
        </a:p>
      </dsp:txBody>
      <dsp:txXfrm>
        <a:off x="3282" y="1751115"/>
        <a:ext cx="1777372" cy="1066423"/>
      </dsp:txXfrm>
    </dsp:sp>
    <dsp:sp modelId="{4D6988C7-8367-4FC7-B6E0-EE5CC43BEE5D}">
      <dsp:nvSpPr>
        <dsp:cNvPr id="0" name=""/>
        <dsp:cNvSpPr/>
      </dsp:nvSpPr>
      <dsp:spPr>
        <a:xfrm>
          <a:off x="1958392" y="175111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Facilities</a:t>
          </a:r>
        </a:p>
      </dsp:txBody>
      <dsp:txXfrm>
        <a:off x="1958392" y="1751115"/>
        <a:ext cx="1777372" cy="1066423"/>
      </dsp:txXfrm>
    </dsp:sp>
    <dsp:sp modelId="{715DAB9A-D9DC-4C93-85A3-C8BB0255EC72}">
      <dsp:nvSpPr>
        <dsp:cNvPr id="0" name=""/>
        <dsp:cNvSpPr/>
      </dsp:nvSpPr>
      <dsp:spPr>
        <a:xfrm>
          <a:off x="3913501" y="175111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Design</a:t>
          </a:r>
        </a:p>
      </dsp:txBody>
      <dsp:txXfrm>
        <a:off x="3913501" y="1751115"/>
        <a:ext cx="1777372" cy="1066423"/>
      </dsp:txXfrm>
    </dsp:sp>
    <dsp:sp modelId="{E37F9248-86FC-4DBF-8E10-927601CF6007}">
      <dsp:nvSpPr>
        <dsp:cNvPr id="0" name=""/>
        <dsp:cNvSpPr/>
      </dsp:nvSpPr>
      <dsp:spPr>
        <a:xfrm>
          <a:off x="5868610" y="175111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Real Estate</a:t>
          </a:r>
        </a:p>
      </dsp:txBody>
      <dsp:txXfrm>
        <a:off x="5868610" y="1751115"/>
        <a:ext cx="1777372" cy="1066423"/>
      </dsp:txXfrm>
    </dsp:sp>
    <dsp:sp modelId="{E4BEC24B-5711-495F-948C-350AFD318E5D}">
      <dsp:nvSpPr>
        <dsp:cNvPr id="0" name=""/>
        <dsp:cNvSpPr/>
      </dsp:nvSpPr>
      <dsp:spPr>
        <a:xfrm>
          <a:off x="7823720" y="1751115"/>
          <a:ext cx="1777372" cy="1066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Tourism &amp; Travel</a:t>
          </a:r>
        </a:p>
      </dsp:txBody>
      <dsp:txXfrm>
        <a:off x="7823720" y="1751115"/>
        <a:ext cx="1777372" cy="1066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BAD13-3F73-4A6E-AC2F-2DDB9609104D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E3F52-AED4-4EEE-A61B-CAE9D9CEB07C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AA484-810A-42CF-9FC2-AA0B822A320C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Recruiting &amp; Admissions</a:t>
          </a:r>
        </a:p>
      </dsp:txBody>
      <dsp:txXfrm>
        <a:off x="1126608" y="1924"/>
        <a:ext cx="4786828" cy="975418"/>
      </dsp:txXfrm>
    </dsp:sp>
    <dsp:sp modelId="{DEA8B22A-FF3D-4258-A306-94E7027BD99B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248CB-4B75-4D48-B9D3-2911F4A67E7E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8BA26-3568-472A-84B5-71DEC527FCCB}">
      <dsp:nvSpPr>
        <dsp:cNvPr id="0" name=""/>
        <dsp:cNvSpPr/>
      </dsp:nvSpPr>
      <dsp:spPr>
        <a:xfrm>
          <a:off x="1126608" y="1221197"/>
          <a:ext cx="2661046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Data visualization</a:t>
          </a:r>
        </a:p>
      </dsp:txBody>
      <dsp:txXfrm>
        <a:off x="1126608" y="1221197"/>
        <a:ext cx="2661046" cy="975418"/>
      </dsp:txXfrm>
    </dsp:sp>
    <dsp:sp modelId="{B1D730EA-0725-413F-8AB7-6BF023CC057B}">
      <dsp:nvSpPr>
        <dsp:cNvPr id="0" name=""/>
        <dsp:cNvSpPr/>
      </dsp:nvSpPr>
      <dsp:spPr>
        <a:xfrm>
          <a:off x="3787655" y="1221197"/>
          <a:ext cx="2125781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3D walkthrough instead of flat spreadsheets</a:t>
          </a:r>
        </a:p>
      </dsp:txBody>
      <dsp:txXfrm>
        <a:off x="3787655" y="1221197"/>
        <a:ext cx="2125781" cy="975418"/>
      </dsp:txXfrm>
    </dsp:sp>
    <dsp:sp modelId="{B263AFE5-CF62-43BD-B771-ED9CC4B8CD4A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81399-797C-433C-873C-783DF2C1456D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AF7A1-93D9-4E83-A6AA-A3CC531BF5DD}">
      <dsp:nvSpPr>
        <dsp:cNvPr id="0" name=""/>
        <dsp:cNvSpPr/>
      </dsp:nvSpPr>
      <dsp:spPr>
        <a:xfrm>
          <a:off x="1126608" y="2440471"/>
          <a:ext cx="2661046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Marketing</a:t>
          </a:r>
        </a:p>
      </dsp:txBody>
      <dsp:txXfrm>
        <a:off x="1126608" y="2440471"/>
        <a:ext cx="2661046" cy="975418"/>
      </dsp:txXfrm>
    </dsp:sp>
    <dsp:sp modelId="{CA04850F-2D7B-41FB-9B0E-60D6F625F4A7}">
      <dsp:nvSpPr>
        <dsp:cNvPr id="0" name=""/>
        <dsp:cNvSpPr/>
      </dsp:nvSpPr>
      <dsp:spPr>
        <a:xfrm>
          <a:off x="3787655" y="2440471"/>
          <a:ext cx="2125781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Research –who buys what &amp; why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Real estate tours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Museum</a:t>
          </a:r>
        </a:p>
      </dsp:txBody>
      <dsp:txXfrm>
        <a:off x="3787655" y="2440471"/>
        <a:ext cx="2125781" cy="975418"/>
      </dsp:txXfrm>
    </dsp:sp>
    <dsp:sp modelId="{7EE11D4D-D76C-4965-B27E-BB468851D7E3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00A8C-F701-4883-9ECE-3F0A303F22D8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B3F9F-785D-4090-A30B-48954CE59A48}">
      <dsp:nvSpPr>
        <dsp:cNvPr id="0" name=""/>
        <dsp:cNvSpPr/>
      </dsp:nvSpPr>
      <dsp:spPr>
        <a:xfrm>
          <a:off x="1126608" y="3659744"/>
          <a:ext cx="2661046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Soft skills</a:t>
          </a:r>
        </a:p>
      </dsp:txBody>
      <dsp:txXfrm>
        <a:off x="1126608" y="3659744"/>
        <a:ext cx="2661046" cy="975418"/>
      </dsp:txXfrm>
    </dsp:sp>
    <dsp:sp modelId="{1C22164B-DB07-4A8F-8295-5563D5E0971C}">
      <dsp:nvSpPr>
        <dsp:cNvPr id="0" name=""/>
        <dsp:cNvSpPr/>
      </dsp:nvSpPr>
      <dsp:spPr>
        <a:xfrm>
          <a:off x="3787655" y="3659744"/>
          <a:ext cx="2125781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Active listening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Resolving Conflict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Interview simulator</a:t>
          </a:r>
        </a:p>
      </dsp:txBody>
      <dsp:txXfrm>
        <a:off x="3787655" y="3659744"/>
        <a:ext cx="2125781" cy="975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2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2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1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9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2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9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6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6E6A-986E-49A1-8C14-D848FAF50E1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198AB6-B736-4C5C-99E8-FC0D94D4D4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yTb_56XzN8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Rrh_sjXws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-chaffee@uiow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Fl83L3d8U?feature=oembed" TargetMode="Externa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oneering the Extended Reality Frontier in Insurance | Insurance Blog |  Accenture">
            <a:extLst>
              <a:ext uri="{FF2B5EF4-FFF2-40B4-BE49-F238E27FC236}">
                <a16:creationId xmlns:a16="http://schemas.microsoft.com/office/drawing/2014/main" id="{07F6145D-9AAE-DAB1-C880-CCE6929FC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" r="-1" b="7565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3E293-B022-4611-F0C8-33E8CE83A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FFFFFE"/>
                </a:solidFill>
              </a:rPr>
              <a:t>Extended Reality, the metaverse &amp; Tippie College</a:t>
            </a:r>
          </a:p>
        </p:txBody>
      </p: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BE8D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0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9C83E-E6F8-BA87-3F46-666A5DEA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What are we using All this for??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EAD8CF-4A14-4520-C1B0-C89F2CBD5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83744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60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26EC6-375F-70F1-3DBF-53ADB038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 we using it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7F51-254D-D6DF-2288-09A96D70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US" dirty="0"/>
              <a:t>MBA Innovations in </a:t>
            </a:r>
            <a:r>
              <a:rPr lang="en-US"/>
              <a:t>Technology Class</a:t>
            </a:r>
            <a:endParaRPr lang="en-US" dirty="0"/>
          </a:p>
          <a:p>
            <a:pPr lvl="1"/>
            <a:r>
              <a:rPr lang="en-US" dirty="0"/>
              <a:t>Examine the fundamental concepts relating to Virtual Reality such as history, spatial computing, psychological, and health related effects. </a:t>
            </a:r>
          </a:p>
          <a:p>
            <a:pPr lvl="1"/>
            <a:r>
              <a:rPr lang="en-US" dirty="0"/>
              <a:t>Explore materials and processes used in immersive virtual reality. </a:t>
            </a:r>
          </a:p>
          <a:p>
            <a:pPr lvl="1"/>
            <a:r>
              <a:rPr lang="en-US" dirty="0"/>
              <a:t>Explore uses of virtual reality in several different professions and relating VR to the students’ own area. </a:t>
            </a:r>
          </a:p>
          <a:p>
            <a:pPr lvl="1"/>
            <a:r>
              <a:rPr lang="en-US" dirty="0"/>
              <a:t>Assess the use of VR regarding different industries, social issues, experiences, and new/innovative related technologies such as AI and Haptics.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0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6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" name="Picture 6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5" name="Straight Connector 7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7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7" name="Rectangle 7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ctronic components on a white background">
            <a:extLst>
              <a:ext uri="{FF2B5EF4-FFF2-40B4-BE49-F238E27FC236}">
                <a16:creationId xmlns:a16="http://schemas.microsoft.com/office/drawing/2014/main" id="{D3383BD3-3051-5142-7649-279A40BFA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grayscl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9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9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8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01" name="Straight Connector 8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0B0F55-E519-1727-5A7F-81714AC20722}"/>
              </a:ext>
            </a:extLst>
          </p:cNvPr>
          <p:cNvSpPr txBox="1"/>
          <p:nvPr/>
        </p:nvSpPr>
        <p:spPr>
          <a:xfrm>
            <a:off x="4976636" y="1193800"/>
            <a:ext cx="6085091" cy="4699000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/>
          </a:bodyPr>
          <a:lstStyle/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Meta First Steps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Engage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Explore the Nomad Experience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First Touch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Notes on Blindness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Travelling while Black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Brink Traveler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We live Here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Adam Savage Tested VR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Gravity Sketch App 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 err="1"/>
              <a:t>BodySwaps</a:t>
            </a:r>
            <a:r>
              <a:rPr lang="en-US" sz="1500" dirty="0"/>
              <a:t> app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Now is the Time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Hand Physics Lab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Home Design 3D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Visualizer 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Ecosphere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Home After War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Anne Frank's House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Occupational Safety &amp; Health Simulator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High Voltage Electrical Simulator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Transformer Oil Sampling Simulator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YouTube VR Experiences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 err="1"/>
              <a:t>Nanome</a:t>
            </a:r>
            <a:r>
              <a:rPr lang="en-US" sz="1500" dirty="0"/>
              <a:t> 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Airport Ground Handling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 err="1"/>
              <a:t>Arkio</a:t>
            </a:r>
            <a:r>
              <a:rPr lang="en-US" sz="1500" dirty="0"/>
              <a:t> - Samples</a:t>
            </a:r>
          </a:p>
          <a:p>
            <a:pPr marL="342900" marR="0" indent="-2286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Resolve - Open Demo Project</a:t>
            </a:r>
          </a:p>
        </p:txBody>
      </p:sp>
      <p:sp>
        <p:nvSpPr>
          <p:cNvPr id="10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irport Ground Handling Simulator VR on Steam">
            <a:extLst>
              <a:ext uri="{FF2B5EF4-FFF2-40B4-BE49-F238E27FC236}">
                <a16:creationId xmlns:a16="http://schemas.microsoft.com/office/drawing/2014/main" id="{5C4C2847-7BD1-68FA-0BC2-F1B861BD1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2"/>
          <a:stretch/>
        </p:blipFill>
        <p:spPr bwMode="auto">
          <a:xfrm>
            <a:off x="20" y="10"/>
            <a:ext cx="12191980" cy="61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2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n The Morning You Wake (To the End of the World)  |  Meta Quest">
            <a:hlinkClick r:id="" action="ppaction://media"/>
            <a:extLst>
              <a:ext uri="{FF2B5EF4-FFF2-40B4-BE49-F238E27FC236}">
                <a16:creationId xmlns:a16="http://schemas.microsoft.com/office/drawing/2014/main" id="{547E0CC4-3CF1-DE47-F273-F34690B698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4450" y="565975"/>
            <a:ext cx="9725025" cy="54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gital Twin Technology Boosting Sustainability Goals, Survey Finds | ITPro  Today: IT News, How-Tos, Trends, Case Studies, Career Tips, More">
            <a:extLst>
              <a:ext uri="{FF2B5EF4-FFF2-40B4-BE49-F238E27FC236}">
                <a16:creationId xmlns:a16="http://schemas.microsoft.com/office/drawing/2014/main" id="{5F081F62-CAE4-10EB-D5C6-14614F00D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5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7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elcome To The University of Iowa - Tippie College of Business Metaversity Campus">
            <a:hlinkClick r:id="" action="ppaction://media"/>
            <a:extLst>
              <a:ext uri="{FF2B5EF4-FFF2-40B4-BE49-F238E27FC236}">
                <a16:creationId xmlns:a16="http://schemas.microsoft.com/office/drawing/2014/main" id="{F599324A-D618-1FD2-14CC-72366C2BD2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0636" y="130629"/>
            <a:ext cx="8930728" cy="50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8B71113-ED1E-4689-96FF-620B29035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407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4252525-B2F1-43A9-8DDF-5F476C86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0794" y="0"/>
            <a:ext cx="81212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2B836-2C35-3B5B-ACBA-5BA53ACF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98" y="802298"/>
            <a:ext cx="6384854" cy="511698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6000"/>
              <a:t>Remember it’s all about tomorrow!</a:t>
            </a:r>
          </a:p>
        </p:txBody>
      </p:sp>
    </p:spTree>
    <p:extLst>
      <p:ext uri="{BB962C8B-B14F-4D97-AF65-F5344CB8AC3E}">
        <p14:creationId xmlns:p14="http://schemas.microsoft.com/office/powerpoint/2010/main" val="302491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CCDD4-E0A6-CB32-36D6-C52631C1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D69DB-F301-9E68-E8A0-3AE6A2760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US" sz="3200" dirty="0"/>
              <a:t>Jim Chaffee</a:t>
            </a:r>
          </a:p>
          <a:p>
            <a:pPr lvl="1"/>
            <a:r>
              <a:rPr lang="en-US" sz="2800" dirty="0">
                <a:hlinkClick r:id="rId2"/>
              </a:rPr>
              <a:t>James-chaffee@uiowa.edu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498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Rectangle 207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8" name="Picture 207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99" name="Straight Connector 207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00" name="Rectangle 2079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ree circles that overlap. From left to right: augmented reality, mixed reality and virtual reality. A big circle representing extended reality encompasses all the other circles.">
            <a:extLst>
              <a:ext uri="{FF2B5EF4-FFF2-40B4-BE49-F238E27FC236}">
                <a16:creationId xmlns:a16="http://schemas.microsoft.com/office/drawing/2014/main" id="{024714B0-AFC8-99FA-DE8D-5DB5E039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103" y="233572"/>
            <a:ext cx="8625793" cy="56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0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CB0A4D-B007-977D-573B-73A54A9F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PWC Study 2020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EA49D-F075-06E2-A1B3-41A47C5A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Learners in VR were: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4x faster to train than in classroom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275% more confident to apply skills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3.75x more emotionally connected to content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4x more focused than e-learning partners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Learning is more cost effective @ scale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130F69FC-74C8-88E6-3FAB-39669073A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1238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411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8" name="Picture 44" descr="Bank of America Merrill Lynch is Now Bank of America &amp; BofA Securities">
            <a:extLst>
              <a:ext uri="{FF2B5EF4-FFF2-40B4-BE49-F238E27FC236}">
                <a16:creationId xmlns:a16="http://schemas.microsoft.com/office/drawing/2014/main" id="{76442A4D-D979-DC99-0408-4429C696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44" y="448494"/>
            <a:ext cx="2922819" cy="15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8DDBA-0999-ACD5-B460-B54A42BF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Some of Our Partners who use XR already</a:t>
            </a:r>
          </a:p>
        </p:txBody>
      </p:sp>
      <p:pic>
        <p:nvPicPr>
          <p:cNvPr id="6146" name="Picture 2" descr="Emerson logo">
            <a:extLst>
              <a:ext uri="{FF2B5EF4-FFF2-40B4-BE49-F238E27FC236}">
                <a16:creationId xmlns:a16="http://schemas.microsoft.com/office/drawing/2014/main" id="{8F7A5E70-099B-9CEE-5484-EFD6EE8B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38" y="801774"/>
            <a:ext cx="1972696" cy="12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ohn Deere - Wikipedia">
            <a:extLst>
              <a:ext uri="{FF2B5EF4-FFF2-40B4-BE49-F238E27FC236}">
                <a16:creationId xmlns:a16="http://schemas.microsoft.com/office/drawing/2014/main" id="{20336213-CD43-E2AF-0C79-8A01F90A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9" y="881779"/>
            <a:ext cx="2614961" cy="17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University of Iowa Hospitals &amp; Clinics logo">
            <a:extLst>
              <a:ext uri="{FF2B5EF4-FFF2-40B4-BE49-F238E27FC236}">
                <a16:creationId xmlns:a16="http://schemas.microsoft.com/office/drawing/2014/main" id="{A9E1E594-6D6D-6861-0ABC-6A0A8C113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Proposal hearing for UIHC $230 million hospital streams Tuesday | KGAN">
            <a:extLst>
              <a:ext uri="{FF2B5EF4-FFF2-40B4-BE49-F238E27FC236}">
                <a16:creationId xmlns:a16="http://schemas.microsoft.com/office/drawing/2014/main" id="{2427392B-DEE3-91B7-E6B0-3340EF12A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" y="4339264"/>
            <a:ext cx="3217965" cy="16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ollins Aerospace - CANSO">
            <a:extLst>
              <a:ext uri="{FF2B5EF4-FFF2-40B4-BE49-F238E27FC236}">
                <a16:creationId xmlns:a16="http://schemas.microsoft.com/office/drawing/2014/main" id="{2C87C322-F142-5CA9-711F-AE4B8A50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" y="3154001"/>
            <a:ext cx="4563611" cy="12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y Account Login | UScellular">
            <a:extLst>
              <a:ext uri="{FF2B5EF4-FFF2-40B4-BE49-F238E27FC236}">
                <a16:creationId xmlns:a16="http://schemas.microsoft.com/office/drawing/2014/main" id="{DCBE9B7C-2307-7E00-4CA4-7DC410EA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05" y="1481594"/>
            <a:ext cx="2919686" cy="153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6A357D-DE0B-C103-5AB7-CC6A96AFBC82}"/>
              </a:ext>
            </a:extLst>
          </p:cNvPr>
          <p:cNvSpPr txBox="1"/>
          <p:nvPr/>
        </p:nvSpPr>
        <p:spPr>
          <a:xfrm>
            <a:off x="7320155" y="5315116"/>
            <a:ext cx="134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Reali</a:t>
            </a:r>
            <a:endParaRPr lang="en-US" sz="4000" dirty="0"/>
          </a:p>
        </p:txBody>
      </p:sp>
      <p:pic>
        <p:nvPicPr>
          <p:cNvPr id="6162" name="Picture 18" descr="ENGIE - Jobs">
            <a:extLst>
              <a:ext uri="{FF2B5EF4-FFF2-40B4-BE49-F238E27FC236}">
                <a16:creationId xmlns:a16="http://schemas.microsoft.com/office/drawing/2014/main" id="{05B177E7-DBB8-75F7-9026-5E01D763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-118181"/>
            <a:ext cx="3124010" cy="18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PricewaterhouseCoopers - Wikipedia">
            <a:extLst>
              <a:ext uri="{FF2B5EF4-FFF2-40B4-BE49-F238E27FC236}">
                <a16:creationId xmlns:a16="http://schemas.microsoft.com/office/drawing/2014/main" id="{011640EF-4D5B-BA6A-2B2D-F15532E4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52" y="1727472"/>
            <a:ext cx="2046376" cy="15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Amazon.com: Amazon eGift Card - Amazon Smile_Logo: Gift Cards">
            <a:extLst>
              <a:ext uri="{FF2B5EF4-FFF2-40B4-BE49-F238E27FC236}">
                <a16:creationId xmlns:a16="http://schemas.microsoft.com/office/drawing/2014/main" id="{71E89EC8-1494-7B44-6E04-AEE5D6F1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11" y="2796267"/>
            <a:ext cx="2928937" cy="18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Global Locations - Employment Agency - Aerotek.com">
            <a:extLst>
              <a:ext uri="{FF2B5EF4-FFF2-40B4-BE49-F238E27FC236}">
                <a16:creationId xmlns:a16="http://schemas.microsoft.com/office/drawing/2014/main" id="{CF98E287-3886-A8D0-23EC-4EA854AE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86" y="2171522"/>
            <a:ext cx="2406657" cy="12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Deloitte US | Audit, Consulting, Advisory, and Tax Services">
            <a:extLst>
              <a:ext uri="{FF2B5EF4-FFF2-40B4-BE49-F238E27FC236}">
                <a16:creationId xmlns:a16="http://schemas.microsoft.com/office/drawing/2014/main" id="{45FECD5E-2A6F-E444-EE31-2F1C3DFB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48" y="5982244"/>
            <a:ext cx="3787555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Ernst &amp; Young - Wikipedia">
            <a:extLst>
              <a:ext uri="{FF2B5EF4-FFF2-40B4-BE49-F238E27FC236}">
                <a16:creationId xmlns:a16="http://schemas.microsoft.com/office/drawing/2014/main" id="{2ACCDBCA-1D7F-F7B7-5012-C846211C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24" y="4087734"/>
            <a:ext cx="1581325" cy="15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Goldman Sachs - YouTube">
            <a:extLst>
              <a:ext uri="{FF2B5EF4-FFF2-40B4-BE49-F238E27FC236}">
                <a16:creationId xmlns:a16="http://schemas.microsoft.com/office/drawing/2014/main" id="{2B824E2F-731B-6E88-2CC0-48D15E00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261" y="4604873"/>
            <a:ext cx="1683739" cy="16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KPMG | Wolters Kluwer">
            <a:extLst>
              <a:ext uri="{FF2B5EF4-FFF2-40B4-BE49-F238E27FC236}">
                <a16:creationId xmlns:a16="http://schemas.microsoft.com/office/drawing/2014/main" id="{F2AE161E-64E2-6595-0E64-3733BB6E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83" y="3454214"/>
            <a:ext cx="2406657" cy="16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38" descr="State Farm | Facebook">
            <a:extLst>
              <a:ext uri="{FF2B5EF4-FFF2-40B4-BE49-F238E27FC236}">
                <a16:creationId xmlns:a16="http://schemas.microsoft.com/office/drawing/2014/main" id="{33401943-B34B-C352-9052-C717FBC3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28" y="4858935"/>
            <a:ext cx="1041586" cy="10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 descr="General Motors Europe - Wikipedia">
            <a:extLst>
              <a:ext uri="{FF2B5EF4-FFF2-40B4-BE49-F238E27FC236}">
                <a16:creationId xmlns:a16="http://schemas.microsoft.com/office/drawing/2014/main" id="{1636A32C-7C18-E756-9BA7-8DFD38C8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99" y="4705918"/>
            <a:ext cx="1342239" cy="134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39D33A3D-2911-C2DD-4087-B7D3DED2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71" y="0"/>
            <a:ext cx="1504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7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7ED0-03AB-E31A-5E83-C314B371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Uses for XR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1315BE-FB4B-891E-60B8-158333456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4134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62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Rectangle 206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5" name="Picture 207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96" name="Straight Connector 207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7" name="Straight Connector 207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irtual Reality Marketing - 7 Examples to Inspire You - GrowthRocks">
            <a:extLst>
              <a:ext uri="{FF2B5EF4-FFF2-40B4-BE49-F238E27FC236}">
                <a16:creationId xmlns:a16="http://schemas.microsoft.com/office/drawing/2014/main" id="{6975CCFC-7020-E5D5-4C59-630AD92DE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1" b="-1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8" name="Rectangle 2077">
            <a:extLst>
              <a:ext uri="{FF2B5EF4-FFF2-40B4-BE49-F238E27FC236}">
                <a16:creationId xmlns:a16="http://schemas.microsoft.com/office/drawing/2014/main" id="{CD1E95A3-8161-4F0A-A121-DECD04A93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8295215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9AFC0-24A9-A718-FDF4-CC1AD968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93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solidFill>
                  <a:srgbClr val="FFFFFE"/>
                </a:solidFill>
              </a:rPr>
              <a:t>Marketing</a:t>
            </a:r>
          </a:p>
        </p:txBody>
      </p:sp>
      <p:cxnSp>
        <p:nvCxnSpPr>
          <p:cNvPr id="2099" name="Straight Connector 2079">
            <a:extLst>
              <a:ext uri="{FF2B5EF4-FFF2-40B4-BE49-F238E27FC236}">
                <a16:creationId xmlns:a16="http://schemas.microsoft.com/office/drawing/2014/main" id="{DA0AC9CE-43F0-435C-BD6C-70E61E1B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990" y="5075836"/>
            <a:ext cx="6832499" cy="0"/>
          </a:xfrm>
          <a:prstGeom prst="line">
            <a:avLst/>
          </a:prstGeom>
          <a:ln w="31750">
            <a:solidFill>
              <a:srgbClr val="FE9A0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20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 1089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2" name="Picture 1091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94" name="Straight Connector 1093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Straight Connector 1095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98" name="Rectangle 1097">
            <a:extLst>
              <a:ext uri="{FF2B5EF4-FFF2-40B4-BE49-F238E27FC236}">
                <a16:creationId xmlns:a16="http://schemas.microsoft.com/office/drawing/2014/main" id="{140062F5-104D-4964-84AE-355933629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>
            <a:extLst>
              <a:ext uri="{FF2B5EF4-FFF2-40B4-BE49-F238E27FC236}">
                <a16:creationId xmlns:a16="http://schemas.microsoft.com/office/drawing/2014/main" id="{B4469021-744E-421B-A66A-46E606F76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3E648-1D49-84D6-4DBB-59326AEA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Visualization</a:t>
            </a:r>
          </a:p>
        </p:txBody>
      </p: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32085E03-6AA6-4EBD-8AB8-5DE00EF5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F8DBC263-A6C0-430D-8B81-75D0C191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68A86849-73D9-42A1-961E-8D4D96C1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Fargo Virtual Reality">
            <a:extLst>
              <a:ext uri="{FF2B5EF4-FFF2-40B4-BE49-F238E27FC236}">
                <a16:creationId xmlns:a16="http://schemas.microsoft.com/office/drawing/2014/main" id="{3055C5E2-CAF0-8AB9-346C-86815C100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" r="-1" b="1743"/>
          <a:stretch/>
        </p:blipFill>
        <p:spPr bwMode="auto">
          <a:xfrm>
            <a:off x="2408469" y="963739"/>
            <a:ext cx="4383623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rstanding Consumer Behavior Patterns Through 3D Data Visualization -  MoreThanDigital">
            <a:extLst>
              <a:ext uri="{FF2B5EF4-FFF2-40B4-BE49-F238E27FC236}">
                <a16:creationId xmlns:a16="http://schemas.microsoft.com/office/drawing/2014/main" id="{4A135FE8-9C1F-3820-871B-32378C66B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r="17716" b="-6"/>
          <a:stretch/>
        </p:blipFill>
        <p:spPr bwMode="auto">
          <a:xfrm>
            <a:off x="6955819" y="963739"/>
            <a:ext cx="2816228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6" name="Straight Connector 1105">
            <a:extLst>
              <a:ext uri="{FF2B5EF4-FFF2-40B4-BE49-F238E27FC236}">
                <a16:creationId xmlns:a16="http://schemas.microsoft.com/office/drawing/2014/main" id="{11D422BD-D7FB-4EFB-97B9-7CE7D7D5F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08" name="Picture 1107">
            <a:extLst>
              <a:ext uri="{FF2B5EF4-FFF2-40B4-BE49-F238E27FC236}">
                <a16:creationId xmlns:a16="http://schemas.microsoft.com/office/drawing/2014/main" id="{0CBB145B-10BA-457F-8804-FC63180D2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10" name="Straight Connector 1109">
            <a:extLst>
              <a:ext uri="{FF2B5EF4-FFF2-40B4-BE49-F238E27FC236}">
                <a16:creationId xmlns:a16="http://schemas.microsoft.com/office/drawing/2014/main" id="{AB914473-3D59-4C1C-8546-88CEBD2CB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8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B26DBC-1F7F-4AC0-A88C-69712701E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99884-7695-4976-8EBD-ECB5AF053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1F259-CD2D-9493-7BDB-A0FA5E7B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Robotic clerks run by VR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F6B6B9-C579-41A6-A7D1-A7AB4AA6D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632237" y="482171"/>
            <a:chExt cx="7560115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0B55B5-5A26-423B-ACDC-B151A280A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D2DF8D-6B65-43EB-86A8-9DB52572A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4163961-0280-48BA-BC84-97E03B00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6598806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Telexistence Robot Is The Future Of Shopping">
            <a:hlinkClick r:id="" action="ppaction://media"/>
            <a:extLst>
              <a:ext uri="{FF2B5EF4-FFF2-40B4-BE49-F238E27FC236}">
                <a16:creationId xmlns:a16="http://schemas.microsoft.com/office/drawing/2014/main" id="{222FF9F3-EB94-E92A-35C3-88A49EA214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5233" y="1116345"/>
            <a:ext cx="5154896" cy="38661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AC20BB-5902-4D8F-9A2A-E4B516EF3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C7852F8-6371-4D0E-ADF1-AD67B8F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356817-A471-4572-AE96-579F6D6B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3A0D5C0E-3B3D-EA06-DFC9-00736F322F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" b="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1822E-5C3A-E4E1-5E0F-379EC1EF3478}"/>
              </a:ext>
            </a:extLst>
          </p:cNvPr>
          <p:cNvSpPr txBox="1"/>
          <p:nvPr/>
        </p:nvSpPr>
        <p:spPr>
          <a:xfrm>
            <a:off x="6094412" y="5239131"/>
            <a:ext cx="5279490" cy="96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>
                <a:solidFill>
                  <a:srgbClr val="FFFFFE"/>
                </a:solidFill>
                <a:latin typeface="+mj-lt"/>
                <a:ea typeface="+mj-ea"/>
                <a:cs typeface="+mj-cs"/>
              </a:rPr>
              <a:t>Bodyswaps training &amp; research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CB994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567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3651</TotalTime>
  <Words>304</Words>
  <Application>Microsoft Office PowerPoint</Application>
  <PresentationFormat>Widescreen</PresentationFormat>
  <Paragraphs>73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Extended Reality, the metaverse &amp; Tippie College</vt:lpstr>
      <vt:lpstr>PowerPoint Presentation</vt:lpstr>
      <vt:lpstr>PWC Study 2020</vt:lpstr>
      <vt:lpstr>Some of Our Partners who use XR already</vt:lpstr>
      <vt:lpstr>Uses for XR</vt:lpstr>
      <vt:lpstr>Marketing</vt:lpstr>
      <vt:lpstr>Visualization</vt:lpstr>
      <vt:lpstr>Robotic clerks run by VR</vt:lpstr>
      <vt:lpstr>PowerPoint Presentation</vt:lpstr>
      <vt:lpstr>What are we using All this for??</vt:lpstr>
      <vt:lpstr>What are we using it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it’s all about tomorrow!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Augmented Reality</dc:title>
  <dc:creator>Chaffee, Jim</dc:creator>
  <cp:lastModifiedBy>Chaffee, Jim</cp:lastModifiedBy>
  <cp:revision>2</cp:revision>
  <dcterms:created xsi:type="dcterms:W3CDTF">2022-08-25T14:39:55Z</dcterms:created>
  <dcterms:modified xsi:type="dcterms:W3CDTF">2023-06-01T19:44:02Z</dcterms:modified>
</cp:coreProperties>
</file>