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6"/>
  </p:notesMasterIdLst>
  <p:sldIdLst>
    <p:sldId id="258" r:id="rId5"/>
    <p:sldId id="343" r:id="rId6"/>
    <p:sldId id="270" r:id="rId7"/>
    <p:sldId id="348" r:id="rId8"/>
    <p:sldId id="344" r:id="rId9"/>
    <p:sldId id="362" r:id="rId10"/>
    <p:sldId id="351" r:id="rId11"/>
    <p:sldId id="349" r:id="rId12"/>
    <p:sldId id="361" r:id="rId13"/>
    <p:sldId id="359" r:id="rId14"/>
    <p:sldId id="360" r:id="rId15"/>
    <p:sldId id="352" r:id="rId16"/>
    <p:sldId id="353" r:id="rId17"/>
    <p:sldId id="371" r:id="rId18"/>
    <p:sldId id="354" r:id="rId19"/>
    <p:sldId id="356" r:id="rId20"/>
    <p:sldId id="355" r:id="rId21"/>
    <p:sldId id="357" r:id="rId22"/>
    <p:sldId id="358" r:id="rId23"/>
    <p:sldId id="370" r:id="rId24"/>
    <p:sldId id="372" r:id="rId25"/>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
      <p:font typeface="Roboto" panose="02000000000000000000" pitchFamily="2"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52" autoAdjust="0"/>
    <p:restoredTop sz="94660"/>
  </p:normalViewPr>
  <p:slideViewPr>
    <p:cSldViewPr snapToGrid="0">
      <p:cViewPr varScale="1">
        <p:scale>
          <a:sx n="113" d="100"/>
          <a:sy n="113" d="100"/>
        </p:scale>
        <p:origin x="552" y="17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font" Target="fonts/font8.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34D3E8-B1C7-45BC-9142-38471B060597}"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837993A6-20E9-49D2-BC56-0274D5DAFBC7}">
      <dgm:prSet phldrT="[Text]"/>
      <dgm:spPr/>
      <dgm:t>
        <a:bodyPr/>
        <a:lstStyle/>
        <a:p>
          <a:r>
            <a:rPr lang="en-US" dirty="0">
              <a:solidFill>
                <a:schemeClr val="tx1"/>
              </a:solidFill>
            </a:rPr>
            <a:t>ITS</a:t>
          </a:r>
        </a:p>
      </dgm:t>
    </dgm:pt>
    <dgm:pt modelId="{B2B1D079-E001-4BA9-96E2-068377D85D7D}" type="parTrans" cxnId="{6F9B7ACE-D516-4840-897E-D9B8A6D80E96}">
      <dgm:prSet/>
      <dgm:spPr/>
      <dgm:t>
        <a:bodyPr/>
        <a:lstStyle/>
        <a:p>
          <a:endParaRPr lang="en-US">
            <a:solidFill>
              <a:schemeClr val="tx1"/>
            </a:solidFill>
          </a:endParaRPr>
        </a:p>
      </dgm:t>
    </dgm:pt>
    <dgm:pt modelId="{23507E7C-DFB5-45A3-B3DE-C9F3708DC3AF}" type="sibTrans" cxnId="{6F9B7ACE-D516-4840-897E-D9B8A6D80E96}">
      <dgm:prSet/>
      <dgm:spPr/>
      <dgm:t>
        <a:bodyPr/>
        <a:lstStyle/>
        <a:p>
          <a:endParaRPr lang="en-US">
            <a:solidFill>
              <a:schemeClr val="tx1"/>
            </a:solidFill>
          </a:endParaRPr>
        </a:p>
      </dgm:t>
    </dgm:pt>
    <dgm:pt modelId="{A46FFC31-EC51-4D6B-A446-012054A0ED26}">
      <dgm:prSet phldrT="[Text]"/>
      <dgm:spPr/>
      <dgm:t>
        <a:bodyPr/>
        <a:lstStyle/>
        <a:p>
          <a:r>
            <a:rPr lang="en-US" dirty="0">
              <a:solidFill>
                <a:schemeClr val="tx1"/>
              </a:solidFill>
            </a:rPr>
            <a:t>College of Liberal Arts and Sciences</a:t>
          </a:r>
        </a:p>
      </dgm:t>
    </dgm:pt>
    <dgm:pt modelId="{AED7A232-DA6F-4481-9AEE-83469DBC6D6D}" type="parTrans" cxnId="{6E482757-221C-44A3-B107-39AAD1AC7863}">
      <dgm:prSet/>
      <dgm:spPr>
        <a:ln w="38100"/>
      </dgm:spPr>
      <dgm:t>
        <a:bodyPr/>
        <a:lstStyle/>
        <a:p>
          <a:endParaRPr lang="en-US">
            <a:solidFill>
              <a:schemeClr val="tx1"/>
            </a:solidFill>
          </a:endParaRPr>
        </a:p>
      </dgm:t>
    </dgm:pt>
    <dgm:pt modelId="{396B753B-BBF6-4502-B510-301EBC789F2A}" type="sibTrans" cxnId="{6E482757-221C-44A3-B107-39AAD1AC7863}">
      <dgm:prSet/>
      <dgm:spPr/>
      <dgm:t>
        <a:bodyPr/>
        <a:lstStyle/>
        <a:p>
          <a:endParaRPr lang="en-US">
            <a:solidFill>
              <a:schemeClr val="tx1"/>
            </a:solidFill>
          </a:endParaRPr>
        </a:p>
      </dgm:t>
    </dgm:pt>
    <dgm:pt modelId="{C46A5A32-A0AF-40A5-851D-01389CD6E2B4}">
      <dgm:prSet phldrT="[Text]"/>
      <dgm:spPr/>
      <dgm:t>
        <a:bodyPr/>
        <a:lstStyle/>
        <a:p>
          <a:r>
            <a:rPr lang="en-US" dirty="0">
              <a:solidFill>
                <a:schemeClr val="tx1"/>
              </a:solidFill>
            </a:rPr>
            <a:t>College of Dentistry</a:t>
          </a:r>
        </a:p>
      </dgm:t>
    </dgm:pt>
    <dgm:pt modelId="{E133A183-5A66-43AA-9090-BE2FF6953F7A}" type="parTrans" cxnId="{DB00977D-B60E-443C-A6D7-051536781F8C}">
      <dgm:prSet/>
      <dgm:spPr>
        <a:ln w="38100"/>
      </dgm:spPr>
      <dgm:t>
        <a:bodyPr/>
        <a:lstStyle/>
        <a:p>
          <a:endParaRPr lang="en-US">
            <a:solidFill>
              <a:schemeClr val="tx1"/>
            </a:solidFill>
          </a:endParaRPr>
        </a:p>
      </dgm:t>
    </dgm:pt>
    <dgm:pt modelId="{3FB98FE7-6A73-406B-9539-1F388B52F013}" type="sibTrans" cxnId="{DB00977D-B60E-443C-A6D7-051536781F8C}">
      <dgm:prSet/>
      <dgm:spPr/>
      <dgm:t>
        <a:bodyPr/>
        <a:lstStyle/>
        <a:p>
          <a:endParaRPr lang="en-US">
            <a:solidFill>
              <a:schemeClr val="tx1"/>
            </a:solidFill>
          </a:endParaRPr>
        </a:p>
      </dgm:t>
    </dgm:pt>
    <dgm:pt modelId="{B616D179-5CA1-4179-AFEE-D6D93056F90A}">
      <dgm:prSet phldrT="[Text]"/>
      <dgm:spPr/>
      <dgm:t>
        <a:bodyPr/>
        <a:lstStyle/>
        <a:p>
          <a:r>
            <a:rPr lang="en-US" dirty="0">
              <a:solidFill>
                <a:schemeClr val="tx1"/>
              </a:solidFill>
            </a:rPr>
            <a:t>College of Education</a:t>
          </a:r>
        </a:p>
      </dgm:t>
    </dgm:pt>
    <dgm:pt modelId="{12478AC4-C86E-4984-82E0-BB4BAAB17840}" type="parTrans" cxnId="{B93E32A8-56F7-46A0-BC6B-8A0D0D118737}">
      <dgm:prSet/>
      <dgm:spPr>
        <a:ln w="38100"/>
      </dgm:spPr>
      <dgm:t>
        <a:bodyPr/>
        <a:lstStyle/>
        <a:p>
          <a:endParaRPr lang="en-US">
            <a:solidFill>
              <a:schemeClr val="tx1"/>
            </a:solidFill>
          </a:endParaRPr>
        </a:p>
      </dgm:t>
    </dgm:pt>
    <dgm:pt modelId="{C9C49A0F-DC6E-4EA0-AE32-8DF44DA040AD}" type="sibTrans" cxnId="{B93E32A8-56F7-46A0-BC6B-8A0D0D118737}">
      <dgm:prSet/>
      <dgm:spPr/>
      <dgm:t>
        <a:bodyPr/>
        <a:lstStyle/>
        <a:p>
          <a:endParaRPr lang="en-US">
            <a:solidFill>
              <a:schemeClr val="tx1"/>
            </a:solidFill>
          </a:endParaRPr>
        </a:p>
      </dgm:t>
    </dgm:pt>
    <dgm:pt modelId="{7F241628-3A78-4E88-BCD2-0916636E72C0}">
      <dgm:prSet phldrT="[Text]"/>
      <dgm:spPr/>
      <dgm:t>
        <a:bodyPr/>
        <a:lstStyle/>
        <a:p>
          <a:r>
            <a:rPr lang="en-US" dirty="0">
              <a:solidFill>
                <a:schemeClr val="tx1"/>
              </a:solidFill>
            </a:rPr>
            <a:t>College of Medicine</a:t>
          </a:r>
        </a:p>
      </dgm:t>
    </dgm:pt>
    <dgm:pt modelId="{45988103-0961-4939-AED2-8C19F4F5F91E}" type="parTrans" cxnId="{C98CE159-8D4E-46ED-A0D3-DF93D03BF23B}">
      <dgm:prSet/>
      <dgm:spPr>
        <a:ln w="38100"/>
      </dgm:spPr>
      <dgm:t>
        <a:bodyPr/>
        <a:lstStyle/>
        <a:p>
          <a:endParaRPr lang="en-US">
            <a:solidFill>
              <a:schemeClr val="tx1"/>
            </a:solidFill>
          </a:endParaRPr>
        </a:p>
      </dgm:t>
    </dgm:pt>
    <dgm:pt modelId="{F16767A3-33F5-4C91-8975-8C31888EF162}" type="sibTrans" cxnId="{C98CE159-8D4E-46ED-A0D3-DF93D03BF23B}">
      <dgm:prSet/>
      <dgm:spPr/>
      <dgm:t>
        <a:bodyPr/>
        <a:lstStyle/>
        <a:p>
          <a:endParaRPr lang="en-US">
            <a:solidFill>
              <a:schemeClr val="tx1"/>
            </a:solidFill>
          </a:endParaRPr>
        </a:p>
      </dgm:t>
    </dgm:pt>
    <dgm:pt modelId="{05B56C26-0C29-48EE-840B-E4B548129C82}">
      <dgm:prSet phldrT="[Text]"/>
      <dgm:spPr/>
      <dgm:t>
        <a:bodyPr/>
        <a:lstStyle/>
        <a:p>
          <a:r>
            <a:rPr lang="en-US" dirty="0">
              <a:solidFill>
                <a:schemeClr val="tx1"/>
              </a:solidFill>
            </a:rPr>
            <a:t>College of Nursing</a:t>
          </a:r>
        </a:p>
      </dgm:t>
    </dgm:pt>
    <dgm:pt modelId="{9202A2BC-C037-4F38-848D-6988F36DD66F}" type="parTrans" cxnId="{DD9151AC-50FC-4FA7-A394-A4ADF9A088E6}">
      <dgm:prSet/>
      <dgm:spPr>
        <a:ln w="38100"/>
      </dgm:spPr>
      <dgm:t>
        <a:bodyPr/>
        <a:lstStyle/>
        <a:p>
          <a:endParaRPr lang="en-US">
            <a:solidFill>
              <a:schemeClr val="tx1"/>
            </a:solidFill>
          </a:endParaRPr>
        </a:p>
      </dgm:t>
    </dgm:pt>
    <dgm:pt modelId="{78F0CB81-676E-4B72-A420-17392791339A}" type="sibTrans" cxnId="{DD9151AC-50FC-4FA7-A394-A4ADF9A088E6}">
      <dgm:prSet/>
      <dgm:spPr/>
      <dgm:t>
        <a:bodyPr/>
        <a:lstStyle/>
        <a:p>
          <a:endParaRPr lang="en-US">
            <a:solidFill>
              <a:schemeClr val="tx1"/>
            </a:solidFill>
          </a:endParaRPr>
        </a:p>
      </dgm:t>
    </dgm:pt>
    <dgm:pt modelId="{22EEDD2E-8A24-41D9-B90F-6AF3EF2D1D1E}">
      <dgm:prSet phldrT="[Text]"/>
      <dgm:spPr/>
      <dgm:t>
        <a:bodyPr/>
        <a:lstStyle/>
        <a:p>
          <a:r>
            <a:rPr lang="en-US" dirty="0">
              <a:solidFill>
                <a:schemeClr val="tx1"/>
              </a:solidFill>
            </a:rPr>
            <a:t>College of Law</a:t>
          </a:r>
        </a:p>
      </dgm:t>
    </dgm:pt>
    <dgm:pt modelId="{46C8E84F-F0B4-4084-9233-ED6B34124098}" type="parTrans" cxnId="{54B7D699-8975-47CA-81D5-0D9CCC194BB8}">
      <dgm:prSet/>
      <dgm:spPr>
        <a:ln w="38100"/>
      </dgm:spPr>
      <dgm:t>
        <a:bodyPr/>
        <a:lstStyle/>
        <a:p>
          <a:endParaRPr lang="en-US">
            <a:solidFill>
              <a:schemeClr val="tx1"/>
            </a:solidFill>
          </a:endParaRPr>
        </a:p>
      </dgm:t>
    </dgm:pt>
    <dgm:pt modelId="{1AE41AA5-92F5-4BDD-B542-4720E0DE0469}" type="sibTrans" cxnId="{54B7D699-8975-47CA-81D5-0D9CCC194BB8}">
      <dgm:prSet/>
      <dgm:spPr/>
      <dgm:t>
        <a:bodyPr/>
        <a:lstStyle/>
        <a:p>
          <a:endParaRPr lang="en-US">
            <a:solidFill>
              <a:schemeClr val="tx1"/>
            </a:solidFill>
          </a:endParaRPr>
        </a:p>
      </dgm:t>
    </dgm:pt>
    <dgm:pt modelId="{12723A1B-0C90-4FA7-AC9F-7B4E820CB3A7}">
      <dgm:prSet phldrT="[Text]"/>
      <dgm:spPr/>
      <dgm:t>
        <a:bodyPr/>
        <a:lstStyle/>
        <a:p>
          <a:r>
            <a:rPr lang="en-US" dirty="0">
              <a:solidFill>
                <a:schemeClr val="tx1"/>
              </a:solidFill>
            </a:rPr>
            <a:t>College of Pharmacy</a:t>
          </a:r>
        </a:p>
      </dgm:t>
    </dgm:pt>
    <dgm:pt modelId="{253F9339-D3E1-4987-9461-AACB15A20371}" type="parTrans" cxnId="{98F95CD7-4BDE-4A58-886F-34C0E152E8CF}">
      <dgm:prSet/>
      <dgm:spPr>
        <a:ln w="38100"/>
      </dgm:spPr>
      <dgm:t>
        <a:bodyPr/>
        <a:lstStyle/>
        <a:p>
          <a:endParaRPr lang="en-US">
            <a:solidFill>
              <a:schemeClr val="tx1"/>
            </a:solidFill>
          </a:endParaRPr>
        </a:p>
      </dgm:t>
    </dgm:pt>
    <dgm:pt modelId="{5C91CF67-4C09-4254-97F4-56BD02E3AA47}" type="sibTrans" cxnId="{98F95CD7-4BDE-4A58-886F-34C0E152E8CF}">
      <dgm:prSet/>
      <dgm:spPr/>
      <dgm:t>
        <a:bodyPr/>
        <a:lstStyle/>
        <a:p>
          <a:endParaRPr lang="en-US">
            <a:solidFill>
              <a:schemeClr val="tx1"/>
            </a:solidFill>
          </a:endParaRPr>
        </a:p>
      </dgm:t>
    </dgm:pt>
    <dgm:pt modelId="{0CCA01F4-083B-4FB2-A526-7EE0B76F77C6}">
      <dgm:prSet phldrT="[Text]"/>
      <dgm:spPr/>
      <dgm:t>
        <a:bodyPr/>
        <a:lstStyle/>
        <a:p>
          <a:r>
            <a:rPr lang="en-US" dirty="0">
              <a:solidFill>
                <a:schemeClr val="tx1"/>
              </a:solidFill>
            </a:rPr>
            <a:t>Graduate College</a:t>
          </a:r>
        </a:p>
      </dgm:t>
    </dgm:pt>
    <dgm:pt modelId="{9D1949D7-AB55-473C-B22C-D0D1A331E400}" type="parTrans" cxnId="{A4CC80BA-9F2F-41EB-BF60-4E77B974379A}">
      <dgm:prSet/>
      <dgm:spPr>
        <a:ln w="38100"/>
      </dgm:spPr>
      <dgm:t>
        <a:bodyPr/>
        <a:lstStyle/>
        <a:p>
          <a:endParaRPr lang="en-US">
            <a:solidFill>
              <a:schemeClr val="tx1"/>
            </a:solidFill>
          </a:endParaRPr>
        </a:p>
      </dgm:t>
    </dgm:pt>
    <dgm:pt modelId="{1F3445BD-2BEA-4335-80EC-217916610C32}" type="sibTrans" cxnId="{A4CC80BA-9F2F-41EB-BF60-4E77B974379A}">
      <dgm:prSet/>
      <dgm:spPr/>
      <dgm:t>
        <a:bodyPr/>
        <a:lstStyle/>
        <a:p>
          <a:endParaRPr lang="en-US">
            <a:solidFill>
              <a:schemeClr val="tx1"/>
            </a:solidFill>
          </a:endParaRPr>
        </a:p>
      </dgm:t>
    </dgm:pt>
    <dgm:pt modelId="{492CA77E-4E31-40D0-BE0D-2D0C4F5258DF}">
      <dgm:prSet phldrT="[Text]"/>
      <dgm:spPr/>
      <dgm:t>
        <a:bodyPr/>
        <a:lstStyle/>
        <a:p>
          <a:r>
            <a:rPr lang="en-US" dirty="0">
              <a:solidFill>
                <a:schemeClr val="tx1"/>
              </a:solidFill>
            </a:rPr>
            <a:t>College of Public Health</a:t>
          </a:r>
        </a:p>
      </dgm:t>
    </dgm:pt>
    <dgm:pt modelId="{06ED82A2-56C1-472C-8199-071F5FA2DA79}" type="parTrans" cxnId="{BA4B4C83-84B5-4D50-A586-A7C7E5E05D5C}">
      <dgm:prSet/>
      <dgm:spPr>
        <a:ln w="38100"/>
      </dgm:spPr>
      <dgm:t>
        <a:bodyPr/>
        <a:lstStyle/>
        <a:p>
          <a:endParaRPr lang="en-US">
            <a:solidFill>
              <a:schemeClr val="tx1"/>
            </a:solidFill>
          </a:endParaRPr>
        </a:p>
      </dgm:t>
    </dgm:pt>
    <dgm:pt modelId="{BD85CEA3-9259-478B-AB3E-1FD525EB07AA}" type="sibTrans" cxnId="{BA4B4C83-84B5-4D50-A586-A7C7E5E05D5C}">
      <dgm:prSet/>
      <dgm:spPr/>
      <dgm:t>
        <a:bodyPr/>
        <a:lstStyle/>
        <a:p>
          <a:endParaRPr lang="en-US">
            <a:solidFill>
              <a:schemeClr val="tx1"/>
            </a:solidFill>
          </a:endParaRPr>
        </a:p>
      </dgm:t>
    </dgm:pt>
    <dgm:pt modelId="{8CA57723-A3E3-432C-AFA4-02EAFB92899D}">
      <dgm:prSet phldrT="[Text]"/>
      <dgm:spPr/>
      <dgm:t>
        <a:bodyPr/>
        <a:lstStyle/>
        <a:p>
          <a:r>
            <a:rPr lang="en-US" dirty="0">
              <a:solidFill>
                <a:schemeClr val="tx1"/>
              </a:solidFill>
            </a:rPr>
            <a:t>College of Engineering</a:t>
          </a:r>
        </a:p>
      </dgm:t>
    </dgm:pt>
    <dgm:pt modelId="{8928D153-56AD-4A95-8524-38E11A9A02F6}" type="parTrans" cxnId="{EAE657B8-7EEF-443F-B7F9-85959244BE29}">
      <dgm:prSet/>
      <dgm:spPr>
        <a:ln w="38100"/>
      </dgm:spPr>
      <dgm:t>
        <a:bodyPr/>
        <a:lstStyle/>
        <a:p>
          <a:endParaRPr lang="en-US">
            <a:solidFill>
              <a:schemeClr val="tx1"/>
            </a:solidFill>
          </a:endParaRPr>
        </a:p>
      </dgm:t>
    </dgm:pt>
    <dgm:pt modelId="{2B9850B6-C3A8-4968-A580-2881D379E623}" type="sibTrans" cxnId="{EAE657B8-7EEF-443F-B7F9-85959244BE29}">
      <dgm:prSet/>
      <dgm:spPr/>
      <dgm:t>
        <a:bodyPr/>
        <a:lstStyle/>
        <a:p>
          <a:endParaRPr lang="en-US">
            <a:solidFill>
              <a:schemeClr val="tx1"/>
            </a:solidFill>
          </a:endParaRPr>
        </a:p>
      </dgm:t>
    </dgm:pt>
    <dgm:pt modelId="{FA82B900-6C2C-40B3-B33A-4CBEF4827C45}">
      <dgm:prSet phldrT="[Text]"/>
      <dgm:spPr/>
      <dgm:t>
        <a:bodyPr/>
        <a:lstStyle/>
        <a:p>
          <a:r>
            <a:rPr lang="en-US" dirty="0">
              <a:solidFill>
                <a:schemeClr val="tx1"/>
              </a:solidFill>
            </a:rPr>
            <a:t>Athletics</a:t>
          </a:r>
        </a:p>
      </dgm:t>
    </dgm:pt>
    <dgm:pt modelId="{64C5B159-3334-4AE9-BF98-E012F340230C}" type="parTrans" cxnId="{3C2438E7-AA9F-49F5-B314-79F5B889B4A4}">
      <dgm:prSet/>
      <dgm:spPr>
        <a:ln w="38100"/>
      </dgm:spPr>
      <dgm:t>
        <a:bodyPr/>
        <a:lstStyle/>
        <a:p>
          <a:endParaRPr lang="en-US">
            <a:solidFill>
              <a:schemeClr val="tx1"/>
            </a:solidFill>
          </a:endParaRPr>
        </a:p>
      </dgm:t>
    </dgm:pt>
    <dgm:pt modelId="{120C4988-2E5C-4302-8DAC-BC1BCCF6F00F}" type="sibTrans" cxnId="{3C2438E7-AA9F-49F5-B314-79F5B889B4A4}">
      <dgm:prSet/>
      <dgm:spPr/>
      <dgm:t>
        <a:bodyPr/>
        <a:lstStyle/>
        <a:p>
          <a:endParaRPr lang="en-US">
            <a:solidFill>
              <a:schemeClr val="tx1"/>
            </a:solidFill>
          </a:endParaRPr>
        </a:p>
      </dgm:t>
    </dgm:pt>
    <dgm:pt modelId="{8859B4BC-B5E7-48E0-BEF2-53C85FC50E59}">
      <dgm:prSet phldrT="[Text]"/>
      <dgm:spPr/>
      <dgm:t>
        <a:bodyPr/>
        <a:lstStyle/>
        <a:p>
          <a:r>
            <a:rPr lang="en-US" dirty="0">
              <a:solidFill>
                <a:schemeClr val="tx1"/>
              </a:solidFill>
            </a:rPr>
            <a:t>Finance and Operations</a:t>
          </a:r>
        </a:p>
      </dgm:t>
    </dgm:pt>
    <dgm:pt modelId="{273A980D-45D6-4F8D-9B5B-CC03313E2E23}" type="parTrans" cxnId="{BD89294B-11AD-4496-95D2-4B6AFBA3997F}">
      <dgm:prSet/>
      <dgm:spPr>
        <a:ln w="38100"/>
      </dgm:spPr>
      <dgm:t>
        <a:bodyPr/>
        <a:lstStyle/>
        <a:p>
          <a:endParaRPr lang="en-US">
            <a:solidFill>
              <a:schemeClr val="tx1"/>
            </a:solidFill>
          </a:endParaRPr>
        </a:p>
      </dgm:t>
    </dgm:pt>
    <dgm:pt modelId="{11733FB9-CCA2-4E2A-A613-9E401356344D}" type="sibTrans" cxnId="{BD89294B-11AD-4496-95D2-4B6AFBA3997F}">
      <dgm:prSet/>
      <dgm:spPr/>
      <dgm:t>
        <a:bodyPr/>
        <a:lstStyle/>
        <a:p>
          <a:endParaRPr lang="en-US">
            <a:solidFill>
              <a:schemeClr val="tx1"/>
            </a:solidFill>
          </a:endParaRPr>
        </a:p>
      </dgm:t>
    </dgm:pt>
    <dgm:pt modelId="{816704AF-41F5-43E9-AF9F-56F1F81536B7}">
      <dgm:prSet phldrT="[Text]"/>
      <dgm:spPr/>
      <dgm:t>
        <a:bodyPr/>
        <a:lstStyle/>
        <a:p>
          <a:r>
            <a:rPr lang="en-US" dirty="0">
              <a:solidFill>
                <a:schemeClr val="tx1"/>
              </a:solidFill>
            </a:rPr>
            <a:t>State Hygienic Laboratory</a:t>
          </a:r>
        </a:p>
      </dgm:t>
    </dgm:pt>
    <dgm:pt modelId="{660B0237-BB07-4AF8-A071-30419B4E8D5C}" type="parTrans" cxnId="{58273B8E-A3A0-4A97-BE10-C15C0ECABB7D}">
      <dgm:prSet/>
      <dgm:spPr>
        <a:ln w="38100"/>
      </dgm:spPr>
      <dgm:t>
        <a:bodyPr/>
        <a:lstStyle/>
        <a:p>
          <a:endParaRPr lang="en-US">
            <a:solidFill>
              <a:schemeClr val="tx1"/>
            </a:solidFill>
          </a:endParaRPr>
        </a:p>
      </dgm:t>
    </dgm:pt>
    <dgm:pt modelId="{D68E2F8F-C06E-4660-9FA1-085849A74364}" type="sibTrans" cxnId="{58273B8E-A3A0-4A97-BE10-C15C0ECABB7D}">
      <dgm:prSet/>
      <dgm:spPr/>
      <dgm:t>
        <a:bodyPr/>
        <a:lstStyle/>
        <a:p>
          <a:endParaRPr lang="en-US">
            <a:solidFill>
              <a:schemeClr val="tx1"/>
            </a:solidFill>
          </a:endParaRPr>
        </a:p>
      </dgm:t>
    </dgm:pt>
    <dgm:pt modelId="{F471237E-66E1-4283-92CC-B9CF1513368A}">
      <dgm:prSet phldrT="[Text]"/>
      <dgm:spPr/>
      <dgm:t>
        <a:bodyPr/>
        <a:lstStyle/>
        <a:p>
          <a:r>
            <a:rPr lang="en-US" dirty="0">
              <a:solidFill>
                <a:schemeClr val="tx1"/>
              </a:solidFill>
            </a:rPr>
            <a:t>Division of Student Life</a:t>
          </a:r>
        </a:p>
      </dgm:t>
    </dgm:pt>
    <dgm:pt modelId="{43DA62E3-46C7-4050-AE6E-ECEDE580F597}" type="parTrans" cxnId="{765E8951-FF2E-404F-A896-F723AE0C7CFD}">
      <dgm:prSet/>
      <dgm:spPr>
        <a:ln w="38100"/>
      </dgm:spPr>
      <dgm:t>
        <a:bodyPr/>
        <a:lstStyle/>
        <a:p>
          <a:endParaRPr lang="en-US">
            <a:solidFill>
              <a:schemeClr val="tx1"/>
            </a:solidFill>
          </a:endParaRPr>
        </a:p>
      </dgm:t>
    </dgm:pt>
    <dgm:pt modelId="{50AE2215-376D-426D-9263-5169FC0E88AA}" type="sibTrans" cxnId="{765E8951-FF2E-404F-A896-F723AE0C7CFD}">
      <dgm:prSet/>
      <dgm:spPr/>
      <dgm:t>
        <a:bodyPr/>
        <a:lstStyle/>
        <a:p>
          <a:endParaRPr lang="en-US">
            <a:solidFill>
              <a:schemeClr val="tx1"/>
            </a:solidFill>
          </a:endParaRPr>
        </a:p>
      </dgm:t>
    </dgm:pt>
    <dgm:pt modelId="{36CB5D40-6257-465D-9529-E7BEF7271AC2}">
      <dgm:prSet phldrT="[Text]"/>
      <dgm:spPr/>
      <dgm:t>
        <a:bodyPr/>
        <a:lstStyle/>
        <a:p>
          <a:r>
            <a:rPr lang="en-US" dirty="0">
              <a:solidFill>
                <a:schemeClr val="tx1"/>
              </a:solidFill>
            </a:rPr>
            <a:t>University Libraries</a:t>
          </a:r>
        </a:p>
      </dgm:t>
    </dgm:pt>
    <dgm:pt modelId="{FEC58B6D-4D28-4ADE-B46B-64744557F588}" type="parTrans" cxnId="{40310CB6-05D2-420C-84CA-D21ADEEA181B}">
      <dgm:prSet/>
      <dgm:spPr>
        <a:ln w="38100"/>
      </dgm:spPr>
      <dgm:t>
        <a:bodyPr/>
        <a:lstStyle/>
        <a:p>
          <a:endParaRPr lang="en-US"/>
        </a:p>
      </dgm:t>
    </dgm:pt>
    <dgm:pt modelId="{BB06A17D-E9E0-458A-A350-360CCD16EFB4}" type="sibTrans" cxnId="{40310CB6-05D2-420C-84CA-D21ADEEA181B}">
      <dgm:prSet/>
      <dgm:spPr/>
      <dgm:t>
        <a:bodyPr/>
        <a:lstStyle/>
        <a:p>
          <a:endParaRPr lang="en-US"/>
        </a:p>
      </dgm:t>
    </dgm:pt>
    <dgm:pt modelId="{0BA538F4-272E-475E-BFA1-7867569178DC}">
      <dgm:prSet phldrT="[Text]"/>
      <dgm:spPr/>
      <dgm:t>
        <a:bodyPr/>
        <a:lstStyle/>
        <a:p>
          <a:endParaRPr lang="en-US" dirty="0">
            <a:solidFill>
              <a:schemeClr val="tx1"/>
            </a:solidFill>
          </a:endParaRPr>
        </a:p>
      </dgm:t>
    </dgm:pt>
    <dgm:pt modelId="{AF1F1A5E-F62D-4374-81D5-B84B9AED802D}" type="parTrans" cxnId="{A91B31C7-640C-4F1E-98F8-48D1033629E9}">
      <dgm:prSet/>
      <dgm:spPr/>
      <dgm:t>
        <a:bodyPr/>
        <a:lstStyle/>
        <a:p>
          <a:endParaRPr lang="en-US"/>
        </a:p>
      </dgm:t>
    </dgm:pt>
    <dgm:pt modelId="{C0136BC7-5A2D-4FCF-BBC9-4ED0EBC0C125}" type="sibTrans" cxnId="{A91B31C7-640C-4F1E-98F8-48D1033629E9}">
      <dgm:prSet/>
      <dgm:spPr/>
      <dgm:t>
        <a:bodyPr/>
        <a:lstStyle/>
        <a:p>
          <a:endParaRPr lang="en-US"/>
        </a:p>
      </dgm:t>
    </dgm:pt>
    <dgm:pt modelId="{A112B5E5-5605-4868-B40E-BD7BEDB0B391}">
      <dgm:prSet phldrT="[Text]"/>
      <dgm:spPr/>
      <dgm:t>
        <a:bodyPr/>
        <a:lstStyle/>
        <a:p>
          <a:r>
            <a:rPr lang="en-US" dirty="0">
              <a:solidFill>
                <a:schemeClr val="tx1"/>
              </a:solidFill>
            </a:rPr>
            <a:t>University College</a:t>
          </a:r>
        </a:p>
      </dgm:t>
    </dgm:pt>
    <dgm:pt modelId="{8A36276F-C40C-44F2-B380-30A5ECFE3A1A}" type="parTrans" cxnId="{B5432850-BAF4-4D6A-AA30-C1713093E50D}">
      <dgm:prSet/>
      <dgm:spPr>
        <a:ln w="38100"/>
      </dgm:spPr>
      <dgm:t>
        <a:bodyPr/>
        <a:lstStyle/>
        <a:p>
          <a:endParaRPr lang="en-US"/>
        </a:p>
      </dgm:t>
    </dgm:pt>
    <dgm:pt modelId="{D4B43D48-D65D-4E59-B162-4301AC58044E}" type="sibTrans" cxnId="{B5432850-BAF4-4D6A-AA30-C1713093E50D}">
      <dgm:prSet/>
      <dgm:spPr/>
      <dgm:t>
        <a:bodyPr/>
        <a:lstStyle/>
        <a:p>
          <a:endParaRPr lang="en-US"/>
        </a:p>
      </dgm:t>
    </dgm:pt>
    <dgm:pt modelId="{084F1089-5638-4B74-9A8B-A44B15572084}">
      <dgm:prSet phldrT="[Text]"/>
      <dgm:spPr/>
      <dgm:t>
        <a:bodyPr/>
        <a:lstStyle/>
        <a:p>
          <a:r>
            <a:rPr lang="en-US" dirty="0">
              <a:solidFill>
                <a:schemeClr val="tx1"/>
              </a:solidFill>
            </a:rPr>
            <a:t>College of Business</a:t>
          </a:r>
        </a:p>
      </dgm:t>
    </dgm:pt>
    <dgm:pt modelId="{FD08A0D2-84DE-443E-92FA-A8BCA26E3591}" type="parTrans" cxnId="{71E52182-3D99-42ED-8F64-E7EC523EE228}">
      <dgm:prSet/>
      <dgm:spPr>
        <a:ln w="38100"/>
      </dgm:spPr>
      <dgm:t>
        <a:bodyPr/>
        <a:lstStyle/>
        <a:p>
          <a:endParaRPr lang="en-US"/>
        </a:p>
      </dgm:t>
    </dgm:pt>
    <dgm:pt modelId="{535D88EA-04B3-406F-A284-ED0DF2A12D1B}" type="sibTrans" cxnId="{71E52182-3D99-42ED-8F64-E7EC523EE228}">
      <dgm:prSet/>
      <dgm:spPr/>
      <dgm:t>
        <a:bodyPr/>
        <a:lstStyle/>
        <a:p>
          <a:endParaRPr lang="en-US"/>
        </a:p>
      </dgm:t>
    </dgm:pt>
    <dgm:pt modelId="{CF5F40C5-1199-4B1D-A553-BBDEEBFF0382}" type="pres">
      <dgm:prSet presAssocID="{B134D3E8-B1C7-45BC-9142-38471B060597}" presName="cycle" presStyleCnt="0">
        <dgm:presLayoutVars>
          <dgm:chMax val="1"/>
          <dgm:dir/>
          <dgm:animLvl val="ctr"/>
          <dgm:resizeHandles val="exact"/>
        </dgm:presLayoutVars>
      </dgm:prSet>
      <dgm:spPr/>
    </dgm:pt>
    <dgm:pt modelId="{5991CA3D-3EDF-4C16-9509-A0EC370174F8}" type="pres">
      <dgm:prSet presAssocID="{837993A6-20E9-49D2-BC56-0274D5DAFBC7}" presName="centerShape" presStyleLbl="node0" presStyleIdx="0" presStyleCnt="1"/>
      <dgm:spPr/>
    </dgm:pt>
    <dgm:pt modelId="{957F7D43-14F7-40DB-9A90-9EB4A11944D6}" type="pres">
      <dgm:prSet presAssocID="{AED7A232-DA6F-4481-9AEE-83469DBC6D6D}" presName="Name9" presStyleLbl="parChTrans1D2" presStyleIdx="0" presStyleCnt="17"/>
      <dgm:spPr/>
    </dgm:pt>
    <dgm:pt modelId="{A09E51DF-C498-465E-B6F7-C5D899320D88}" type="pres">
      <dgm:prSet presAssocID="{AED7A232-DA6F-4481-9AEE-83469DBC6D6D}" presName="connTx" presStyleLbl="parChTrans1D2" presStyleIdx="0" presStyleCnt="17"/>
      <dgm:spPr/>
    </dgm:pt>
    <dgm:pt modelId="{554EB2FE-6571-4670-8A09-39F2E1184BC3}" type="pres">
      <dgm:prSet presAssocID="{A46FFC31-EC51-4D6B-A446-012054A0ED26}" presName="node" presStyleLbl="node1" presStyleIdx="0" presStyleCnt="17">
        <dgm:presLayoutVars>
          <dgm:bulletEnabled val="1"/>
        </dgm:presLayoutVars>
      </dgm:prSet>
      <dgm:spPr/>
    </dgm:pt>
    <dgm:pt modelId="{10CB9D4E-636B-4A0A-B0B0-880891107E84}" type="pres">
      <dgm:prSet presAssocID="{E133A183-5A66-43AA-9090-BE2FF6953F7A}" presName="Name9" presStyleLbl="parChTrans1D2" presStyleIdx="1" presStyleCnt="17"/>
      <dgm:spPr/>
    </dgm:pt>
    <dgm:pt modelId="{6E0AE9EA-81E4-4749-95CB-4B0F6576EADD}" type="pres">
      <dgm:prSet presAssocID="{E133A183-5A66-43AA-9090-BE2FF6953F7A}" presName="connTx" presStyleLbl="parChTrans1D2" presStyleIdx="1" presStyleCnt="17"/>
      <dgm:spPr/>
    </dgm:pt>
    <dgm:pt modelId="{DDF89EE8-8D5D-4F52-BB7E-0863B09EF275}" type="pres">
      <dgm:prSet presAssocID="{C46A5A32-A0AF-40A5-851D-01389CD6E2B4}" presName="node" presStyleLbl="node1" presStyleIdx="1" presStyleCnt="17">
        <dgm:presLayoutVars>
          <dgm:bulletEnabled val="1"/>
        </dgm:presLayoutVars>
      </dgm:prSet>
      <dgm:spPr/>
    </dgm:pt>
    <dgm:pt modelId="{746DAC46-CC39-489E-A0C2-5CF870F37FE9}" type="pres">
      <dgm:prSet presAssocID="{12478AC4-C86E-4984-82E0-BB4BAAB17840}" presName="Name9" presStyleLbl="parChTrans1D2" presStyleIdx="2" presStyleCnt="17"/>
      <dgm:spPr/>
    </dgm:pt>
    <dgm:pt modelId="{17D9B036-B6E0-4131-84E2-3A9ACC847FAB}" type="pres">
      <dgm:prSet presAssocID="{12478AC4-C86E-4984-82E0-BB4BAAB17840}" presName="connTx" presStyleLbl="parChTrans1D2" presStyleIdx="2" presStyleCnt="17"/>
      <dgm:spPr/>
    </dgm:pt>
    <dgm:pt modelId="{16A7F47E-582F-45C1-8365-C1C34BD09140}" type="pres">
      <dgm:prSet presAssocID="{B616D179-5CA1-4179-AFEE-D6D93056F90A}" presName="node" presStyleLbl="node1" presStyleIdx="2" presStyleCnt="17">
        <dgm:presLayoutVars>
          <dgm:bulletEnabled val="1"/>
        </dgm:presLayoutVars>
      </dgm:prSet>
      <dgm:spPr/>
    </dgm:pt>
    <dgm:pt modelId="{DB85B9F8-CCE1-4E38-B194-3F7633F56F58}" type="pres">
      <dgm:prSet presAssocID="{45988103-0961-4939-AED2-8C19F4F5F91E}" presName="Name9" presStyleLbl="parChTrans1D2" presStyleIdx="3" presStyleCnt="17"/>
      <dgm:spPr/>
    </dgm:pt>
    <dgm:pt modelId="{8122AC81-1F20-49CD-B378-293C5D084F59}" type="pres">
      <dgm:prSet presAssocID="{45988103-0961-4939-AED2-8C19F4F5F91E}" presName="connTx" presStyleLbl="parChTrans1D2" presStyleIdx="3" presStyleCnt="17"/>
      <dgm:spPr/>
    </dgm:pt>
    <dgm:pt modelId="{989711A4-F19C-42C8-9994-4B4CE99796C0}" type="pres">
      <dgm:prSet presAssocID="{7F241628-3A78-4E88-BCD2-0916636E72C0}" presName="node" presStyleLbl="node1" presStyleIdx="3" presStyleCnt="17">
        <dgm:presLayoutVars>
          <dgm:bulletEnabled val="1"/>
        </dgm:presLayoutVars>
      </dgm:prSet>
      <dgm:spPr/>
    </dgm:pt>
    <dgm:pt modelId="{A71D2609-02D1-4D1F-9ADA-0DE25C72FAB0}" type="pres">
      <dgm:prSet presAssocID="{9202A2BC-C037-4F38-848D-6988F36DD66F}" presName="Name9" presStyleLbl="parChTrans1D2" presStyleIdx="4" presStyleCnt="17"/>
      <dgm:spPr/>
    </dgm:pt>
    <dgm:pt modelId="{BB085E56-6447-47CA-B1BA-9916893A3B8B}" type="pres">
      <dgm:prSet presAssocID="{9202A2BC-C037-4F38-848D-6988F36DD66F}" presName="connTx" presStyleLbl="parChTrans1D2" presStyleIdx="4" presStyleCnt="17"/>
      <dgm:spPr/>
    </dgm:pt>
    <dgm:pt modelId="{0C23BC99-DDAC-4E9D-B00C-6DB2FCD2CA60}" type="pres">
      <dgm:prSet presAssocID="{05B56C26-0C29-48EE-840B-E4B548129C82}" presName="node" presStyleLbl="node1" presStyleIdx="4" presStyleCnt="17">
        <dgm:presLayoutVars>
          <dgm:bulletEnabled val="1"/>
        </dgm:presLayoutVars>
      </dgm:prSet>
      <dgm:spPr/>
    </dgm:pt>
    <dgm:pt modelId="{22007E9E-4F63-48CE-BBD6-EC84A88C754D}" type="pres">
      <dgm:prSet presAssocID="{46C8E84F-F0B4-4084-9233-ED6B34124098}" presName="Name9" presStyleLbl="parChTrans1D2" presStyleIdx="5" presStyleCnt="17"/>
      <dgm:spPr/>
    </dgm:pt>
    <dgm:pt modelId="{4998F1C5-335A-4DDF-BC37-99470B0E4FC4}" type="pres">
      <dgm:prSet presAssocID="{46C8E84F-F0B4-4084-9233-ED6B34124098}" presName="connTx" presStyleLbl="parChTrans1D2" presStyleIdx="5" presStyleCnt="17"/>
      <dgm:spPr/>
    </dgm:pt>
    <dgm:pt modelId="{DD07982D-45E1-43CD-8127-79BE9B145463}" type="pres">
      <dgm:prSet presAssocID="{22EEDD2E-8A24-41D9-B90F-6AF3EF2D1D1E}" presName="node" presStyleLbl="node1" presStyleIdx="5" presStyleCnt="17">
        <dgm:presLayoutVars>
          <dgm:bulletEnabled val="1"/>
        </dgm:presLayoutVars>
      </dgm:prSet>
      <dgm:spPr/>
    </dgm:pt>
    <dgm:pt modelId="{8F302A2D-33B6-454F-9D84-E7BD41CB9D02}" type="pres">
      <dgm:prSet presAssocID="{253F9339-D3E1-4987-9461-AACB15A20371}" presName="Name9" presStyleLbl="parChTrans1D2" presStyleIdx="6" presStyleCnt="17"/>
      <dgm:spPr/>
    </dgm:pt>
    <dgm:pt modelId="{FB223F29-57A0-43BF-86AC-E1683D3B74A2}" type="pres">
      <dgm:prSet presAssocID="{253F9339-D3E1-4987-9461-AACB15A20371}" presName="connTx" presStyleLbl="parChTrans1D2" presStyleIdx="6" presStyleCnt="17"/>
      <dgm:spPr/>
    </dgm:pt>
    <dgm:pt modelId="{27B2FD54-C24A-4F9A-9BC8-D4549644EE2A}" type="pres">
      <dgm:prSet presAssocID="{12723A1B-0C90-4FA7-AC9F-7B4E820CB3A7}" presName="node" presStyleLbl="node1" presStyleIdx="6" presStyleCnt="17">
        <dgm:presLayoutVars>
          <dgm:bulletEnabled val="1"/>
        </dgm:presLayoutVars>
      </dgm:prSet>
      <dgm:spPr/>
    </dgm:pt>
    <dgm:pt modelId="{2C4655FE-BF39-41DB-ACAB-C72B8A0C7CD4}" type="pres">
      <dgm:prSet presAssocID="{9D1949D7-AB55-473C-B22C-D0D1A331E400}" presName="Name9" presStyleLbl="parChTrans1D2" presStyleIdx="7" presStyleCnt="17"/>
      <dgm:spPr/>
    </dgm:pt>
    <dgm:pt modelId="{64842272-1F46-449D-BA51-26CCC87F0A21}" type="pres">
      <dgm:prSet presAssocID="{9D1949D7-AB55-473C-B22C-D0D1A331E400}" presName="connTx" presStyleLbl="parChTrans1D2" presStyleIdx="7" presStyleCnt="17"/>
      <dgm:spPr/>
    </dgm:pt>
    <dgm:pt modelId="{E95A6C25-BFA6-4F7C-8CFB-A0EFC27C0604}" type="pres">
      <dgm:prSet presAssocID="{0CCA01F4-083B-4FB2-A526-7EE0B76F77C6}" presName="node" presStyleLbl="node1" presStyleIdx="7" presStyleCnt="17">
        <dgm:presLayoutVars>
          <dgm:bulletEnabled val="1"/>
        </dgm:presLayoutVars>
      </dgm:prSet>
      <dgm:spPr/>
    </dgm:pt>
    <dgm:pt modelId="{E24BA670-B231-47C0-ACF0-03A38DCFF151}" type="pres">
      <dgm:prSet presAssocID="{06ED82A2-56C1-472C-8199-071F5FA2DA79}" presName="Name9" presStyleLbl="parChTrans1D2" presStyleIdx="8" presStyleCnt="17"/>
      <dgm:spPr/>
    </dgm:pt>
    <dgm:pt modelId="{53B9DAD3-175A-4390-A989-89E2259288BB}" type="pres">
      <dgm:prSet presAssocID="{06ED82A2-56C1-472C-8199-071F5FA2DA79}" presName="connTx" presStyleLbl="parChTrans1D2" presStyleIdx="8" presStyleCnt="17"/>
      <dgm:spPr/>
    </dgm:pt>
    <dgm:pt modelId="{6EC3A32E-EBAE-4D9D-B4F9-D12FD7C29019}" type="pres">
      <dgm:prSet presAssocID="{492CA77E-4E31-40D0-BE0D-2D0C4F5258DF}" presName="node" presStyleLbl="node1" presStyleIdx="8" presStyleCnt="17">
        <dgm:presLayoutVars>
          <dgm:bulletEnabled val="1"/>
        </dgm:presLayoutVars>
      </dgm:prSet>
      <dgm:spPr/>
    </dgm:pt>
    <dgm:pt modelId="{3ADB49AE-56A7-4BF6-88F8-0F949569F0C0}" type="pres">
      <dgm:prSet presAssocID="{8928D153-56AD-4A95-8524-38E11A9A02F6}" presName="Name9" presStyleLbl="parChTrans1D2" presStyleIdx="9" presStyleCnt="17"/>
      <dgm:spPr/>
    </dgm:pt>
    <dgm:pt modelId="{F029003E-CAE1-4711-A8DA-3928E0564522}" type="pres">
      <dgm:prSet presAssocID="{8928D153-56AD-4A95-8524-38E11A9A02F6}" presName="connTx" presStyleLbl="parChTrans1D2" presStyleIdx="9" presStyleCnt="17"/>
      <dgm:spPr/>
    </dgm:pt>
    <dgm:pt modelId="{FFCD20C8-457E-4FCC-ACA9-FA4AFA170320}" type="pres">
      <dgm:prSet presAssocID="{8CA57723-A3E3-432C-AFA4-02EAFB92899D}" presName="node" presStyleLbl="node1" presStyleIdx="9" presStyleCnt="17">
        <dgm:presLayoutVars>
          <dgm:bulletEnabled val="1"/>
        </dgm:presLayoutVars>
      </dgm:prSet>
      <dgm:spPr/>
    </dgm:pt>
    <dgm:pt modelId="{BA924E40-DCA6-459E-844E-BDCD0996DB2D}" type="pres">
      <dgm:prSet presAssocID="{FD08A0D2-84DE-443E-92FA-A8BCA26E3591}" presName="Name9" presStyleLbl="parChTrans1D2" presStyleIdx="10" presStyleCnt="17"/>
      <dgm:spPr/>
    </dgm:pt>
    <dgm:pt modelId="{487D4BF2-4984-4627-B6DE-69E89AFE25E2}" type="pres">
      <dgm:prSet presAssocID="{FD08A0D2-84DE-443E-92FA-A8BCA26E3591}" presName="connTx" presStyleLbl="parChTrans1D2" presStyleIdx="10" presStyleCnt="17"/>
      <dgm:spPr/>
    </dgm:pt>
    <dgm:pt modelId="{CDBBA814-DDEE-41B3-AE03-C7EEFDFBBF69}" type="pres">
      <dgm:prSet presAssocID="{084F1089-5638-4B74-9A8B-A44B15572084}" presName="node" presStyleLbl="node1" presStyleIdx="10" presStyleCnt="17">
        <dgm:presLayoutVars>
          <dgm:bulletEnabled val="1"/>
        </dgm:presLayoutVars>
      </dgm:prSet>
      <dgm:spPr/>
    </dgm:pt>
    <dgm:pt modelId="{7F14598F-B1F6-4D8E-874D-81B15924F209}" type="pres">
      <dgm:prSet presAssocID="{8A36276F-C40C-44F2-B380-30A5ECFE3A1A}" presName="Name9" presStyleLbl="parChTrans1D2" presStyleIdx="11" presStyleCnt="17"/>
      <dgm:spPr/>
    </dgm:pt>
    <dgm:pt modelId="{0E07EEB2-9F2A-4D8E-8423-B0DF4AC251CD}" type="pres">
      <dgm:prSet presAssocID="{8A36276F-C40C-44F2-B380-30A5ECFE3A1A}" presName="connTx" presStyleLbl="parChTrans1D2" presStyleIdx="11" presStyleCnt="17"/>
      <dgm:spPr/>
    </dgm:pt>
    <dgm:pt modelId="{940FE01D-2A18-4673-AB77-EBED1F134820}" type="pres">
      <dgm:prSet presAssocID="{A112B5E5-5605-4868-B40E-BD7BEDB0B391}" presName="node" presStyleLbl="node1" presStyleIdx="11" presStyleCnt="17">
        <dgm:presLayoutVars>
          <dgm:bulletEnabled val="1"/>
        </dgm:presLayoutVars>
      </dgm:prSet>
      <dgm:spPr/>
    </dgm:pt>
    <dgm:pt modelId="{D002826D-778B-46DE-98FE-A953AAEE1AB5}" type="pres">
      <dgm:prSet presAssocID="{64C5B159-3334-4AE9-BF98-E012F340230C}" presName="Name9" presStyleLbl="parChTrans1D2" presStyleIdx="12" presStyleCnt="17"/>
      <dgm:spPr/>
    </dgm:pt>
    <dgm:pt modelId="{B78F335D-0911-457F-8782-624E87FB54ED}" type="pres">
      <dgm:prSet presAssocID="{64C5B159-3334-4AE9-BF98-E012F340230C}" presName="connTx" presStyleLbl="parChTrans1D2" presStyleIdx="12" presStyleCnt="17"/>
      <dgm:spPr/>
    </dgm:pt>
    <dgm:pt modelId="{67B3B403-D188-49DA-9784-1928FF3272BA}" type="pres">
      <dgm:prSet presAssocID="{FA82B900-6C2C-40B3-B33A-4CBEF4827C45}" presName="node" presStyleLbl="node1" presStyleIdx="12" presStyleCnt="17">
        <dgm:presLayoutVars>
          <dgm:bulletEnabled val="1"/>
        </dgm:presLayoutVars>
      </dgm:prSet>
      <dgm:spPr/>
    </dgm:pt>
    <dgm:pt modelId="{AEA71DFD-033D-46C3-B585-38166685F27A}" type="pres">
      <dgm:prSet presAssocID="{273A980D-45D6-4F8D-9B5B-CC03313E2E23}" presName="Name9" presStyleLbl="parChTrans1D2" presStyleIdx="13" presStyleCnt="17"/>
      <dgm:spPr/>
    </dgm:pt>
    <dgm:pt modelId="{8393EF0F-85BF-430E-A290-DFF007FFBFDC}" type="pres">
      <dgm:prSet presAssocID="{273A980D-45D6-4F8D-9B5B-CC03313E2E23}" presName="connTx" presStyleLbl="parChTrans1D2" presStyleIdx="13" presStyleCnt="17"/>
      <dgm:spPr/>
    </dgm:pt>
    <dgm:pt modelId="{E35D45F9-3187-4F5A-8530-2F4D7BB4E3C8}" type="pres">
      <dgm:prSet presAssocID="{8859B4BC-B5E7-48E0-BEF2-53C85FC50E59}" presName="node" presStyleLbl="node1" presStyleIdx="13" presStyleCnt="17">
        <dgm:presLayoutVars>
          <dgm:bulletEnabled val="1"/>
        </dgm:presLayoutVars>
      </dgm:prSet>
      <dgm:spPr/>
    </dgm:pt>
    <dgm:pt modelId="{459856C1-95A7-472C-ADFE-1957B9DA0B98}" type="pres">
      <dgm:prSet presAssocID="{660B0237-BB07-4AF8-A071-30419B4E8D5C}" presName="Name9" presStyleLbl="parChTrans1D2" presStyleIdx="14" presStyleCnt="17"/>
      <dgm:spPr/>
    </dgm:pt>
    <dgm:pt modelId="{03C238B2-5570-4D74-B120-8DA1A762F5C0}" type="pres">
      <dgm:prSet presAssocID="{660B0237-BB07-4AF8-A071-30419B4E8D5C}" presName="connTx" presStyleLbl="parChTrans1D2" presStyleIdx="14" presStyleCnt="17"/>
      <dgm:spPr/>
    </dgm:pt>
    <dgm:pt modelId="{2F9C9E2B-BEF1-429F-8B6C-BD9954E10489}" type="pres">
      <dgm:prSet presAssocID="{816704AF-41F5-43E9-AF9F-56F1F81536B7}" presName="node" presStyleLbl="node1" presStyleIdx="14" presStyleCnt="17">
        <dgm:presLayoutVars>
          <dgm:bulletEnabled val="1"/>
        </dgm:presLayoutVars>
      </dgm:prSet>
      <dgm:spPr/>
    </dgm:pt>
    <dgm:pt modelId="{FE5C9BF8-264F-467C-97A8-4CA7FAA242FF}" type="pres">
      <dgm:prSet presAssocID="{43DA62E3-46C7-4050-AE6E-ECEDE580F597}" presName="Name9" presStyleLbl="parChTrans1D2" presStyleIdx="15" presStyleCnt="17"/>
      <dgm:spPr/>
    </dgm:pt>
    <dgm:pt modelId="{CD5CF622-69D4-44EA-8F2E-03BC30BE39D1}" type="pres">
      <dgm:prSet presAssocID="{43DA62E3-46C7-4050-AE6E-ECEDE580F597}" presName="connTx" presStyleLbl="parChTrans1D2" presStyleIdx="15" presStyleCnt="17"/>
      <dgm:spPr/>
    </dgm:pt>
    <dgm:pt modelId="{D774ADCE-E666-4813-A871-DDCCF9670255}" type="pres">
      <dgm:prSet presAssocID="{F471237E-66E1-4283-92CC-B9CF1513368A}" presName="node" presStyleLbl="node1" presStyleIdx="15" presStyleCnt="17">
        <dgm:presLayoutVars>
          <dgm:bulletEnabled val="1"/>
        </dgm:presLayoutVars>
      </dgm:prSet>
      <dgm:spPr/>
    </dgm:pt>
    <dgm:pt modelId="{7E80C929-1797-4126-A4C5-B1588996F12F}" type="pres">
      <dgm:prSet presAssocID="{FEC58B6D-4D28-4ADE-B46B-64744557F588}" presName="Name9" presStyleLbl="parChTrans1D2" presStyleIdx="16" presStyleCnt="17"/>
      <dgm:spPr/>
    </dgm:pt>
    <dgm:pt modelId="{52FA4E20-8BF9-4CC1-A90E-B7932A93D933}" type="pres">
      <dgm:prSet presAssocID="{FEC58B6D-4D28-4ADE-B46B-64744557F588}" presName="connTx" presStyleLbl="parChTrans1D2" presStyleIdx="16" presStyleCnt="17"/>
      <dgm:spPr/>
    </dgm:pt>
    <dgm:pt modelId="{AF3D984F-A2A0-4642-85E0-D195A3A54CDB}" type="pres">
      <dgm:prSet presAssocID="{36CB5D40-6257-465D-9529-E7BEF7271AC2}" presName="node" presStyleLbl="node1" presStyleIdx="16" presStyleCnt="17">
        <dgm:presLayoutVars>
          <dgm:bulletEnabled val="1"/>
        </dgm:presLayoutVars>
      </dgm:prSet>
      <dgm:spPr/>
    </dgm:pt>
  </dgm:ptLst>
  <dgm:cxnLst>
    <dgm:cxn modelId="{5FF27B05-4374-43FE-A82F-BBBC778DB930}" type="presOf" srcId="{FEC58B6D-4D28-4ADE-B46B-64744557F588}" destId="{52FA4E20-8BF9-4CC1-A90E-B7932A93D933}" srcOrd="1" destOrd="0" presId="urn:microsoft.com/office/officeart/2005/8/layout/radial1"/>
    <dgm:cxn modelId="{5B929608-27F5-4847-A5F8-D84B2B1BAC76}" type="presOf" srcId="{45988103-0961-4939-AED2-8C19F4F5F91E}" destId="{DB85B9F8-CCE1-4E38-B194-3F7633F56F58}" srcOrd="0" destOrd="0" presId="urn:microsoft.com/office/officeart/2005/8/layout/radial1"/>
    <dgm:cxn modelId="{DF6F990D-256D-4D99-911A-804004AC3A79}" type="presOf" srcId="{273A980D-45D6-4F8D-9B5B-CC03313E2E23}" destId="{8393EF0F-85BF-430E-A290-DFF007FFBFDC}" srcOrd="1" destOrd="0" presId="urn:microsoft.com/office/officeart/2005/8/layout/radial1"/>
    <dgm:cxn modelId="{796D240F-74C3-4BA5-A310-175F5D8A1B56}" type="presOf" srcId="{43DA62E3-46C7-4050-AE6E-ECEDE580F597}" destId="{CD5CF622-69D4-44EA-8F2E-03BC30BE39D1}" srcOrd="1" destOrd="0" presId="urn:microsoft.com/office/officeart/2005/8/layout/radial1"/>
    <dgm:cxn modelId="{2A1F2911-EC93-417F-8696-7566288F9361}" type="presOf" srcId="{22EEDD2E-8A24-41D9-B90F-6AF3EF2D1D1E}" destId="{DD07982D-45E1-43CD-8127-79BE9B145463}" srcOrd="0" destOrd="0" presId="urn:microsoft.com/office/officeart/2005/8/layout/radial1"/>
    <dgm:cxn modelId="{22672E16-8FA3-4CD9-A1DF-CA3D4CA52A02}" type="presOf" srcId="{64C5B159-3334-4AE9-BF98-E012F340230C}" destId="{B78F335D-0911-457F-8782-624E87FB54ED}" srcOrd="1" destOrd="0" presId="urn:microsoft.com/office/officeart/2005/8/layout/radial1"/>
    <dgm:cxn modelId="{43DBA818-4CF7-44B6-8009-D9515E25003B}" type="presOf" srcId="{F471237E-66E1-4283-92CC-B9CF1513368A}" destId="{D774ADCE-E666-4813-A871-DDCCF9670255}" srcOrd="0" destOrd="0" presId="urn:microsoft.com/office/officeart/2005/8/layout/radial1"/>
    <dgm:cxn modelId="{CF848619-356B-45CD-8BB6-7A4C58EC1DDB}" type="presOf" srcId="{B616D179-5CA1-4179-AFEE-D6D93056F90A}" destId="{16A7F47E-582F-45C1-8365-C1C34BD09140}" srcOrd="0" destOrd="0" presId="urn:microsoft.com/office/officeart/2005/8/layout/radial1"/>
    <dgm:cxn modelId="{C4C6521A-161B-4CB4-AEE1-F1F6A38D26A3}" type="presOf" srcId="{12478AC4-C86E-4984-82E0-BB4BAAB17840}" destId="{746DAC46-CC39-489E-A0C2-5CF870F37FE9}" srcOrd="0" destOrd="0" presId="urn:microsoft.com/office/officeart/2005/8/layout/radial1"/>
    <dgm:cxn modelId="{080BA31C-A230-468E-BDC5-8A74142A9D3A}" type="presOf" srcId="{7F241628-3A78-4E88-BCD2-0916636E72C0}" destId="{989711A4-F19C-42C8-9994-4B4CE99796C0}" srcOrd="0" destOrd="0" presId="urn:microsoft.com/office/officeart/2005/8/layout/radial1"/>
    <dgm:cxn modelId="{AE7F1929-C7E7-4F13-A3EC-E0763ADFDADE}" type="presOf" srcId="{FA82B900-6C2C-40B3-B33A-4CBEF4827C45}" destId="{67B3B403-D188-49DA-9784-1928FF3272BA}" srcOrd="0" destOrd="0" presId="urn:microsoft.com/office/officeart/2005/8/layout/radial1"/>
    <dgm:cxn modelId="{5776AD29-B032-4ABC-9C16-FE595F4C369D}" type="presOf" srcId="{084F1089-5638-4B74-9A8B-A44B15572084}" destId="{CDBBA814-DDEE-41B3-AE03-C7EEFDFBBF69}" srcOrd="0" destOrd="0" presId="urn:microsoft.com/office/officeart/2005/8/layout/radial1"/>
    <dgm:cxn modelId="{964C672C-3117-429D-8250-27CED460583F}" type="presOf" srcId="{9202A2BC-C037-4F38-848D-6988F36DD66F}" destId="{BB085E56-6447-47CA-B1BA-9916893A3B8B}" srcOrd="1" destOrd="0" presId="urn:microsoft.com/office/officeart/2005/8/layout/radial1"/>
    <dgm:cxn modelId="{FCB55633-2A46-4D8A-8F88-FA73B351EC78}" type="presOf" srcId="{C46A5A32-A0AF-40A5-851D-01389CD6E2B4}" destId="{DDF89EE8-8D5D-4F52-BB7E-0863B09EF275}" srcOrd="0" destOrd="0" presId="urn:microsoft.com/office/officeart/2005/8/layout/radial1"/>
    <dgm:cxn modelId="{0AE87233-A05C-4A41-9A20-B918C0B83DA5}" type="presOf" srcId="{46C8E84F-F0B4-4084-9233-ED6B34124098}" destId="{22007E9E-4F63-48CE-BBD6-EC84A88C754D}" srcOrd="0" destOrd="0" presId="urn:microsoft.com/office/officeart/2005/8/layout/radial1"/>
    <dgm:cxn modelId="{4F795034-BE15-4410-9FA5-BFD34B25CAC6}" type="presOf" srcId="{660B0237-BB07-4AF8-A071-30419B4E8D5C}" destId="{459856C1-95A7-472C-ADFE-1957B9DA0B98}" srcOrd="0" destOrd="0" presId="urn:microsoft.com/office/officeart/2005/8/layout/radial1"/>
    <dgm:cxn modelId="{9FD7B034-D5E0-48D2-B2BC-1121BA9247AB}" type="presOf" srcId="{FEC58B6D-4D28-4ADE-B46B-64744557F588}" destId="{7E80C929-1797-4126-A4C5-B1588996F12F}" srcOrd="0" destOrd="0" presId="urn:microsoft.com/office/officeart/2005/8/layout/radial1"/>
    <dgm:cxn modelId="{C0C06E36-D798-43B9-9899-85C7E5E3CF3E}" type="presOf" srcId="{B134D3E8-B1C7-45BC-9142-38471B060597}" destId="{CF5F40C5-1199-4B1D-A553-BBDEEBFF0382}" srcOrd="0" destOrd="0" presId="urn:microsoft.com/office/officeart/2005/8/layout/radial1"/>
    <dgm:cxn modelId="{49D0373C-B861-43F7-9BFA-F0E471954FBF}" type="presOf" srcId="{64C5B159-3334-4AE9-BF98-E012F340230C}" destId="{D002826D-778B-46DE-98FE-A953AAEE1AB5}" srcOrd="0" destOrd="0" presId="urn:microsoft.com/office/officeart/2005/8/layout/radial1"/>
    <dgm:cxn modelId="{D95FED3C-F040-4725-834A-B9DFB98261C8}" type="presOf" srcId="{8928D153-56AD-4A95-8524-38E11A9A02F6}" destId="{F029003E-CAE1-4711-A8DA-3928E0564522}" srcOrd="1" destOrd="0" presId="urn:microsoft.com/office/officeart/2005/8/layout/radial1"/>
    <dgm:cxn modelId="{BD89294B-11AD-4496-95D2-4B6AFBA3997F}" srcId="{837993A6-20E9-49D2-BC56-0274D5DAFBC7}" destId="{8859B4BC-B5E7-48E0-BEF2-53C85FC50E59}" srcOrd="13" destOrd="0" parTransId="{273A980D-45D6-4F8D-9B5B-CC03313E2E23}" sibTransId="{11733FB9-CCA2-4E2A-A613-9E401356344D}"/>
    <dgm:cxn modelId="{B5432850-BAF4-4D6A-AA30-C1713093E50D}" srcId="{837993A6-20E9-49D2-BC56-0274D5DAFBC7}" destId="{A112B5E5-5605-4868-B40E-BD7BEDB0B391}" srcOrd="11" destOrd="0" parTransId="{8A36276F-C40C-44F2-B380-30A5ECFE3A1A}" sibTransId="{D4B43D48-D65D-4E59-B162-4301AC58044E}"/>
    <dgm:cxn modelId="{765E8951-FF2E-404F-A896-F723AE0C7CFD}" srcId="{837993A6-20E9-49D2-BC56-0274D5DAFBC7}" destId="{F471237E-66E1-4283-92CC-B9CF1513368A}" srcOrd="15" destOrd="0" parTransId="{43DA62E3-46C7-4050-AE6E-ECEDE580F597}" sibTransId="{50AE2215-376D-426D-9263-5169FC0E88AA}"/>
    <dgm:cxn modelId="{6E482757-221C-44A3-B107-39AAD1AC7863}" srcId="{837993A6-20E9-49D2-BC56-0274D5DAFBC7}" destId="{A46FFC31-EC51-4D6B-A446-012054A0ED26}" srcOrd="0" destOrd="0" parTransId="{AED7A232-DA6F-4481-9AEE-83469DBC6D6D}" sibTransId="{396B753B-BBF6-4502-B510-301EBC789F2A}"/>
    <dgm:cxn modelId="{C98CE159-8D4E-46ED-A0D3-DF93D03BF23B}" srcId="{837993A6-20E9-49D2-BC56-0274D5DAFBC7}" destId="{7F241628-3A78-4E88-BCD2-0916636E72C0}" srcOrd="3" destOrd="0" parTransId="{45988103-0961-4939-AED2-8C19F4F5F91E}" sibTransId="{F16767A3-33F5-4C91-8975-8C31888EF162}"/>
    <dgm:cxn modelId="{33C61A5D-DC5C-45F0-B77B-125C81A14194}" type="presOf" srcId="{8928D153-56AD-4A95-8524-38E11A9A02F6}" destId="{3ADB49AE-56A7-4BF6-88F8-0F949569F0C0}" srcOrd="0" destOrd="0" presId="urn:microsoft.com/office/officeart/2005/8/layout/radial1"/>
    <dgm:cxn modelId="{F5BDCA68-A213-4F0C-B090-8A3056DD3EA2}" type="presOf" srcId="{660B0237-BB07-4AF8-A071-30419B4E8D5C}" destId="{03C238B2-5570-4D74-B120-8DA1A762F5C0}" srcOrd="1" destOrd="0" presId="urn:microsoft.com/office/officeart/2005/8/layout/radial1"/>
    <dgm:cxn modelId="{1BF9AF69-F79D-475C-9B19-8D564498DBDE}" type="presOf" srcId="{9D1949D7-AB55-473C-B22C-D0D1A331E400}" destId="{64842272-1F46-449D-BA51-26CCC87F0A21}" srcOrd="1" destOrd="0" presId="urn:microsoft.com/office/officeart/2005/8/layout/radial1"/>
    <dgm:cxn modelId="{76C6E372-B74E-4DEF-985C-BC3247E137A3}" type="presOf" srcId="{12478AC4-C86E-4984-82E0-BB4BAAB17840}" destId="{17D9B036-B6E0-4131-84E2-3A9ACC847FAB}" srcOrd="1" destOrd="0" presId="urn:microsoft.com/office/officeart/2005/8/layout/radial1"/>
    <dgm:cxn modelId="{D19FA576-8C61-426C-9A01-263043F37CC7}" type="presOf" srcId="{43DA62E3-46C7-4050-AE6E-ECEDE580F597}" destId="{FE5C9BF8-264F-467C-97A8-4CA7FAA242FF}" srcOrd="0" destOrd="0" presId="urn:microsoft.com/office/officeart/2005/8/layout/radial1"/>
    <dgm:cxn modelId="{DB00977D-B60E-443C-A6D7-051536781F8C}" srcId="{837993A6-20E9-49D2-BC56-0274D5DAFBC7}" destId="{C46A5A32-A0AF-40A5-851D-01389CD6E2B4}" srcOrd="1" destOrd="0" parTransId="{E133A183-5A66-43AA-9090-BE2FF6953F7A}" sibTransId="{3FB98FE7-6A73-406B-9539-1F388B52F013}"/>
    <dgm:cxn modelId="{39BB8D7E-0FBA-477D-9EF5-C03E0A56A508}" type="presOf" srcId="{8859B4BC-B5E7-48E0-BEF2-53C85FC50E59}" destId="{E35D45F9-3187-4F5A-8530-2F4D7BB4E3C8}" srcOrd="0" destOrd="0" presId="urn:microsoft.com/office/officeart/2005/8/layout/radial1"/>
    <dgm:cxn modelId="{71E52182-3D99-42ED-8F64-E7EC523EE228}" srcId="{837993A6-20E9-49D2-BC56-0274D5DAFBC7}" destId="{084F1089-5638-4B74-9A8B-A44B15572084}" srcOrd="10" destOrd="0" parTransId="{FD08A0D2-84DE-443E-92FA-A8BCA26E3591}" sibTransId="{535D88EA-04B3-406F-A284-ED0DF2A12D1B}"/>
    <dgm:cxn modelId="{FF207782-1188-4F55-8124-3CA958B36585}" type="presOf" srcId="{492CA77E-4E31-40D0-BE0D-2D0C4F5258DF}" destId="{6EC3A32E-EBAE-4D9D-B4F9-D12FD7C29019}" srcOrd="0" destOrd="0" presId="urn:microsoft.com/office/officeart/2005/8/layout/radial1"/>
    <dgm:cxn modelId="{BA4B4C83-84B5-4D50-A586-A7C7E5E05D5C}" srcId="{837993A6-20E9-49D2-BC56-0274D5DAFBC7}" destId="{492CA77E-4E31-40D0-BE0D-2D0C4F5258DF}" srcOrd="8" destOrd="0" parTransId="{06ED82A2-56C1-472C-8199-071F5FA2DA79}" sibTransId="{BD85CEA3-9259-478B-AB3E-1FD525EB07AA}"/>
    <dgm:cxn modelId="{CA9B178B-9D38-4BD5-A4B3-59308BFD269F}" type="presOf" srcId="{45988103-0961-4939-AED2-8C19F4F5F91E}" destId="{8122AC81-1F20-49CD-B378-293C5D084F59}" srcOrd="1" destOrd="0" presId="urn:microsoft.com/office/officeart/2005/8/layout/radial1"/>
    <dgm:cxn modelId="{58273B8E-A3A0-4A97-BE10-C15C0ECABB7D}" srcId="{837993A6-20E9-49D2-BC56-0274D5DAFBC7}" destId="{816704AF-41F5-43E9-AF9F-56F1F81536B7}" srcOrd="14" destOrd="0" parTransId="{660B0237-BB07-4AF8-A071-30419B4E8D5C}" sibTransId="{D68E2F8F-C06E-4660-9FA1-085849A74364}"/>
    <dgm:cxn modelId="{732DFC93-A328-4097-81F0-C19B5B52C386}" type="presOf" srcId="{06ED82A2-56C1-472C-8199-071F5FA2DA79}" destId="{53B9DAD3-175A-4390-A989-89E2259288BB}" srcOrd="1" destOrd="0" presId="urn:microsoft.com/office/officeart/2005/8/layout/radial1"/>
    <dgm:cxn modelId="{335B4599-3B30-4E04-BDBF-8608F63B6A6E}" type="presOf" srcId="{8CA57723-A3E3-432C-AFA4-02EAFB92899D}" destId="{FFCD20C8-457E-4FCC-ACA9-FA4AFA170320}" srcOrd="0" destOrd="0" presId="urn:microsoft.com/office/officeart/2005/8/layout/radial1"/>
    <dgm:cxn modelId="{54B7D699-8975-47CA-81D5-0D9CCC194BB8}" srcId="{837993A6-20E9-49D2-BC56-0274D5DAFBC7}" destId="{22EEDD2E-8A24-41D9-B90F-6AF3EF2D1D1E}" srcOrd="5" destOrd="0" parTransId="{46C8E84F-F0B4-4084-9233-ED6B34124098}" sibTransId="{1AE41AA5-92F5-4BDD-B542-4720E0DE0469}"/>
    <dgm:cxn modelId="{A160669A-4201-4386-B7E9-9BD0D70F715E}" type="presOf" srcId="{837993A6-20E9-49D2-BC56-0274D5DAFBC7}" destId="{5991CA3D-3EDF-4C16-9509-A0EC370174F8}" srcOrd="0" destOrd="0" presId="urn:microsoft.com/office/officeart/2005/8/layout/radial1"/>
    <dgm:cxn modelId="{1456199F-BC11-4C44-9F8F-0B6ECACC7F18}" type="presOf" srcId="{9202A2BC-C037-4F38-848D-6988F36DD66F}" destId="{A71D2609-02D1-4D1F-9ADA-0DE25C72FAB0}" srcOrd="0" destOrd="0" presId="urn:microsoft.com/office/officeart/2005/8/layout/radial1"/>
    <dgm:cxn modelId="{BA4D71A6-DFBC-4FBD-9FD1-ACCA3D4EDDFB}" type="presOf" srcId="{E133A183-5A66-43AA-9090-BE2FF6953F7A}" destId="{10CB9D4E-636B-4A0A-B0B0-880891107E84}" srcOrd="0" destOrd="0" presId="urn:microsoft.com/office/officeart/2005/8/layout/radial1"/>
    <dgm:cxn modelId="{B93E32A8-56F7-46A0-BC6B-8A0D0D118737}" srcId="{837993A6-20E9-49D2-BC56-0274D5DAFBC7}" destId="{B616D179-5CA1-4179-AFEE-D6D93056F90A}" srcOrd="2" destOrd="0" parTransId="{12478AC4-C86E-4984-82E0-BB4BAAB17840}" sibTransId="{C9C49A0F-DC6E-4EA0-AE32-8DF44DA040AD}"/>
    <dgm:cxn modelId="{DD9151AC-50FC-4FA7-A394-A4ADF9A088E6}" srcId="{837993A6-20E9-49D2-BC56-0274D5DAFBC7}" destId="{05B56C26-0C29-48EE-840B-E4B548129C82}" srcOrd="4" destOrd="0" parTransId="{9202A2BC-C037-4F38-848D-6988F36DD66F}" sibTransId="{78F0CB81-676E-4B72-A420-17392791339A}"/>
    <dgm:cxn modelId="{DCB8A8B0-FD19-4122-BF72-2AEBE85CC91E}" type="presOf" srcId="{253F9339-D3E1-4987-9461-AACB15A20371}" destId="{FB223F29-57A0-43BF-86AC-E1683D3B74A2}" srcOrd="1" destOrd="0" presId="urn:microsoft.com/office/officeart/2005/8/layout/radial1"/>
    <dgm:cxn modelId="{4E3988B1-69A8-4CCF-8A8C-ACD320540377}" type="presOf" srcId="{06ED82A2-56C1-472C-8199-071F5FA2DA79}" destId="{E24BA670-B231-47C0-ACF0-03A38DCFF151}" srcOrd="0" destOrd="0" presId="urn:microsoft.com/office/officeart/2005/8/layout/radial1"/>
    <dgm:cxn modelId="{40310CB6-05D2-420C-84CA-D21ADEEA181B}" srcId="{837993A6-20E9-49D2-BC56-0274D5DAFBC7}" destId="{36CB5D40-6257-465D-9529-E7BEF7271AC2}" srcOrd="16" destOrd="0" parTransId="{FEC58B6D-4D28-4ADE-B46B-64744557F588}" sibTransId="{BB06A17D-E9E0-458A-A350-360CCD16EFB4}"/>
    <dgm:cxn modelId="{EAE657B8-7EEF-443F-B7F9-85959244BE29}" srcId="{837993A6-20E9-49D2-BC56-0274D5DAFBC7}" destId="{8CA57723-A3E3-432C-AFA4-02EAFB92899D}" srcOrd="9" destOrd="0" parTransId="{8928D153-56AD-4A95-8524-38E11A9A02F6}" sibTransId="{2B9850B6-C3A8-4968-A580-2881D379E623}"/>
    <dgm:cxn modelId="{A4CC80BA-9F2F-41EB-BF60-4E77B974379A}" srcId="{837993A6-20E9-49D2-BC56-0274D5DAFBC7}" destId="{0CCA01F4-083B-4FB2-A526-7EE0B76F77C6}" srcOrd="7" destOrd="0" parTransId="{9D1949D7-AB55-473C-B22C-D0D1A331E400}" sibTransId="{1F3445BD-2BEA-4335-80EC-217916610C32}"/>
    <dgm:cxn modelId="{340892BD-0062-4C31-B8EF-627444B9E6D1}" type="presOf" srcId="{E133A183-5A66-43AA-9090-BE2FF6953F7A}" destId="{6E0AE9EA-81E4-4749-95CB-4B0F6576EADD}" srcOrd="1" destOrd="0" presId="urn:microsoft.com/office/officeart/2005/8/layout/radial1"/>
    <dgm:cxn modelId="{E0F396C3-DB60-45ED-BE94-CB89D3DED743}" type="presOf" srcId="{FD08A0D2-84DE-443E-92FA-A8BCA26E3591}" destId="{487D4BF2-4984-4627-B6DE-69E89AFE25E2}" srcOrd="1" destOrd="0" presId="urn:microsoft.com/office/officeart/2005/8/layout/radial1"/>
    <dgm:cxn modelId="{824407C4-9777-4A2C-9925-B24038E5596C}" type="presOf" srcId="{12723A1B-0C90-4FA7-AC9F-7B4E820CB3A7}" destId="{27B2FD54-C24A-4F9A-9BC8-D4549644EE2A}" srcOrd="0" destOrd="0" presId="urn:microsoft.com/office/officeart/2005/8/layout/radial1"/>
    <dgm:cxn modelId="{A91B31C7-640C-4F1E-98F8-48D1033629E9}" srcId="{B134D3E8-B1C7-45BC-9142-38471B060597}" destId="{0BA538F4-272E-475E-BFA1-7867569178DC}" srcOrd="1" destOrd="0" parTransId="{AF1F1A5E-F62D-4374-81D5-B84B9AED802D}" sibTransId="{C0136BC7-5A2D-4FCF-BBC9-4ED0EBC0C125}"/>
    <dgm:cxn modelId="{6F9B7ACE-D516-4840-897E-D9B8A6D80E96}" srcId="{B134D3E8-B1C7-45BC-9142-38471B060597}" destId="{837993A6-20E9-49D2-BC56-0274D5DAFBC7}" srcOrd="0" destOrd="0" parTransId="{B2B1D079-E001-4BA9-96E2-068377D85D7D}" sibTransId="{23507E7C-DFB5-45A3-B3DE-C9F3708DC3AF}"/>
    <dgm:cxn modelId="{AC67E8D2-6BF9-49B0-97E8-B6052F80DA69}" type="presOf" srcId="{46C8E84F-F0B4-4084-9233-ED6B34124098}" destId="{4998F1C5-335A-4DDF-BC37-99470B0E4FC4}" srcOrd="1" destOrd="0" presId="urn:microsoft.com/office/officeart/2005/8/layout/radial1"/>
    <dgm:cxn modelId="{06B774D3-81A0-438E-80C4-4248B52A7A11}" type="presOf" srcId="{273A980D-45D6-4F8D-9B5B-CC03313E2E23}" destId="{AEA71DFD-033D-46C3-B585-38166685F27A}" srcOrd="0" destOrd="0" presId="urn:microsoft.com/office/officeart/2005/8/layout/radial1"/>
    <dgm:cxn modelId="{3171D6D4-C02B-4D73-A3A7-94D002E057A5}" type="presOf" srcId="{9D1949D7-AB55-473C-B22C-D0D1A331E400}" destId="{2C4655FE-BF39-41DB-ACAB-C72B8A0C7CD4}" srcOrd="0" destOrd="0" presId="urn:microsoft.com/office/officeart/2005/8/layout/radial1"/>
    <dgm:cxn modelId="{C868E9D4-EAB0-4121-BB91-1B920BC48268}" type="presOf" srcId="{AED7A232-DA6F-4481-9AEE-83469DBC6D6D}" destId="{957F7D43-14F7-40DB-9A90-9EB4A11944D6}" srcOrd="0" destOrd="0" presId="urn:microsoft.com/office/officeart/2005/8/layout/radial1"/>
    <dgm:cxn modelId="{F64793D5-6762-4A07-A95D-A1CDFA841198}" type="presOf" srcId="{AED7A232-DA6F-4481-9AEE-83469DBC6D6D}" destId="{A09E51DF-C498-465E-B6F7-C5D899320D88}" srcOrd="1" destOrd="0" presId="urn:microsoft.com/office/officeart/2005/8/layout/radial1"/>
    <dgm:cxn modelId="{98F95CD7-4BDE-4A58-886F-34C0E152E8CF}" srcId="{837993A6-20E9-49D2-BC56-0274D5DAFBC7}" destId="{12723A1B-0C90-4FA7-AC9F-7B4E820CB3A7}" srcOrd="6" destOrd="0" parTransId="{253F9339-D3E1-4987-9461-AACB15A20371}" sibTransId="{5C91CF67-4C09-4254-97F4-56BD02E3AA47}"/>
    <dgm:cxn modelId="{03D17CD7-E4F4-49F4-AB1E-7726E5F65EFE}" type="presOf" srcId="{A112B5E5-5605-4868-B40E-BD7BEDB0B391}" destId="{940FE01D-2A18-4673-AB77-EBED1F134820}" srcOrd="0" destOrd="0" presId="urn:microsoft.com/office/officeart/2005/8/layout/radial1"/>
    <dgm:cxn modelId="{37F240D8-295B-4E50-84F7-938CA2A3825F}" type="presOf" srcId="{816704AF-41F5-43E9-AF9F-56F1F81536B7}" destId="{2F9C9E2B-BEF1-429F-8B6C-BD9954E10489}" srcOrd="0" destOrd="0" presId="urn:microsoft.com/office/officeart/2005/8/layout/radial1"/>
    <dgm:cxn modelId="{BCC6BFE4-37F4-424B-80E6-62C5BDFBB411}" type="presOf" srcId="{253F9339-D3E1-4987-9461-AACB15A20371}" destId="{8F302A2D-33B6-454F-9D84-E7BD41CB9D02}" srcOrd="0" destOrd="0" presId="urn:microsoft.com/office/officeart/2005/8/layout/radial1"/>
    <dgm:cxn modelId="{3C2438E7-AA9F-49F5-B314-79F5B889B4A4}" srcId="{837993A6-20E9-49D2-BC56-0274D5DAFBC7}" destId="{FA82B900-6C2C-40B3-B33A-4CBEF4827C45}" srcOrd="12" destOrd="0" parTransId="{64C5B159-3334-4AE9-BF98-E012F340230C}" sibTransId="{120C4988-2E5C-4302-8DAC-BC1BCCF6F00F}"/>
    <dgm:cxn modelId="{701DCEEB-7CC6-478F-8BFF-99DE9120FE78}" type="presOf" srcId="{FD08A0D2-84DE-443E-92FA-A8BCA26E3591}" destId="{BA924E40-DCA6-459E-844E-BDCD0996DB2D}" srcOrd="0" destOrd="0" presId="urn:microsoft.com/office/officeart/2005/8/layout/radial1"/>
    <dgm:cxn modelId="{3A5941EE-91AA-41A3-AEF2-0A239C419E83}" type="presOf" srcId="{0CCA01F4-083B-4FB2-A526-7EE0B76F77C6}" destId="{E95A6C25-BFA6-4F7C-8CFB-A0EFC27C0604}" srcOrd="0" destOrd="0" presId="urn:microsoft.com/office/officeart/2005/8/layout/radial1"/>
    <dgm:cxn modelId="{07741CEF-61FF-42B3-90B2-1FF058396866}" type="presOf" srcId="{A46FFC31-EC51-4D6B-A446-012054A0ED26}" destId="{554EB2FE-6571-4670-8A09-39F2E1184BC3}" srcOrd="0" destOrd="0" presId="urn:microsoft.com/office/officeart/2005/8/layout/radial1"/>
    <dgm:cxn modelId="{77A59EF0-7D98-42BE-B849-2D4DA89A47D1}" type="presOf" srcId="{8A36276F-C40C-44F2-B380-30A5ECFE3A1A}" destId="{7F14598F-B1F6-4D8E-874D-81B15924F209}" srcOrd="0" destOrd="0" presId="urn:microsoft.com/office/officeart/2005/8/layout/radial1"/>
    <dgm:cxn modelId="{6A2523FE-E482-4AFA-A97E-18E2853518E3}" type="presOf" srcId="{36CB5D40-6257-465D-9529-E7BEF7271AC2}" destId="{AF3D984F-A2A0-4642-85E0-D195A3A54CDB}" srcOrd="0" destOrd="0" presId="urn:microsoft.com/office/officeart/2005/8/layout/radial1"/>
    <dgm:cxn modelId="{45556CFF-1D0F-4E5C-AE94-7ED5A44515D6}" type="presOf" srcId="{05B56C26-0C29-48EE-840B-E4B548129C82}" destId="{0C23BC99-DDAC-4E9D-B00C-6DB2FCD2CA60}" srcOrd="0" destOrd="0" presId="urn:microsoft.com/office/officeart/2005/8/layout/radial1"/>
    <dgm:cxn modelId="{393F8CFF-909B-44D5-A245-F906035F1074}" type="presOf" srcId="{8A36276F-C40C-44F2-B380-30A5ECFE3A1A}" destId="{0E07EEB2-9F2A-4D8E-8423-B0DF4AC251CD}" srcOrd="1" destOrd="0" presId="urn:microsoft.com/office/officeart/2005/8/layout/radial1"/>
    <dgm:cxn modelId="{DEBFBE72-9D7A-42F7-9B05-E383A288132A}" type="presParOf" srcId="{CF5F40C5-1199-4B1D-A553-BBDEEBFF0382}" destId="{5991CA3D-3EDF-4C16-9509-A0EC370174F8}" srcOrd="0" destOrd="0" presId="urn:microsoft.com/office/officeart/2005/8/layout/radial1"/>
    <dgm:cxn modelId="{F82E6DE2-E47C-4D6F-8692-D22A4EA02719}" type="presParOf" srcId="{CF5F40C5-1199-4B1D-A553-BBDEEBFF0382}" destId="{957F7D43-14F7-40DB-9A90-9EB4A11944D6}" srcOrd="1" destOrd="0" presId="urn:microsoft.com/office/officeart/2005/8/layout/radial1"/>
    <dgm:cxn modelId="{1A500CE5-D163-48DB-B5CC-FA905413A4B9}" type="presParOf" srcId="{957F7D43-14F7-40DB-9A90-9EB4A11944D6}" destId="{A09E51DF-C498-465E-B6F7-C5D899320D88}" srcOrd="0" destOrd="0" presId="urn:microsoft.com/office/officeart/2005/8/layout/radial1"/>
    <dgm:cxn modelId="{FCAFDF36-F18F-4186-892C-F6E3C72D48C8}" type="presParOf" srcId="{CF5F40C5-1199-4B1D-A553-BBDEEBFF0382}" destId="{554EB2FE-6571-4670-8A09-39F2E1184BC3}" srcOrd="2" destOrd="0" presId="urn:microsoft.com/office/officeart/2005/8/layout/radial1"/>
    <dgm:cxn modelId="{3FD68610-04EF-4D52-ADDB-3EA0CE53E617}" type="presParOf" srcId="{CF5F40C5-1199-4B1D-A553-BBDEEBFF0382}" destId="{10CB9D4E-636B-4A0A-B0B0-880891107E84}" srcOrd="3" destOrd="0" presId="urn:microsoft.com/office/officeart/2005/8/layout/radial1"/>
    <dgm:cxn modelId="{15F9A84A-2E84-4017-8A3B-D401C2EEA98D}" type="presParOf" srcId="{10CB9D4E-636B-4A0A-B0B0-880891107E84}" destId="{6E0AE9EA-81E4-4749-95CB-4B0F6576EADD}" srcOrd="0" destOrd="0" presId="urn:microsoft.com/office/officeart/2005/8/layout/radial1"/>
    <dgm:cxn modelId="{3553A32B-B388-40C7-A31A-813AFA290602}" type="presParOf" srcId="{CF5F40C5-1199-4B1D-A553-BBDEEBFF0382}" destId="{DDF89EE8-8D5D-4F52-BB7E-0863B09EF275}" srcOrd="4" destOrd="0" presId="urn:microsoft.com/office/officeart/2005/8/layout/radial1"/>
    <dgm:cxn modelId="{1D659F35-9030-471F-AC8D-8A299DF4EB99}" type="presParOf" srcId="{CF5F40C5-1199-4B1D-A553-BBDEEBFF0382}" destId="{746DAC46-CC39-489E-A0C2-5CF870F37FE9}" srcOrd="5" destOrd="0" presId="urn:microsoft.com/office/officeart/2005/8/layout/radial1"/>
    <dgm:cxn modelId="{26BF1434-E4E9-4AF3-9FCB-A7CBE986145A}" type="presParOf" srcId="{746DAC46-CC39-489E-A0C2-5CF870F37FE9}" destId="{17D9B036-B6E0-4131-84E2-3A9ACC847FAB}" srcOrd="0" destOrd="0" presId="urn:microsoft.com/office/officeart/2005/8/layout/radial1"/>
    <dgm:cxn modelId="{1AF58D79-7593-4321-8D62-CD20C3997C0E}" type="presParOf" srcId="{CF5F40C5-1199-4B1D-A553-BBDEEBFF0382}" destId="{16A7F47E-582F-45C1-8365-C1C34BD09140}" srcOrd="6" destOrd="0" presId="urn:microsoft.com/office/officeart/2005/8/layout/radial1"/>
    <dgm:cxn modelId="{14AC81B8-64ED-4662-AC58-575E3B22AF32}" type="presParOf" srcId="{CF5F40C5-1199-4B1D-A553-BBDEEBFF0382}" destId="{DB85B9F8-CCE1-4E38-B194-3F7633F56F58}" srcOrd="7" destOrd="0" presId="urn:microsoft.com/office/officeart/2005/8/layout/radial1"/>
    <dgm:cxn modelId="{A7809009-E632-4E4B-8955-EAE84F3E80F0}" type="presParOf" srcId="{DB85B9F8-CCE1-4E38-B194-3F7633F56F58}" destId="{8122AC81-1F20-49CD-B378-293C5D084F59}" srcOrd="0" destOrd="0" presId="urn:microsoft.com/office/officeart/2005/8/layout/radial1"/>
    <dgm:cxn modelId="{9DE8B65E-8BA3-4D77-88E6-1B92ACAE7B60}" type="presParOf" srcId="{CF5F40C5-1199-4B1D-A553-BBDEEBFF0382}" destId="{989711A4-F19C-42C8-9994-4B4CE99796C0}" srcOrd="8" destOrd="0" presId="urn:microsoft.com/office/officeart/2005/8/layout/radial1"/>
    <dgm:cxn modelId="{2AD07C99-3B94-4C00-807C-C37A6EF8153B}" type="presParOf" srcId="{CF5F40C5-1199-4B1D-A553-BBDEEBFF0382}" destId="{A71D2609-02D1-4D1F-9ADA-0DE25C72FAB0}" srcOrd="9" destOrd="0" presId="urn:microsoft.com/office/officeart/2005/8/layout/radial1"/>
    <dgm:cxn modelId="{C54DD099-DD94-491B-8A87-7D8AC69C3CF3}" type="presParOf" srcId="{A71D2609-02D1-4D1F-9ADA-0DE25C72FAB0}" destId="{BB085E56-6447-47CA-B1BA-9916893A3B8B}" srcOrd="0" destOrd="0" presId="urn:microsoft.com/office/officeart/2005/8/layout/radial1"/>
    <dgm:cxn modelId="{04344113-9378-40F6-9044-3FA6FEF3E7BE}" type="presParOf" srcId="{CF5F40C5-1199-4B1D-A553-BBDEEBFF0382}" destId="{0C23BC99-DDAC-4E9D-B00C-6DB2FCD2CA60}" srcOrd="10" destOrd="0" presId="urn:microsoft.com/office/officeart/2005/8/layout/radial1"/>
    <dgm:cxn modelId="{347CA489-3367-4495-B368-9ED4EB594E85}" type="presParOf" srcId="{CF5F40C5-1199-4B1D-A553-BBDEEBFF0382}" destId="{22007E9E-4F63-48CE-BBD6-EC84A88C754D}" srcOrd="11" destOrd="0" presId="urn:microsoft.com/office/officeart/2005/8/layout/radial1"/>
    <dgm:cxn modelId="{BD6ADE39-D6B3-4B15-9057-5409EB19793E}" type="presParOf" srcId="{22007E9E-4F63-48CE-BBD6-EC84A88C754D}" destId="{4998F1C5-335A-4DDF-BC37-99470B0E4FC4}" srcOrd="0" destOrd="0" presId="urn:microsoft.com/office/officeart/2005/8/layout/radial1"/>
    <dgm:cxn modelId="{ED1A5A38-0AC8-4F91-BE25-6577139D89A9}" type="presParOf" srcId="{CF5F40C5-1199-4B1D-A553-BBDEEBFF0382}" destId="{DD07982D-45E1-43CD-8127-79BE9B145463}" srcOrd="12" destOrd="0" presId="urn:microsoft.com/office/officeart/2005/8/layout/radial1"/>
    <dgm:cxn modelId="{EE9586BC-C8A5-401B-AFC0-C9AE00CC61DE}" type="presParOf" srcId="{CF5F40C5-1199-4B1D-A553-BBDEEBFF0382}" destId="{8F302A2D-33B6-454F-9D84-E7BD41CB9D02}" srcOrd="13" destOrd="0" presId="urn:microsoft.com/office/officeart/2005/8/layout/radial1"/>
    <dgm:cxn modelId="{4657EC12-7DB6-47D4-8F93-FECE98581816}" type="presParOf" srcId="{8F302A2D-33B6-454F-9D84-E7BD41CB9D02}" destId="{FB223F29-57A0-43BF-86AC-E1683D3B74A2}" srcOrd="0" destOrd="0" presId="urn:microsoft.com/office/officeart/2005/8/layout/radial1"/>
    <dgm:cxn modelId="{12500BEF-EED7-44F5-BB2D-24F813A27EC6}" type="presParOf" srcId="{CF5F40C5-1199-4B1D-A553-BBDEEBFF0382}" destId="{27B2FD54-C24A-4F9A-9BC8-D4549644EE2A}" srcOrd="14" destOrd="0" presId="urn:microsoft.com/office/officeart/2005/8/layout/radial1"/>
    <dgm:cxn modelId="{0D6E9F95-5E0A-4043-96C8-06DC0DCBF090}" type="presParOf" srcId="{CF5F40C5-1199-4B1D-A553-BBDEEBFF0382}" destId="{2C4655FE-BF39-41DB-ACAB-C72B8A0C7CD4}" srcOrd="15" destOrd="0" presId="urn:microsoft.com/office/officeart/2005/8/layout/radial1"/>
    <dgm:cxn modelId="{A7F31D33-626A-4953-99ED-859DA20358D2}" type="presParOf" srcId="{2C4655FE-BF39-41DB-ACAB-C72B8A0C7CD4}" destId="{64842272-1F46-449D-BA51-26CCC87F0A21}" srcOrd="0" destOrd="0" presId="urn:microsoft.com/office/officeart/2005/8/layout/radial1"/>
    <dgm:cxn modelId="{D1A990CB-B8F6-474B-BB33-4B85C84DE44A}" type="presParOf" srcId="{CF5F40C5-1199-4B1D-A553-BBDEEBFF0382}" destId="{E95A6C25-BFA6-4F7C-8CFB-A0EFC27C0604}" srcOrd="16" destOrd="0" presId="urn:microsoft.com/office/officeart/2005/8/layout/radial1"/>
    <dgm:cxn modelId="{D8BF7DF0-D1DC-441E-8D0E-8B3C618A435A}" type="presParOf" srcId="{CF5F40C5-1199-4B1D-A553-BBDEEBFF0382}" destId="{E24BA670-B231-47C0-ACF0-03A38DCFF151}" srcOrd="17" destOrd="0" presId="urn:microsoft.com/office/officeart/2005/8/layout/radial1"/>
    <dgm:cxn modelId="{F4956DC4-C5A8-42F7-B487-E5235F4887E3}" type="presParOf" srcId="{E24BA670-B231-47C0-ACF0-03A38DCFF151}" destId="{53B9DAD3-175A-4390-A989-89E2259288BB}" srcOrd="0" destOrd="0" presId="urn:microsoft.com/office/officeart/2005/8/layout/radial1"/>
    <dgm:cxn modelId="{0FF38666-EBEF-4105-AAA8-43A606907025}" type="presParOf" srcId="{CF5F40C5-1199-4B1D-A553-BBDEEBFF0382}" destId="{6EC3A32E-EBAE-4D9D-B4F9-D12FD7C29019}" srcOrd="18" destOrd="0" presId="urn:microsoft.com/office/officeart/2005/8/layout/radial1"/>
    <dgm:cxn modelId="{B547E739-4A26-4E96-BD5A-B571AEF26DCB}" type="presParOf" srcId="{CF5F40C5-1199-4B1D-A553-BBDEEBFF0382}" destId="{3ADB49AE-56A7-4BF6-88F8-0F949569F0C0}" srcOrd="19" destOrd="0" presId="urn:microsoft.com/office/officeart/2005/8/layout/radial1"/>
    <dgm:cxn modelId="{166D764C-AAFE-4D45-9B6A-048F4D143ED7}" type="presParOf" srcId="{3ADB49AE-56A7-4BF6-88F8-0F949569F0C0}" destId="{F029003E-CAE1-4711-A8DA-3928E0564522}" srcOrd="0" destOrd="0" presId="urn:microsoft.com/office/officeart/2005/8/layout/radial1"/>
    <dgm:cxn modelId="{5B5E3325-4EE5-46CF-83D6-D91816D3F864}" type="presParOf" srcId="{CF5F40C5-1199-4B1D-A553-BBDEEBFF0382}" destId="{FFCD20C8-457E-4FCC-ACA9-FA4AFA170320}" srcOrd="20" destOrd="0" presId="urn:microsoft.com/office/officeart/2005/8/layout/radial1"/>
    <dgm:cxn modelId="{BDE7C17A-6245-4BDA-8F72-4640446EFF7C}" type="presParOf" srcId="{CF5F40C5-1199-4B1D-A553-BBDEEBFF0382}" destId="{BA924E40-DCA6-459E-844E-BDCD0996DB2D}" srcOrd="21" destOrd="0" presId="urn:microsoft.com/office/officeart/2005/8/layout/radial1"/>
    <dgm:cxn modelId="{9A532397-EAEB-4774-8D29-0525223312B4}" type="presParOf" srcId="{BA924E40-DCA6-459E-844E-BDCD0996DB2D}" destId="{487D4BF2-4984-4627-B6DE-69E89AFE25E2}" srcOrd="0" destOrd="0" presId="urn:microsoft.com/office/officeart/2005/8/layout/radial1"/>
    <dgm:cxn modelId="{4829CDE6-132B-4438-8810-AE634E832CDC}" type="presParOf" srcId="{CF5F40C5-1199-4B1D-A553-BBDEEBFF0382}" destId="{CDBBA814-DDEE-41B3-AE03-C7EEFDFBBF69}" srcOrd="22" destOrd="0" presId="urn:microsoft.com/office/officeart/2005/8/layout/radial1"/>
    <dgm:cxn modelId="{AFB55CB9-747F-443C-880B-3E49D8B55053}" type="presParOf" srcId="{CF5F40C5-1199-4B1D-A553-BBDEEBFF0382}" destId="{7F14598F-B1F6-4D8E-874D-81B15924F209}" srcOrd="23" destOrd="0" presId="urn:microsoft.com/office/officeart/2005/8/layout/radial1"/>
    <dgm:cxn modelId="{7D2BB453-9869-41E8-B437-B841438350EB}" type="presParOf" srcId="{7F14598F-B1F6-4D8E-874D-81B15924F209}" destId="{0E07EEB2-9F2A-4D8E-8423-B0DF4AC251CD}" srcOrd="0" destOrd="0" presId="urn:microsoft.com/office/officeart/2005/8/layout/radial1"/>
    <dgm:cxn modelId="{624B4F57-0E02-4549-A87F-04D8161BACEA}" type="presParOf" srcId="{CF5F40C5-1199-4B1D-A553-BBDEEBFF0382}" destId="{940FE01D-2A18-4673-AB77-EBED1F134820}" srcOrd="24" destOrd="0" presId="urn:microsoft.com/office/officeart/2005/8/layout/radial1"/>
    <dgm:cxn modelId="{7D111BBF-D583-4B80-895B-0DA3A58667B2}" type="presParOf" srcId="{CF5F40C5-1199-4B1D-A553-BBDEEBFF0382}" destId="{D002826D-778B-46DE-98FE-A953AAEE1AB5}" srcOrd="25" destOrd="0" presId="urn:microsoft.com/office/officeart/2005/8/layout/radial1"/>
    <dgm:cxn modelId="{288D0AAD-6B59-4F2A-B409-D9DE72093707}" type="presParOf" srcId="{D002826D-778B-46DE-98FE-A953AAEE1AB5}" destId="{B78F335D-0911-457F-8782-624E87FB54ED}" srcOrd="0" destOrd="0" presId="urn:microsoft.com/office/officeart/2005/8/layout/radial1"/>
    <dgm:cxn modelId="{27B7B746-8005-4EFE-A8EF-DF575593D08F}" type="presParOf" srcId="{CF5F40C5-1199-4B1D-A553-BBDEEBFF0382}" destId="{67B3B403-D188-49DA-9784-1928FF3272BA}" srcOrd="26" destOrd="0" presId="urn:microsoft.com/office/officeart/2005/8/layout/radial1"/>
    <dgm:cxn modelId="{6E7FA04D-2BE4-4B7D-9AE1-DA23492C9B04}" type="presParOf" srcId="{CF5F40C5-1199-4B1D-A553-BBDEEBFF0382}" destId="{AEA71DFD-033D-46C3-B585-38166685F27A}" srcOrd="27" destOrd="0" presId="urn:microsoft.com/office/officeart/2005/8/layout/radial1"/>
    <dgm:cxn modelId="{E4F95711-1614-4B6F-96FD-EC1BD0263709}" type="presParOf" srcId="{AEA71DFD-033D-46C3-B585-38166685F27A}" destId="{8393EF0F-85BF-430E-A290-DFF007FFBFDC}" srcOrd="0" destOrd="0" presId="urn:microsoft.com/office/officeart/2005/8/layout/radial1"/>
    <dgm:cxn modelId="{74DF306E-83B2-4479-A6D5-9FA9C186C16B}" type="presParOf" srcId="{CF5F40C5-1199-4B1D-A553-BBDEEBFF0382}" destId="{E35D45F9-3187-4F5A-8530-2F4D7BB4E3C8}" srcOrd="28" destOrd="0" presId="urn:microsoft.com/office/officeart/2005/8/layout/radial1"/>
    <dgm:cxn modelId="{4CAA691C-B039-4DFD-B734-9F07D1FEADA6}" type="presParOf" srcId="{CF5F40C5-1199-4B1D-A553-BBDEEBFF0382}" destId="{459856C1-95A7-472C-ADFE-1957B9DA0B98}" srcOrd="29" destOrd="0" presId="urn:microsoft.com/office/officeart/2005/8/layout/radial1"/>
    <dgm:cxn modelId="{BBDB3160-F133-4ECC-B832-E529BA6179E3}" type="presParOf" srcId="{459856C1-95A7-472C-ADFE-1957B9DA0B98}" destId="{03C238B2-5570-4D74-B120-8DA1A762F5C0}" srcOrd="0" destOrd="0" presId="urn:microsoft.com/office/officeart/2005/8/layout/radial1"/>
    <dgm:cxn modelId="{650A6EB6-2273-46BC-B1BF-936CD6226ABB}" type="presParOf" srcId="{CF5F40C5-1199-4B1D-A553-BBDEEBFF0382}" destId="{2F9C9E2B-BEF1-429F-8B6C-BD9954E10489}" srcOrd="30" destOrd="0" presId="urn:microsoft.com/office/officeart/2005/8/layout/radial1"/>
    <dgm:cxn modelId="{D8203BBA-C7E5-4504-B522-9DA388369804}" type="presParOf" srcId="{CF5F40C5-1199-4B1D-A553-BBDEEBFF0382}" destId="{FE5C9BF8-264F-467C-97A8-4CA7FAA242FF}" srcOrd="31" destOrd="0" presId="urn:microsoft.com/office/officeart/2005/8/layout/radial1"/>
    <dgm:cxn modelId="{E1B0983F-A159-4536-8CD8-B84C3054849B}" type="presParOf" srcId="{FE5C9BF8-264F-467C-97A8-4CA7FAA242FF}" destId="{CD5CF622-69D4-44EA-8F2E-03BC30BE39D1}" srcOrd="0" destOrd="0" presId="urn:microsoft.com/office/officeart/2005/8/layout/radial1"/>
    <dgm:cxn modelId="{40837C90-DE6B-4906-B6BC-3CD108B32B2C}" type="presParOf" srcId="{CF5F40C5-1199-4B1D-A553-BBDEEBFF0382}" destId="{D774ADCE-E666-4813-A871-DDCCF9670255}" srcOrd="32" destOrd="0" presId="urn:microsoft.com/office/officeart/2005/8/layout/radial1"/>
    <dgm:cxn modelId="{5B64D919-4172-40A9-915F-B24B1715E38D}" type="presParOf" srcId="{CF5F40C5-1199-4B1D-A553-BBDEEBFF0382}" destId="{7E80C929-1797-4126-A4C5-B1588996F12F}" srcOrd="33" destOrd="0" presId="urn:microsoft.com/office/officeart/2005/8/layout/radial1"/>
    <dgm:cxn modelId="{3A6055A2-D100-4C4A-9765-B5947E3CED84}" type="presParOf" srcId="{7E80C929-1797-4126-A4C5-B1588996F12F}" destId="{52FA4E20-8BF9-4CC1-A90E-B7932A93D933}" srcOrd="0" destOrd="0" presId="urn:microsoft.com/office/officeart/2005/8/layout/radial1"/>
    <dgm:cxn modelId="{90001896-B720-4528-A19B-D282FFDE7979}" type="presParOf" srcId="{CF5F40C5-1199-4B1D-A553-BBDEEBFF0382}" destId="{AF3D984F-A2A0-4642-85E0-D195A3A54CDB}" srcOrd="3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34D3E8-B1C7-45BC-9142-38471B060597}"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837993A6-20E9-49D2-BC56-0274D5DAFBC7}">
      <dgm:prSet phldrT="[Text]"/>
      <dgm:spPr/>
      <dgm:t>
        <a:bodyPr/>
        <a:lstStyle/>
        <a:p>
          <a:r>
            <a:rPr lang="en-US" dirty="0">
              <a:solidFill>
                <a:schemeClr val="tx1"/>
              </a:solidFill>
            </a:rPr>
            <a:t>ITS</a:t>
          </a:r>
        </a:p>
      </dgm:t>
    </dgm:pt>
    <dgm:pt modelId="{B2B1D079-E001-4BA9-96E2-068377D85D7D}" type="parTrans" cxnId="{6F9B7ACE-D516-4840-897E-D9B8A6D80E96}">
      <dgm:prSet/>
      <dgm:spPr/>
      <dgm:t>
        <a:bodyPr/>
        <a:lstStyle/>
        <a:p>
          <a:endParaRPr lang="en-US">
            <a:solidFill>
              <a:schemeClr val="tx1"/>
            </a:solidFill>
          </a:endParaRPr>
        </a:p>
      </dgm:t>
    </dgm:pt>
    <dgm:pt modelId="{23507E7C-DFB5-45A3-B3DE-C9F3708DC3AF}" type="sibTrans" cxnId="{6F9B7ACE-D516-4840-897E-D9B8A6D80E96}">
      <dgm:prSet/>
      <dgm:spPr/>
      <dgm:t>
        <a:bodyPr/>
        <a:lstStyle/>
        <a:p>
          <a:endParaRPr lang="en-US">
            <a:solidFill>
              <a:schemeClr val="tx1"/>
            </a:solidFill>
          </a:endParaRPr>
        </a:p>
      </dgm:t>
    </dgm:pt>
    <dgm:pt modelId="{A46FFC31-EC51-4D6B-A446-012054A0ED26}">
      <dgm:prSet phldrT="[Text]"/>
      <dgm:spPr/>
      <dgm:t>
        <a:bodyPr/>
        <a:lstStyle/>
        <a:p>
          <a:r>
            <a:rPr lang="en-US" dirty="0">
              <a:solidFill>
                <a:schemeClr val="tx1"/>
              </a:solidFill>
            </a:rPr>
            <a:t>College of Liberal Arts and Sciences</a:t>
          </a:r>
        </a:p>
      </dgm:t>
    </dgm:pt>
    <dgm:pt modelId="{AED7A232-DA6F-4481-9AEE-83469DBC6D6D}" type="parTrans" cxnId="{6E482757-221C-44A3-B107-39AAD1AC7863}">
      <dgm:prSet/>
      <dgm:spPr>
        <a:ln w="38100"/>
      </dgm:spPr>
      <dgm:t>
        <a:bodyPr/>
        <a:lstStyle/>
        <a:p>
          <a:endParaRPr lang="en-US">
            <a:solidFill>
              <a:schemeClr val="tx1"/>
            </a:solidFill>
          </a:endParaRPr>
        </a:p>
      </dgm:t>
    </dgm:pt>
    <dgm:pt modelId="{396B753B-BBF6-4502-B510-301EBC789F2A}" type="sibTrans" cxnId="{6E482757-221C-44A3-B107-39AAD1AC7863}">
      <dgm:prSet/>
      <dgm:spPr/>
      <dgm:t>
        <a:bodyPr/>
        <a:lstStyle/>
        <a:p>
          <a:endParaRPr lang="en-US">
            <a:solidFill>
              <a:schemeClr val="tx1"/>
            </a:solidFill>
          </a:endParaRPr>
        </a:p>
      </dgm:t>
    </dgm:pt>
    <dgm:pt modelId="{C46A5A32-A0AF-40A5-851D-01389CD6E2B4}">
      <dgm:prSet phldrT="[Text]"/>
      <dgm:spPr/>
      <dgm:t>
        <a:bodyPr/>
        <a:lstStyle/>
        <a:p>
          <a:r>
            <a:rPr lang="en-US" dirty="0">
              <a:solidFill>
                <a:schemeClr val="tx1"/>
              </a:solidFill>
            </a:rPr>
            <a:t>College of Dentistry</a:t>
          </a:r>
        </a:p>
      </dgm:t>
    </dgm:pt>
    <dgm:pt modelId="{E133A183-5A66-43AA-9090-BE2FF6953F7A}" type="parTrans" cxnId="{DB00977D-B60E-443C-A6D7-051536781F8C}">
      <dgm:prSet/>
      <dgm:spPr>
        <a:ln w="38100"/>
      </dgm:spPr>
      <dgm:t>
        <a:bodyPr/>
        <a:lstStyle/>
        <a:p>
          <a:endParaRPr lang="en-US">
            <a:solidFill>
              <a:schemeClr val="tx1"/>
            </a:solidFill>
          </a:endParaRPr>
        </a:p>
      </dgm:t>
    </dgm:pt>
    <dgm:pt modelId="{3FB98FE7-6A73-406B-9539-1F388B52F013}" type="sibTrans" cxnId="{DB00977D-B60E-443C-A6D7-051536781F8C}">
      <dgm:prSet/>
      <dgm:spPr/>
      <dgm:t>
        <a:bodyPr/>
        <a:lstStyle/>
        <a:p>
          <a:endParaRPr lang="en-US">
            <a:solidFill>
              <a:schemeClr val="tx1"/>
            </a:solidFill>
          </a:endParaRPr>
        </a:p>
      </dgm:t>
    </dgm:pt>
    <dgm:pt modelId="{B616D179-5CA1-4179-AFEE-D6D93056F90A}">
      <dgm:prSet phldrT="[Text]"/>
      <dgm:spPr/>
      <dgm:t>
        <a:bodyPr/>
        <a:lstStyle/>
        <a:p>
          <a:r>
            <a:rPr lang="en-US" dirty="0">
              <a:solidFill>
                <a:schemeClr val="tx1"/>
              </a:solidFill>
            </a:rPr>
            <a:t>College of Education</a:t>
          </a:r>
        </a:p>
      </dgm:t>
    </dgm:pt>
    <dgm:pt modelId="{12478AC4-C86E-4984-82E0-BB4BAAB17840}" type="parTrans" cxnId="{B93E32A8-56F7-46A0-BC6B-8A0D0D118737}">
      <dgm:prSet/>
      <dgm:spPr>
        <a:ln w="38100"/>
      </dgm:spPr>
      <dgm:t>
        <a:bodyPr/>
        <a:lstStyle/>
        <a:p>
          <a:endParaRPr lang="en-US">
            <a:solidFill>
              <a:schemeClr val="tx1"/>
            </a:solidFill>
          </a:endParaRPr>
        </a:p>
      </dgm:t>
    </dgm:pt>
    <dgm:pt modelId="{C9C49A0F-DC6E-4EA0-AE32-8DF44DA040AD}" type="sibTrans" cxnId="{B93E32A8-56F7-46A0-BC6B-8A0D0D118737}">
      <dgm:prSet/>
      <dgm:spPr/>
      <dgm:t>
        <a:bodyPr/>
        <a:lstStyle/>
        <a:p>
          <a:endParaRPr lang="en-US">
            <a:solidFill>
              <a:schemeClr val="tx1"/>
            </a:solidFill>
          </a:endParaRPr>
        </a:p>
      </dgm:t>
    </dgm:pt>
    <dgm:pt modelId="{7F241628-3A78-4E88-BCD2-0916636E72C0}">
      <dgm:prSet phldrT="[Text]"/>
      <dgm:spPr/>
      <dgm:t>
        <a:bodyPr/>
        <a:lstStyle/>
        <a:p>
          <a:r>
            <a:rPr lang="en-US" dirty="0">
              <a:solidFill>
                <a:schemeClr val="tx1"/>
              </a:solidFill>
            </a:rPr>
            <a:t>College of Medicine</a:t>
          </a:r>
        </a:p>
      </dgm:t>
    </dgm:pt>
    <dgm:pt modelId="{45988103-0961-4939-AED2-8C19F4F5F91E}" type="parTrans" cxnId="{C98CE159-8D4E-46ED-A0D3-DF93D03BF23B}">
      <dgm:prSet/>
      <dgm:spPr>
        <a:ln w="38100"/>
      </dgm:spPr>
      <dgm:t>
        <a:bodyPr/>
        <a:lstStyle/>
        <a:p>
          <a:endParaRPr lang="en-US">
            <a:solidFill>
              <a:schemeClr val="tx1"/>
            </a:solidFill>
          </a:endParaRPr>
        </a:p>
      </dgm:t>
    </dgm:pt>
    <dgm:pt modelId="{F16767A3-33F5-4C91-8975-8C31888EF162}" type="sibTrans" cxnId="{C98CE159-8D4E-46ED-A0D3-DF93D03BF23B}">
      <dgm:prSet/>
      <dgm:spPr/>
      <dgm:t>
        <a:bodyPr/>
        <a:lstStyle/>
        <a:p>
          <a:endParaRPr lang="en-US">
            <a:solidFill>
              <a:schemeClr val="tx1"/>
            </a:solidFill>
          </a:endParaRPr>
        </a:p>
      </dgm:t>
    </dgm:pt>
    <dgm:pt modelId="{05B56C26-0C29-48EE-840B-E4B548129C82}">
      <dgm:prSet phldrT="[Text]"/>
      <dgm:spPr/>
      <dgm:t>
        <a:bodyPr/>
        <a:lstStyle/>
        <a:p>
          <a:r>
            <a:rPr lang="en-US" dirty="0">
              <a:solidFill>
                <a:schemeClr val="tx1"/>
              </a:solidFill>
            </a:rPr>
            <a:t>College of Nursing</a:t>
          </a:r>
        </a:p>
      </dgm:t>
    </dgm:pt>
    <dgm:pt modelId="{9202A2BC-C037-4F38-848D-6988F36DD66F}" type="parTrans" cxnId="{DD9151AC-50FC-4FA7-A394-A4ADF9A088E6}">
      <dgm:prSet/>
      <dgm:spPr>
        <a:ln w="38100"/>
      </dgm:spPr>
      <dgm:t>
        <a:bodyPr/>
        <a:lstStyle/>
        <a:p>
          <a:endParaRPr lang="en-US">
            <a:solidFill>
              <a:schemeClr val="tx1"/>
            </a:solidFill>
          </a:endParaRPr>
        </a:p>
      </dgm:t>
    </dgm:pt>
    <dgm:pt modelId="{78F0CB81-676E-4B72-A420-17392791339A}" type="sibTrans" cxnId="{DD9151AC-50FC-4FA7-A394-A4ADF9A088E6}">
      <dgm:prSet/>
      <dgm:spPr/>
      <dgm:t>
        <a:bodyPr/>
        <a:lstStyle/>
        <a:p>
          <a:endParaRPr lang="en-US">
            <a:solidFill>
              <a:schemeClr val="tx1"/>
            </a:solidFill>
          </a:endParaRPr>
        </a:p>
      </dgm:t>
    </dgm:pt>
    <dgm:pt modelId="{22EEDD2E-8A24-41D9-B90F-6AF3EF2D1D1E}">
      <dgm:prSet phldrT="[Text]"/>
      <dgm:spPr/>
      <dgm:t>
        <a:bodyPr/>
        <a:lstStyle/>
        <a:p>
          <a:r>
            <a:rPr lang="en-US" dirty="0">
              <a:solidFill>
                <a:schemeClr val="tx1"/>
              </a:solidFill>
            </a:rPr>
            <a:t>College of Law</a:t>
          </a:r>
        </a:p>
      </dgm:t>
    </dgm:pt>
    <dgm:pt modelId="{46C8E84F-F0B4-4084-9233-ED6B34124098}" type="parTrans" cxnId="{54B7D699-8975-47CA-81D5-0D9CCC194BB8}">
      <dgm:prSet/>
      <dgm:spPr>
        <a:ln w="38100"/>
      </dgm:spPr>
      <dgm:t>
        <a:bodyPr/>
        <a:lstStyle/>
        <a:p>
          <a:endParaRPr lang="en-US">
            <a:solidFill>
              <a:schemeClr val="tx1"/>
            </a:solidFill>
          </a:endParaRPr>
        </a:p>
      </dgm:t>
    </dgm:pt>
    <dgm:pt modelId="{1AE41AA5-92F5-4BDD-B542-4720E0DE0469}" type="sibTrans" cxnId="{54B7D699-8975-47CA-81D5-0D9CCC194BB8}">
      <dgm:prSet/>
      <dgm:spPr/>
      <dgm:t>
        <a:bodyPr/>
        <a:lstStyle/>
        <a:p>
          <a:endParaRPr lang="en-US">
            <a:solidFill>
              <a:schemeClr val="tx1"/>
            </a:solidFill>
          </a:endParaRPr>
        </a:p>
      </dgm:t>
    </dgm:pt>
    <dgm:pt modelId="{12723A1B-0C90-4FA7-AC9F-7B4E820CB3A7}">
      <dgm:prSet phldrT="[Text]"/>
      <dgm:spPr/>
      <dgm:t>
        <a:bodyPr/>
        <a:lstStyle/>
        <a:p>
          <a:r>
            <a:rPr lang="en-US" dirty="0">
              <a:solidFill>
                <a:schemeClr val="tx1"/>
              </a:solidFill>
            </a:rPr>
            <a:t>College of Pharmacy</a:t>
          </a:r>
        </a:p>
      </dgm:t>
    </dgm:pt>
    <dgm:pt modelId="{253F9339-D3E1-4987-9461-AACB15A20371}" type="parTrans" cxnId="{98F95CD7-4BDE-4A58-886F-34C0E152E8CF}">
      <dgm:prSet/>
      <dgm:spPr>
        <a:ln w="38100"/>
      </dgm:spPr>
      <dgm:t>
        <a:bodyPr/>
        <a:lstStyle/>
        <a:p>
          <a:endParaRPr lang="en-US">
            <a:solidFill>
              <a:schemeClr val="tx1"/>
            </a:solidFill>
          </a:endParaRPr>
        </a:p>
      </dgm:t>
    </dgm:pt>
    <dgm:pt modelId="{5C91CF67-4C09-4254-97F4-56BD02E3AA47}" type="sibTrans" cxnId="{98F95CD7-4BDE-4A58-886F-34C0E152E8CF}">
      <dgm:prSet/>
      <dgm:spPr/>
      <dgm:t>
        <a:bodyPr/>
        <a:lstStyle/>
        <a:p>
          <a:endParaRPr lang="en-US">
            <a:solidFill>
              <a:schemeClr val="tx1"/>
            </a:solidFill>
          </a:endParaRPr>
        </a:p>
      </dgm:t>
    </dgm:pt>
    <dgm:pt modelId="{0CCA01F4-083B-4FB2-A526-7EE0B76F77C6}">
      <dgm:prSet phldrT="[Text]"/>
      <dgm:spPr/>
      <dgm:t>
        <a:bodyPr/>
        <a:lstStyle/>
        <a:p>
          <a:r>
            <a:rPr lang="en-US" dirty="0">
              <a:solidFill>
                <a:schemeClr val="tx1"/>
              </a:solidFill>
            </a:rPr>
            <a:t>Graduate College</a:t>
          </a:r>
        </a:p>
      </dgm:t>
    </dgm:pt>
    <dgm:pt modelId="{9D1949D7-AB55-473C-B22C-D0D1A331E400}" type="parTrans" cxnId="{A4CC80BA-9F2F-41EB-BF60-4E77B974379A}">
      <dgm:prSet/>
      <dgm:spPr>
        <a:ln w="38100"/>
      </dgm:spPr>
      <dgm:t>
        <a:bodyPr/>
        <a:lstStyle/>
        <a:p>
          <a:endParaRPr lang="en-US">
            <a:solidFill>
              <a:schemeClr val="tx1"/>
            </a:solidFill>
          </a:endParaRPr>
        </a:p>
      </dgm:t>
    </dgm:pt>
    <dgm:pt modelId="{1F3445BD-2BEA-4335-80EC-217916610C32}" type="sibTrans" cxnId="{A4CC80BA-9F2F-41EB-BF60-4E77B974379A}">
      <dgm:prSet/>
      <dgm:spPr/>
      <dgm:t>
        <a:bodyPr/>
        <a:lstStyle/>
        <a:p>
          <a:endParaRPr lang="en-US">
            <a:solidFill>
              <a:schemeClr val="tx1"/>
            </a:solidFill>
          </a:endParaRPr>
        </a:p>
      </dgm:t>
    </dgm:pt>
    <dgm:pt modelId="{492CA77E-4E31-40D0-BE0D-2D0C4F5258DF}">
      <dgm:prSet phldrT="[Text]"/>
      <dgm:spPr/>
      <dgm:t>
        <a:bodyPr/>
        <a:lstStyle/>
        <a:p>
          <a:r>
            <a:rPr lang="en-US" dirty="0">
              <a:solidFill>
                <a:schemeClr val="tx1"/>
              </a:solidFill>
            </a:rPr>
            <a:t>College of Public Health</a:t>
          </a:r>
        </a:p>
      </dgm:t>
    </dgm:pt>
    <dgm:pt modelId="{06ED82A2-56C1-472C-8199-071F5FA2DA79}" type="parTrans" cxnId="{BA4B4C83-84B5-4D50-A586-A7C7E5E05D5C}">
      <dgm:prSet/>
      <dgm:spPr>
        <a:ln w="38100"/>
      </dgm:spPr>
      <dgm:t>
        <a:bodyPr/>
        <a:lstStyle/>
        <a:p>
          <a:endParaRPr lang="en-US">
            <a:solidFill>
              <a:schemeClr val="tx1"/>
            </a:solidFill>
          </a:endParaRPr>
        </a:p>
      </dgm:t>
    </dgm:pt>
    <dgm:pt modelId="{BD85CEA3-9259-478B-AB3E-1FD525EB07AA}" type="sibTrans" cxnId="{BA4B4C83-84B5-4D50-A586-A7C7E5E05D5C}">
      <dgm:prSet/>
      <dgm:spPr/>
      <dgm:t>
        <a:bodyPr/>
        <a:lstStyle/>
        <a:p>
          <a:endParaRPr lang="en-US">
            <a:solidFill>
              <a:schemeClr val="tx1"/>
            </a:solidFill>
          </a:endParaRPr>
        </a:p>
      </dgm:t>
    </dgm:pt>
    <dgm:pt modelId="{8CA57723-A3E3-432C-AFA4-02EAFB92899D}">
      <dgm:prSet phldrT="[Text]"/>
      <dgm:spPr/>
      <dgm:t>
        <a:bodyPr/>
        <a:lstStyle/>
        <a:p>
          <a:r>
            <a:rPr lang="en-US" dirty="0">
              <a:solidFill>
                <a:schemeClr val="tx1"/>
              </a:solidFill>
            </a:rPr>
            <a:t>College of Engineering</a:t>
          </a:r>
        </a:p>
      </dgm:t>
    </dgm:pt>
    <dgm:pt modelId="{8928D153-56AD-4A95-8524-38E11A9A02F6}" type="parTrans" cxnId="{EAE657B8-7EEF-443F-B7F9-85959244BE29}">
      <dgm:prSet/>
      <dgm:spPr>
        <a:ln w="38100"/>
      </dgm:spPr>
      <dgm:t>
        <a:bodyPr/>
        <a:lstStyle/>
        <a:p>
          <a:endParaRPr lang="en-US">
            <a:solidFill>
              <a:schemeClr val="tx1"/>
            </a:solidFill>
          </a:endParaRPr>
        </a:p>
      </dgm:t>
    </dgm:pt>
    <dgm:pt modelId="{2B9850B6-C3A8-4968-A580-2881D379E623}" type="sibTrans" cxnId="{EAE657B8-7EEF-443F-B7F9-85959244BE29}">
      <dgm:prSet/>
      <dgm:spPr/>
      <dgm:t>
        <a:bodyPr/>
        <a:lstStyle/>
        <a:p>
          <a:endParaRPr lang="en-US">
            <a:solidFill>
              <a:schemeClr val="tx1"/>
            </a:solidFill>
          </a:endParaRPr>
        </a:p>
      </dgm:t>
    </dgm:pt>
    <dgm:pt modelId="{FA82B900-6C2C-40B3-B33A-4CBEF4827C45}">
      <dgm:prSet phldrT="[Text]"/>
      <dgm:spPr/>
      <dgm:t>
        <a:bodyPr/>
        <a:lstStyle/>
        <a:p>
          <a:r>
            <a:rPr lang="en-US" dirty="0">
              <a:solidFill>
                <a:schemeClr val="tx1"/>
              </a:solidFill>
            </a:rPr>
            <a:t>Athletics</a:t>
          </a:r>
        </a:p>
      </dgm:t>
    </dgm:pt>
    <dgm:pt modelId="{64C5B159-3334-4AE9-BF98-E012F340230C}" type="parTrans" cxnId="{3C2438E7-AA9F-49F5-B314-79F5B889B4A4}">
      <dgm:prSet/>
      <dgm:spPr>
        <a:ln w="38100"/>
      </dgm:spPr>
      <dgm:t>
        <a:bodyPr/>
        <a:lstStyle/>
        <a:p>
          <a:endParaRPr lang="en-US">
            <a:solidFill>
              <a:schemeClr val="tx1"/>
            </a:solidFill>
          </a:endParaRPr>
        </a:p>
      </dgm:t>
    </dgm:pt>
    <dgm:pt modelId="{120C4988-2E5C-4302-8DAC-BC1BCCF6F00F}" type="sibTrans" cxnId="{3C2438E7-AA9F-49F5-B314-79F5B889B4A4}">
      <dgm:prSet/>
      <dgm:spPr/>
      <dgm:t>
        <a:bodyPr/>
        <a:lstStyle/>
        <a:p>
          <a:endParaRPr lang="en-US">
            <a:solidFill>
              <a:schemeClr val="tx1"/>
            </a:solidFill>
          </a:endParaRPr>
        </a:p>
      </dgm:t>
    </dgm:pt>
    <dgm:pt modelId="{8859B4BC-B5E7-48E0-BEF2-53C85FC50E59}">
      <dgm:prSet phldrT="[Text]"/>
      <dgm:spPr/>
      <dgm:t>
        <a:bodyPr/>
        <a:lstStyle/>
        <a:p>
          <a:r>
            <a:rPr lang="en-US" dirty="0">
              <a:solidFill>
                <a:schemeClr val="tx1"/>
              </a:solidFill>
            </a:rPr>
            <a:t>Finance and Operations</a:t>
          </a:r>
        </a:p>
      </dgm:t>
    </dgm:pt>
    <dgm:pt modelId="{273A980D-45D6-4F8D-9B5B-CC03313E2E23}" type="parTrans" cxnId="{BD89294B-11AD-4496-95D2-4B6AFBA3997F}">
      <dgm:prSet/>
      <dgm:spPr>
        <a:ln w="38100"/>
      </dgm:spPr>
      <dgm:t>
        <a:bodyPr/>
        <a:lstStyle/>
        <a:p>
          <a:endParaRPr lang="en-US">
            <a:solidFill>
              <a:schemeClr val="tx1"/>
            </a:solidFill>
          </a:endParaRPr>
        </a:p>
      </dgm:t>
    </dgm:pt>
    <dgm:pt modelId="{11733FB9-CCA2-4E2A-A613-9E401356344D}" type="sibTrans" cxnId="{BD89294B-11AD-4496-95D2-4B6AFBA3997F}">
      <dgm:prSet/>
      <dgm:spPr/>
      <dgm:t>
        <a:bodyPr/>
        <a:lstStyle/>
        <a:p>
          <a:endParaRPr lang="en-US">
            <a:solidFill>
              <a:schemeClr val="tx1"/>
            </a:solidFill>
          </a:endParaRPr>
        </a:p>
      </dgm:t>
    </dgm:pt>
    <dgm:pt modelId="{816704AF-41F5-43E9-AF9F-56F1F81536B7}">
      <dgm:prSet phldrT="[Text]"/>
      <dgm:spPr/>
      <dgm:t>
        <a:bodyPr/>
        <a:lstStyle/>
        <a:p>
          <a:r>
            <a:rPr lang="en-US" dirty="0">
              <a:solidFill>
                <a:schemeClr val="tx1"/>
              </a:solidFill>
            </a:rPr>
            <a:t>State Hygienic Laboratory</a:t>
          </a:r>
        </a:p>
      </dgm:t>
    </dgm:pt>
    <dgm:pt modelId="{660B0237-BB07-4AF8-A071-30419B4E8D5C}" type="parTrans" cxnId="{58273B8E-A3A0-4A97-BE10-C15C0ECABB7D}">
      <dgm:prSet/>
      <dgm:spPr>
        <a:ln w="38100"/>
      </dgm:spPr>
      <dgm:t>
        <a:bodyPr/>
        <a:lstStyle/>
        <a:p>
          <a:endParaRPr lang="en-US">
            <a:solidFill>
              <a:schemeClr val="tx1"/>
            </a:solidFill>
          </a:endParaRPr>
        </a:p>
      </dgm:t>
    </dgm:pt>
    <dgm:pt modelId="{D68E2F8F-C06E-4660-9FA1-085849A74364}" type="sibTrans" cxnId="{58273B8E-A3A0-4A97-BE10-C15C0ECABB7D}">
      <dgm:prSet/>
      <dgm:spPr/>
      <dgm:t>
        <a:bodyPr/>
        <a:lstStyle/>
        <a:p>
          <a:endParaRPr lang="en-US">
            <a:solidFill>
              <a:schemeClr val="tx1"/>
            </a:solidFill>
          </a:endParaRPr>
        </a:p>
      </dgm:t>
    </dgm:pt>
    <dgm:pt modelId="{F471237E-66E1-4283-92CC-B9CF1513368A}">
      <dgm:prSet phldrT="[Text]"/>
      <dgm:spPr/>
      <dgm:t>
        <a:bodyPr/>
        <a:lstStyle/>
        <a:p>
          <a:r>
            <a:rPr lang="en-US" dirty="0">
              <a:solidFill>
                <a:schemeClr val="tx1"/>
              </a:solidFill>
            </a:rPr>
            <a:t>Division of Student Life</a:t>
          </a:r>
        </a:p>
      </dgm:t>
    </dgm:pt>
    <dgm:pt modelId="{43DA62E3-46C7-4050-AE6E-ECEDE580F597}" type="parTrans" cxnId="{765E8951-FF2E-404F-A896-F723AE0C7CFD}">
      <dgm:prSet/>
      <dgm:spPr>
        <a:ln w="38100"/>
      </dgm:spPr>
      <dgm:t>
        <a:bodyPr/>
        <a:lstStyle/>
        <a:p>
          <a:endParaRPr lang="en-US">
            <a:solidFill>
              <a:schemeClr val="tx1"/>
            </a:solidFill>
          </a:endParaRPr>
        </a:p>
      </dgm:t>
    </dgm:pt>
    <dgm:pt modelId="{50AE2215-376D-426D-9263-5169FC0E88AA}" type="sibTrans" cxnId="{765E8951-FF2E-404F-A896-F723AE0C7CFD}">
      <dgm:prSet/>
      <dgm:spPr/>
      <dgm:t>
        <a:bodyPr/>
        <a:lstStyle/>
        <a:p>
          <a:endParaRPr lang="en-US">
            <a:solidFill>
              <a:schemeClr val="tx1"/>
            </a:solidFill>
          </a:endParaRPr>
        </a:p>
      </dgm:t>
    </dgm:pt>
    <dgm:pt modelId="{36CB5D40-6257-465D-9529-E7BEF7271AC2}">
      <dgm:prSet phldrT="[Text]"/>
      <dgm:spPr/>
      <dgm:t>
        <a:bodyPr/>
        <a:lstStyle/>
        <a:p>
          <a:r>
            <a:rPr lang="en-US" dirty="0">
              <a:solidFill>
                <a:schemeClr val="tx1"/>
              </a:solidFill>
            </a:rPr>
            <a:t>University Libraries</a:t>
          </a:r>
        </a:p>
      </dgm:t>
    </dgm:pt>
    <dgm:pt modelId="{FEC58B6D-4D28-4ADE-B46B-64744557F588}" type="parTrans" cxnId="{40310CB6-05D2-420C-84CA-D21ADEEA181B}">
      <dgm:prSet/>
      <dgm:spPr>
        <a:ln w="38100"/>
      </dgm:spPr>
      <dgm:t>
        <a:bodyPr/>
        <a:lstStyle/>
        <a:p>
          <a:endParaRPr lang="en-US"/>
        </a:p>
      </dgm:t>
    </dgm:pt>
    <dgm:pt modelId="{BB06A17D-E9E0-458A-A350-360CCD16EFB4}" type="sibTrans" cxnId="{40310CB6-05D2-420C-84CA-D21ADEEA181B}">
      <dgm:prSet/>
      <dgm:spPr/>
      <dgm:t>
        <a:bodyPr/>
        <a:lstStyle/>
        <a:p>
          <a:endParaRPr lang="en-US"/>
        </a:p>
      </dgm:t>
    </dgm:pt>
    <dgm:pt modelId="{0BA538F4-272E-475E-BFA1-7867569178DC}">
      <dgm:prSet phldrT="[Text]"/>
      <dgm:spPr/>
      <dgm:t>
        <a:bodyPr/>
        <a:lstStyle/>
        <a:p>
          <a:endParaRPr lang="en-US" dirty="0">
            <a:solidFill>
              <a:schemeClr val="tx1"/>
            </a:solidFill>
          </a:endParaRPr>
        </a:p>
      </dgm:t>
    </dgm:pt>
    <dgm:pt modelId="{AF1F1A5E-F62D-4374-81D5-B84B9AED802D}" type="parTrans" cxnId="{A91B31C7-640C-4F1E-98F8-48D1033629E9}">
      <dgm:prSet/>
      <dgm:spPr/>
      <dgm:t>
        <a:bodyPr/>
        <a:lstStyle/>
        <a:p>
          <a:endParaRPr lang="en-US"/>
        </a:p>
      </dgm:t>
    </dgm:pt>
    <dgm:pt modelId="{C0136BC7-5A2D-4FCF-BBC9-4ED0EBC0C125}" type="sibTrans" cxnId="{A91B31C7-640C-4F1E-98F8-48D1033629E9}">
      <dgm:prSet/>
      <dgm:spPr/>
      <dgm:t>
        <a:bodyPr/>
        <a:lstStyle/>
        <a:p>
          <a:endParaRPr lang="en-US"/>
        </a:p>
      </dgm:t>
    </dgm:pt>
    <dgm:pt modelId="{A112B5E5-5605-4868-B40E-BD7BEDB0B391}">
      <dgm:prSet phldrT="[Text]"/>
      <dgm:spPr/>
      <dgm:t>
        <a:bodyPr/>
        <a:lstStyle/>
        <a:p>
          <a:r>
            <a:rPr lang="en-US" dirty="0">
              <a:solidFill>
                <a:schemeClr val="tx1"/>
              </a:solidFill>
            </a:rPr>
            <a:t>University College</a:t>
          </a:r>
        </a:p>
      </dgm:t>
    </dgm:pt>
    <dgm:pt modelId="{8A36276F-C40C-44F2-B380-30A5ECFE3A1A}" type="parTrans" cxnId="{B5432850-BAF4-4D6A-AA30-C1713093E50D}">
      <dgm:prSet/>
      <dgm:spPr>
        <a:ln w="38100"/>
      </dgm:spPr>
      <dgm:t>
        <a:bodyPr/>
        <a:lstStyle/>
        <a:p>
          <a:endParaRPr lang="en-US"/>
        </a:p>
      </dgm:t>
    </dgm:pt>
    <dgm:pt modelId="{D4B43D48-D65D-4E59-B162-4301AC58044E}" type="sibTrans" cxnId="{B5432850-BAF4-4D6A-AA30-C1713093E50D}">
      <dgm:prSet/>
      <dgm:spPr/>
      <dgm:t>
        <a:bodyPr/>
        <a:lstStyle/>
        <a:p>
          <a:endParaRPr lang="en-US"/>
        </a:p>
      </dgm:t>
    </dgm:pt>
    <dgm:pt modelId="{084F1089-5638-4B74-9A8B-A44B15572084}">
      <dgm:prSet phldrT="[Text]"/>
      <dgm:spPr/>
      <dgm:t>
        <a:bodyPr/>
        <a:lstStyle/>
        <a:p>
          <a:r>
            <a:rPr lang="en-US" dirty="0">
              <a:solidFill>
                <a:schemeClr val="tx1"/>
              </a:solidFill>
            </a:rPr>
            <a:t>College of Business</a:t>
          </a:r>
        </a:p>
      </dgm:t>
    </dgm:pt>
    <dgm:pt modelId="{FD08A0D2-84DE-443E-92FA-A8BCA26E3591}" type="parTrans" cxnId="{71E52182-3D99-42ED-8F64-E7EC523EE228}">
      <dgm:prSet/>
      <dgm:spPr>
        <a:ln w="38100"/>
      </dgm:spPr>
      <dgm:t>
        <a:bodyPr/>
        <a:lstStyle/>
        <a:p>
          <a:endParaRPr lang="en-US"/>
        </a:p>
      </dgm:t>
    </dgm:pt>
    <dgm:pt modelId="{535D88EA-04B3-406F-A284-ED0DF2A12D1B}" type="sibTrans" cxnId="{71E52182-3D99-42ED-8F64-E7EC523EE228}">
      <dgm:prSet/>
      <dgm:spPr/>
      <dgm:t>
        <a:bodyPr/>
        <a:lstStyle/>
        <a:p>
          <a:endParaRPr lang="en-US"/>
        </a:p>
      </dgm:t>
    </dgm:pt>
    <dgm:pt modelId="{CF5F40C5-1199-4B1D-A553-BBDEEBFF0382}" type="pres">
      <dgm:prSet presAssocID="{B134D3E8-B1C7-45BC-9142-38471B060597}" presName="cycle" presStyleCnt="0">
        <dgm:presLayoutVars>
          <dgm:chMax val="1"/>
          <dgm:dir/>
          <dgm:animLvl val="ctr"/>
          <dgm:resizeHandles val="exact"/>
        </dgm:presLayoutVars>
      </dgm:prSet>
      <dgm:spPr/>
    </dgm:pt>
    <dgm:pt modelId="{5991CA3D-3EDF-4C16-9509-A0EC370174F8}" type="pres">
      <dgm:prSet presAssocID="{837993A6-20E9-49D2-BC56-0274D5DAFBC7}" presName="centerShape" presStyleLbl="node0" presStyleIdx="0" presStyleCnt="1"/>
      <dgm:spPr/>
    </dgm:pt>
    <dgm:pt modelId="{957F7D43-14F7-40DB-9A90-9EB4A11944D6}" type="pres">
      <dgm:prSet presAssocID="{AED7A232-DA6F-4481-9AEE-83469DBC6D6D}" presName="Name9" presStyleLbl="parChTrans1D2" presStyleIdx="0" presStyleCnt="17"/>
      <dgm:spPr/>
    </dgm:pt>
    <dgm:pt modelId="{A09E51DF-C498-465E-B6F7-C5D899320D88}" type="pres">
      <dgm:prSet presAssocID="{AED7A232-DA6F-4481-9AEE-83469DBC6D6D}" presName="connTx" presStyleLbl="parChTrans1D2" presStyleIdx="0" presStyleCnt="17"/>
      <dgm:spPr/>
    </dgm:pt>
    <dgm:pt modelId="{554EB2FE-6571-4670-8A09-39F2E1184BC3}" type="pres">
      <dgm:prSet presAssocID="{A46FFC31-EC51-4D6B-A446-012054A0ED26}" presName="node" presStyleLbl="node1" presStyleIdx="0" presStyleCnt="17">
        <dgm:presLayoutVars>
          <dgm:bulletEnabled val="1"/>
        </dgm:presLayoutVars>
      </dgm:prSet>
      <dgm:spPr/>
    </dgm:pt>
    <dgm:pt modelId="{10CB9D4E-636B-4A0A-B0B0-880891107E84}" type="pres">
      <dgm:prSet presAssocID="{E133A183-5A66-43AA-9090-BE2FF6953F7A}" presName="Name9" presStyleLbl="parChTrans1D2" presStyleIdx="1" presStyleCnt="17"/>
      <dgm:spPr/>
    </dgm:pt>
    <dgm:pt modelId="{6E0AE9EA-81E4-4749-95CB-4B0F6576EADD}" type="pres">
      <dgm:prSet presAssocID="{E133A183-5A66-43AA-9090-BE2FF6953F7A}" presName="connTx" presStyleLbl="parChTrans1D2" presStyleIdx="1" presStyleCnt="17"/>
      <dgm:spPr/>
    </dgm:pt>
    <dgm:pt modelId="{DDF89EE8-8D5D-4F52-BB7E-0863B09EF275}" type="pres">
      <dgm:prSet presAssocID="{C46A5A32-A0AF-40A5-851D-01389CD6E2B4}" presName="node" presStyleLbl="node1" presStyleIdx="1" presStyleCnt="17">
        <dgm:presLayoutVars>
          <dgm:bulletEnabled val="1"/>
        </dgm:presLayoutVars>
      </dgm:prSet>
      <dgm:spPr/>
    </dgm:pt>
    <dgm:pt modelId="{746DAC46-CC39-489E-A0C2-5CF870F37FE9}" type="pres">
      <dgm:prSet presAssocID="{12478AC4-C86E-4984-82E0-BB4BAAB17840}" presName="Name9" presStyleLbl="parChTrans1D2" presStyleIdx="2" presStyleCnt="17"/>
      <dgm:spPr/>
    </dgm:pt>
    <dgm:pt modelId="{17D9B036-B6E0-4131-84E2-3A9ACC847FAB}" type="pres">
      <dgm:prSet presAssocID="{12478AC4-C86E-4984-82E0-BB4BAAB17840}" presName="connTx" presStyleLbl="parChTrans1D2" presStyleIdx="2" presStyleCnt="17"/>
      <dgm:spPr/>
    </dgm:pt>
    <dgm:pt modelId="{16A7F47E-582F-45C1-8365-C1C34BD09140}" type="pres">
      <dgm:prSet presAssocID="{B616D179-5CA1-4179-AFEE-D6D93056F90A}" presName="node" presStyleLbl="node1" presStyleIdx="2" presStyleCnt="17">
        <dgm:presLayoutVars>
          <dgm:bulletEnabled val="1"/>
        </dgm:presLayoutVars>
      </dgm:prSet>
      <dgm:spPr/>
    </dgm:pt>
    <dgm:pt modelId="{DB85B9F8-CCE1-4E38-B194-3F7633F56F58}" type="pres">
      <dgm:prSet presAssocID="{45988103-0961-4939-AED2-8C19F4F5F91E}" presName="Name9" presStyleLbl="parChTrans1D2" presStyleIdx="3" presStyleCnt="17"/>
      <dgm:spPr/>
    </dgm:pt>
    <dgm:pt modelId="{8122AC81-1F20-49CD-B378-293C5D084F59}" type="pres">
      <dgm:prSet presAssocID="{45988103-0961-4939-AED2-8C19F4F5F91E}" presName="connTx" presStyleLbl="parChTrans1D2" presStyleIdx="3" presStyleCnt="17"/>
      <dgm:spPr/>
    </dgm:pt>
    <dgm:pt modelId="{989711A4-F19C-42C8-9994-4B4CE99796C0}" type="pres">
      <dgm:prSet presAssocID="{7F241628-3A78-4E88-BCD2-0916636E72C0}" presName="node" presStyleLbl="node1" presStyleIdx="3" presStyleCnt="17">
        <dgm:presLayoutVars>
          <dgm:bulletEnabled val="1"/>
        </dgm:presLayoutVars>
      </dgm:prSet>
      <dgm:spPr/>
    </dgm:pt>
    <dgm:pt modelId="{A71D2609-02D1-4D1F-9ADA-0DE25C72FAB0}" type="pres">
      <dgm:prSet presAssocID="{9202A2BC-C037-4F38-848D-6988F36DD66F}" presName="Name9" presStyleLbl="parChTrans1D2" presStyleIdx="4" presStyleCnt="17"/>
      <dgm:spPr/>
    </dgm:pt>
    <dgm:pt modelId="{BB085E56-6447-47CA-B1BA-9916893A3B8B}" type="pres">
      <dgm:prSet presAssocID="{9202A2BC-C037-4F38-848D-6988F36DD66F}" presName="connTx" presStyleLbl="parChTrans1D2" presStyleIdx="4" presStyleCnt="17"/>
      <dgm:spPr/>
    </dgm:pt>
    <dgm:pt modelId="{0C23BC99-DDAC-4E9D-B00C-6DB2FCD2CA60}" type="pres">
      <dgm:prSet presAssocID="{05B56C26-0C29-48EE-840B-E4B548129C82}" presName="node" presStyleLbl="node1" presStyleIdx="4" presStyleCnt="17">
        <dgm:presLayoutVars>
          <dgm:bulletEnabled val="1"/>
        </dgm:presLayoutVars>
      </dgm:prSet>
      <dgm:spPr/>
    </dgm:pt>
    <dgm:pt modelId="{22007E9E-4F63-48CE-BBD6-EC84A88C754D}" type="pres">
      <dgm:prSet presAssocID="{46C8E84F-F0B4-4084-9233-ED6B34124098}" presName="Name9" presStyleLbl="parChTrans1D2" presStyleIdx="5" presStyleCnt="17"/>
      <dgm:spPr/>
    </dgm:pt>
    <dgm:pt modelId="{4998F1C5-335A-4DDF-BC37-99470B0E4FC4}" type="pres">
      <dgm:prSet presAssocID="{46C8E84F-F0B4-4084-9233-ED6B34124098}" presName="connTx" presStyleLbl="parChTrans1D2" presStyleIdx="5" presStyleCnt="17"/>
      <dgm:spPr/>
    </dgm:pt>
    <dgm:pt modelId="{DD07982D-45E1-43CD-8127-79BE9B145463}" type="pres">
      <dgm:prSet presAssocID="{22EEDD2E-8A24-41D9-B90F-6AF3EF2D1D1E}" presName="node" presStyleLbl="node1" presStyleIdx="5" presStyleCnt="17">
        <dgm:presLayoutVars>
          <dgm:bulletEnabled val="1"/>
        </dgm:presLayoutVars>
      </dgm:prSet>
      <dgm:spPr/>
    </dgm:pt>
    <dgm:pt modelId="{8F302A2D-33B6-454F-9D84-E7BD41CB9D02}" type="pres">
      <dgm:prSet presAssocID="{253F9339-D3E1-4987-9461-AACB15A20371}" presName="Name9" presStyleLbl="parChTrans1D2" presStyleIdx="6" presStyleCnt="17"/>
      <dgm:spPr/>
    </dgm:pt>
    <dgm:pt modelId="{FB223F29-57A0-43BF-86AC-E1683D3B74A2}" type="pres">
      <dgm:prSet presAssocID="{253F9339-D3E1-4987-9461-AACB15A20371}" presName="connTx" presStyleLbl="parChTrans1D2" presStyleIdx="6" presStyleCnt="17"/>
      <dgm:spPr/>
    </dgm:pt>
    <dgm:pt modelId="{27B2FD54-C24A-4F9A-9BC8-D4549644EE2A}" type="pres">
      <dgm:prSet presAssocID="{12723A1B-0C90-4FA7-AC9F-7B4E820CB3A7}" presName="node" presStyleLbl="node1" presStyleIdx="6" presStyleCnt="17">
        <dgm:presLayoutVars>
          <dgm:bulletEnabled val="1"/>
        </dgm:presLayoutVars>
      </dgm:prSet>
      <dgm:spPr/>
    </dgm:pt>
    <dgm:pt modelId="{2C4655FE-BF39-41DB-ACAB-C72B8A0C7CD4}" type="pres">
      <dgm:prSet presAssocID="{9D1949D7-AB55-473C-B22C-D0D1A331E400}" presName="Name9" presStyleLbl="parChTrans1D2" presStyleIdx="7" presStyleCnt="17"/>
      <dgm:spPr/>
    </dgm:pt>
    <dgm:pt modelId="{64842272-1F46-449D-BA51-26CCC87F0A21}" type="pres">
      <dgm:prSet presAssocID="{9D1949D7-AB55-473C-B22C-D0D1A331E400}" presName="connTx" presStyleLbl="parChTrans1D2" presStyleIdx="7" presStyleCnt="17"/>
      <dgm:spPr/>
    </dgm:pt>
    <dgm:pt modelId="{E95A6C25-BFA6-4F7C-8CFB-A0EFC27C0604}" type="pres">
      <dgm:prSet presAssocID="{0CCA01F4-083B-4FB2-A526-7EE0B76F77C6}" presName="node" presStyleLbl="node1" presStyleIdx="7" presStyleCnt="17">
        <dgm:presLayoutVars>
          <dgm:bulletEnabled val="1"/>
        </dgm:presLayoutVars>
      </dgm:prSet>
      <dgm:spPr/>
    </dgm:pt>
    <dgm:pt modelId="{E24BA670-B231-47C0-ACF0-03A38DCFF151}" type="pres">
      <dgm:prSet presAssocID="{06ED82A2-56C1-472C-8199-071F5FA2DA79}" presName="Name9" presStyleLbl="parChTrans1D2" presStyleIdx="8" presStyleCnt="17"/>
      <dgm:spPr/>
    </dgm:pt>
    <dgm:pt modelId="{53B9DAD3-175A-4390-A989-89E2259288BB}" type="pres">
      <dgm:prSet presAssocID="{06ED82A2-56C1-472C-8199-071F5FA2DA79}" presName="connTx" presStyleLbl="parChTrans1D2" presStyleIdx="8" presStyleCnt="17"/>
      <dgm:spPr/>
    </dgm:pt>
    <dgm:pt modelId="{6EC3A32E-EBAE-4D9D-B4F9-D12FD7C29019}" type="pres">
      <dgm:prSet presAssocID="{492CA77E-4E31-40D0-BE0D-2D0C4F5258DF}" presName="node" presStyleLbl="node1" presStyleIdx="8" presStyleCnt="17">
        <dgm:presLayoutVars>
          <dgm:bulletEnabled val="1"/>
        </dgm:presLayoutVars>
      </dgm:prSet>
      <dgm:spPr/>
    </dgm:pt>
    <dgm:pt modelId="{3ADB49AE-56A7-4BF6-88F8-0F949569F0C0}" type="pres">
      <dgm:prSet presAssocID="{8928D153-56AD-4A95-8524-38E11A9A02F6}" presName="Name9" presStyleLbl="parChTrans1D2" presStyleIdx="9" presStyleCnt="17"/>
      <dgm:spPr/>
    </dgm:pt>
    <dgm:pt modelId="{F029003E-CAE1-4711-A8DA-3928E0564522}" type="pres">
      <dgm:prSet presAssocID="{8928D153-56AD-4A95-8524-38E11A9A02F6}" presName="connTx" presStyleLbl="parChTrans1D2" presStyleIdx="9" presStyleCnt="17"/>
      <dgm:spPr/>
    </dgm:pt>
    <dgm:pt modelId="{FFCD20C8-457E-4FCC-ACA9-FA4AFA170320}" type="pres">
      <dgm:prSet presAssocID="{8CA57723-A3E3-432C-AFA4-02EAFB92899D}" presName="node" presStyleLbl="node1" presStyleIdx="9" presStyleCnt="17">
        <dgm:presLayoutVars>
          <dgm:bulletEnabled val="1"/>
        </dgm:presLayoutVars>
      </dgm:prSet>
      <dgm:spPr/>
    </dgm:pt>
    <dgm:pt modelId="{BA924E40-DCA6-459E-844E-BDCD0996DB2D}" type="pres">
      <dgm:prSet presAssocID="{FD08A0D2-84DE-443E-92FA-A8BCA26E3591}" presName="Name9" presStyleLbl="parChTrans1D2" presStyleIdx="10" presStyleCnt="17"/>
      <dgm:spPr/>
    </dgm:pt>
    <dgm:pt modelId="{487D4BF2-4984-4627-B6DE-69E89AFE25E2}" type="pres">
      <dgm:prSet presAssocID="{FD08A0D2-84DE-443E-92FA-A8BCA26E3591}" presName="connTx" presStyleLbl="parChTrans1D2" presStyleIdx="10" presStyleCnt="17"/>
      <dgm:spPr/>
    </dgm:pt>
    <dgm:pt modelId="{CDBBA814-DDEE-41B3-AE03-C7EEFDFBBF69}" type="pres">
      <dgm:prSet presAssocID="{084F1089-5638-4B74-9A8B-A44B15572084}" presName="node" presStyleLbl="node1" presStyleIdx="10" presStyleCnt="17">
        <dgm:presLayoutVars>
          <dgm:bulletEnabled val="1"/>
        </dgm:presLayoutVars>
      </dgm:prSet>
      <dgm:spPr/>
    </dgm:pt>
    <dgm:pt modelId="{7F14598F-B1F6-4D8E-874D-81B15924F209}" type="pres">
      <dgm:prSet presAssocID="{8A36276F-C40C-44F2-B380-30A5ECFE3A1A}" presName="Name9" presStyleLbl="parChTrans1D2" presStyleIdx="11" presStyleCnt="17"/>
      <dgm:spPr/>
    </dgm:pt>
    <dgm:pt modelId="{0E07EEB2-9F2A-4D8E-8423-B0DF4AC251CD}" type="pres">
      <dgm:prSet presAssocID="{8A36276F-C40C-44F2-B380-30A5ECFE3A1A}" presName="connTx" presStyleLbl="parChTrans1D2" presStyleIdx="11" presStyleCnt="17"/>
      <dgm:spPr/>
    </dgm:pt>
    <dgm:pt modelId="{940FE01D-2A18-4673-AB77-EBED1F134820}" type="pres">
      <dgm:prSet presAssocID="{A112B5E5-5605-4868-B40E-BD7BEDB0B391}" presName="node" presStyleLbl="node1" presStyleIdx="11" presStyleCnt="17">
        <dgm:presLayoutVars>
          <dgm:bulletEnabled val="1"/>
        </dgm:presLayoutVars>
      </dgm:prSet>
      <dgm:spPr/>
    </dgm:pt>
    <dgm:pt modelId="{D002826D-778B-46DE-98FE-A953AAEE1AB5}" type="pres">
      <dgm:prSet presAssocID="{64C5B159-3334-4AE9-BF98-E012F340230C}" presName="Name9" presStyleLbl="parChTrans1D2" presStyleIdx="12" presStyleCnt="17"/>
      <dgm:spPr/>
    </dgm:pt>
    <dgm:pt modelId="{B78F335D-0911-457F-8782-624E87FB54ED}" type="pres">
      <dgm:prSet presAssocID="{64C5B159-3334-4AE9-BF98-E012F340230C}" presName="connTx" presStyleLbl="parChTrans1D2" presStyleIdx="12" presStyleCnt="17"/>
      <dgm:spPr/>
    </dgm:pt>
    <dgm:pt modelId="{67B3B403-D188-49DA-9784-1928FF3272BA}" type="pres">
      <dgm:prSet presAssocID="{FA82B900-6C2C-40B3-B33A-4CBEF4827C45}" presName="node" presStyleLbl="node1" presStyleIdx="12" presStyleCnt="17">
        <dgm:presLayoutVars>
          <dgm:bulletEnabled val="1"/>
        </dgm:presLayoutVars>
      </dgm:prSet>
      <dgm:spPr/>
    </dgm:pt>
    <dgm:pt modelId="{AEA71DFD-033D-46C3-B585-38166685F27A}" type="pres">
      <dgm:prSet presAssocID="{273A980D-45D6-4F8D-9B5B-CC03313E2E23}" presName="Name9" presStyleLbl="parChTrans1D2" presStyleIdx="13" presStyleCnt="17"/>
      <dgm:spPr/>
    </dgm:pt>
    <dgm:pt modelId="{8393EF0F-85BF-430E-A290-DFF007FFBFDC}" type="pres">
      <dgm:prSet presAssocID="{273A980D-45D6-4F8D-9B5B-CC03313E2E23}" presName="connTx" presStyleLbl="parChTrans1D2" presStyleIdx="13" presStyleCnt="17"/>
      <dgm:spPr/>
    </dgm:pt>
    <dgm:pt modelId="{E35D45F9-3187-4F5A-8530-2F4D7BB4E3C8}" type="pres">
      <dgm:prSet presAssocID="{8859B4BC-B5E7-48E0-BEF2-53C85FC50E59}" presName="node" presStyleLbl="node1" presStyleIdx="13" presStyleCnt="17">
        <dgm:presLayoutVars>
          <dgm:bulletEnabled val="1"/>
        </dgm:presLayoutVars>
      </dgm:prSet>
      <dgm:spPr/>
    </dgm:pt>
    <dgm:pt modelId="{459856C1-95A7-472C-ADFE-1957B9DA0B98}" type="pres">
      <dgm:prSet presAssocID="{660B0237-BB07-4AF8-A071-30419B4E8D5C}" presName="Name9" presStyleLbl="parChTrans1D2" presStyleIdx="14" presStyleCnt="17"/>
      <dgm:spPr/>
    </dgm:pt>
    <dgm:pt modelId="{03C238B2-5570-4D74-B120-8DA1A762F5C0}" type="pres">
      <dgm:prSet presAssocID="{660B0237-BB07-4AF8-A071-30419B4E8D5C}" presName="connTx" presStyleLbl="parChTrans1D2" presStyleIdx="14" presStyleCnt="17"/>
      <dgm:spPr/>
    </dgm:pt>
    <dgm:pt modelId="{2F9C9E2B-BEF1-429F-8B6C-BD9954E10489}" type="pres">
      <dgm:prSet presAssocID="{816704AF-41F5-43E9-AF9F-56F1F81536B7}" presName="node" presStyleLbl="node1" presStyleIdx="14" presStyleCnt="17">
        <dgm:presLayoutVars>
          <dgm:bulletEnabled val="1"/>
        </dgm:presLayoutVars>
      </dgm:prSet>
      <dgm:spPr/>
    </dgm:pt>
    <dgm:pt modelId="{FE5C9BF8-264F-467C-97A8-4CA7FAA242FF}" type="pres">
      <dgm:prSet presAssocID="{43DA62E3-46C7-4050-AE6E-ECEDE580F597}" presName="Name9" presStyleLbl="parChTrans1D2" presStyleIdx="15" presStyleCnt="17"/>
      <dgm:spPr/>
    </dgm:pt>
    <dgm:pt modelId="{CD5CF622-69D4-44EA-8F2E-03BC30BE39D1}" type="pres">
      <dgm:prSet presAssocID="{43DA62E3-46C7-4050-AE6E-ECEDE580F597}" presName="connTx" presStyleLbl="parChTrans1D2" presStyleIdx="15" presStyleCnt="17"/>
      <dgm:spPr/>
    </dgm:pt>
    <dgm:pt modelId="{D774ADCE-E666-4813-A871-DDCCF9670255}" type="pres">
      <dgm:prSet presAssocID="{F471237E-66E1-4283-92CC-B9CF1513368A}" presName="node" presStyleLbl="node1" presStyleIdx="15" presStyleCnt="17">
        <dgm:presLayoutVars>
          <dgm:bulletEnabled val="1"/>
        </dgm:presLayoutVars>
      </dgm:prSet>
      <dgm:spPr/>
    </dgm:pt>
    <dgm:pt modelId="{7E80C929-1797-4126-A4C5-B1588996F12F}" type="pres">
      <dgm:prSet presAssocID="{FEC58B6D-4D28-4ADE-B46B-64744557F588}" presName="Name9" presStyleLbl="parChTrans1D2" presStyleIdx="16" presStyleCnt="17"/>
      <dgm:spPr/>
    </dgm:pt>
    <dgm:pt modelId="{52FA4E20-8BF9-4CC1-A90E-B7932A93D933}" type="pres">
      <dgm:prSet presAssocID="{FEC58B6D-4D28-4ADE-B46B-64744557F588}" presName="connTx" presStyleLbl="parChTrans1D2" presStyleIdx="16" presStyleCnt="17"/>
      <dgm:spPr/>
    </dgm:pt>
    <dgm:pt modelId="{AF3D984F-A2A0-4642-85E0-D195A3A54CDB}" type="pres">
      <dgm:prSet presAssocID="{36CB5D40-6257-465D-9529-E7BEF7271AC2}" presName="node" presStyleLbl="node1" presStyleIdx="16" presStyleCnt="17">
        <dgm:presLayoutVars>
          <dgm:bulletEnabled val="1"/>
        </dgm:presLayoutVars>
      </dgm:prSet>
      <dgm:spPr/>
    </dgm:pt>
  </dgm:ptLst>
  <dgm:cxnLst>
    <dgm:cxn modelId="{5FF27B05-4374-43FE-A82F-BBBC778DB930}" type="presOf" srcId="{FEC58B6D-4D28-4ADE-B46B-64744557F588}" destId="{52FA4E20-8BF9-4CC1-A90E-B7932A93D933}" srcOrd="1" destOrd="0" presId="urn:microsoft.com/office/officeart/2005/8/layout/radial1"/>
    <dgm:cxn modelId="{5B929608-27F5-4847-A5F8-D84B2B1BAC76}" type="presOf" srcId="{45988103-0961-4939-AED2-8C19F4F5F91E}" destId="{DB85B9F8-CCE1-4E38-B194-3F7633F56F58}" srcOrd="0" destOrd="0" presId="urn:microsoft.com/office/officeart/2005/8/layout/radial1"/>
    <dgm:cxn modelId="{DF6F990D-256D-4D99-911A-804004AC3A79}" type="presOf" srcId="{273A980D-45D6-4F8D-9B5B-CC03313E2E23}" destId="{8393EF0F-85BF-430E-A290-DFF007FFBFDC}" srcOrd="1" destOrd="0" presId="urn:microsoft.com/office/officeart/2005/8/layout/radial1"/>
    <dgm:cxn modelId="{796D240F-74C3-4BA5-A310-175F5D8A1B56}" type="presOf" srcId="{43DA62E3-46C7-4050-AE6E-ECEDE580F597}" destId="{CD5CF622-69D4-44EA-8F2E-03BC30BE39D1}" srcOrd="1" destOrd="0" presId="urn:microsoft.com/office/officeart/2005/8/layout/radial1"/>
    <dgm:cxn modelId="{2A1F2911-EC93-417F-8696-7566288F9361}" type="presOf" srcId="{22EEDD2E-8A24-41D9-B90F-6AF3EF2D1D1E}" destId="{DD07982D-45E1-43CD-8127-79BE9B145463}" srcOrd="0" destOrd="0" presId="urn:microsoft.com/office/officeart/2005/8/layout/radial1"/>
    <dgm:cxn modelId="{22672E16-8FA3-4CD9-A1DF-CA3D4CA52A02}" type="presOf" srcId="{64C5B159-3334-4AE9-BF98-E012F340230C}" destId="{B78F335D-0911-457F-8782-624E87FB54ED}" srcOrd="1" destOrd="0" presId="urn:microsoft.com/office/officeart/2005/8/layout/radial1"/>
    <dgm:cxn modelId="{43DBA818-4CF7-44B6-8009-D9515E25003B}" type="presOf" srcId="{F471237E-66E1-4283-92CC-B9CF1513368A}" destId="{D774ADCE-E666-4813-A871-DDCCF9670255}" srcOrd="0" destOrd="0" presId="urn:microsoft.com/office/officeart/2005/8/layout/radial1"/>
    <dgm:cxn modelId="{CF848619-356B-45CD-8BB6-7A4C58EC1DDB}" type="presOf" srcId="{B616D179-5CA1-4179-AFEE-D6D93056F90A}" destId="{16A7F47E-582F-45C1-8365-C1C34BD09140}" srcOrd="0" destOrd="0" presId="urn:microsoft.com/office/officeart/2005/8/layout/radial1"/>
    <dgm:cxn modelId="{C4C6521A-161B-4CB4-AEE1-F1F6A38D26A3}" type="presOf" srcId="{12478AC4-C86E-4984-82E0-BB4BAAB17840}" destId="{746DAC46-CC39-489E-A0C2-5CF870F37FE9}" srcOrd="0" destOrd="0" presId="urn:microsoft.com/office/officeart/2005/8/layout/radial1"/>
    <dgm:cxn modelId="{080BA31C-A230-468E-BDC5-8A74142A9D3A}" type="presOf" srcId="{7F241628-3A78-4E88-BCD2-0916636E72C0}" destId="{989711A4-F19C-42C8-9994-4B4CE99796C0}" srcOrd="0" destOrd="0" presId="urn:microsoft.com/office/officeart/2005/8/layout/radial1"/>
    <dgm:cxn modelId="{AE7F1929-C7E7-4F13-A3EC-E0763ADFDADE}" type="presOf" srcId="{FA82B900-6C2C-40B3-B33A-4CBEF4827C45}" destId="{67B3B403-D188-49DA-9784-1928FF3272BA}" srcOrd="0" destOrd="0" presId="urn:microsoft.com/office/officeart/2005/8/layout/radial1"/>
    <dgm:cxn modelId="{5776AD29-B032-4ABC-9C16-FE595F4C369D}" type="presOf" srcId="{084F1089-5638-4B74-9A8B-A44B15572084}" destId="{CDBBA814-DDEE-41B3-AE03-C7EEFDFBBF69}" srcOrd="0" destOrd="0" presId="urn:microsoft.com/office/officeart/2005/8/layout/radial1"/>
    <dgm:cxn modelId="{964C672C-3117-429D-8250-27CED460583F}" type="presOf" srcId="{9202A2BC-C037-4F38-848D-6988F36DD66F}" destId="{BB085E56-6447-47CA-B1BA-9916893A3B8B}" srcOrd="1" destOrd="0" presId="urn:microsoft.com/office/officeart/2005/8/layout/radial1"/>
    <dgm:cxn modelId="{FCB55633-2A46-4D8A-8F88-FA73B351EC78}" type="presOf" srcId="{C46A5A32-A0AF-40A5-851D-01389CD6E2B4}" destId="{DDF89EE8-8D5D-4F52-BB7E-0863B09EF275}" srcOrd="0" destOrd="0" presId="urn:microsoft.com/office/officeart/2005/8/layout/radial1"/>
    <dgm:cxn modelId="{0AE87233-A05C-4A41-9A20-B918C0B83DA5}" type="presOf" srcId="{46C8E84F-F0B4-4084-9233-ED6B34124098}" destId="{22007E9E-4F63-48CE-BBD6-EC84A88C754D}" srcOrd="0" destOrd="0" presId="urn:microsoft.com/office/officeart/2005/8/layout/radial1"/>
    <dgm:cxn modelId="{4F795034-BE15-4410-9FA5-BFD34B25CAC6}" type="presOf" srcId="{660B0237-BB07-4AF8-A071-30419B4E8D5C}" destId="{459856C1-95A7-472C-ADFE-1957B9DA0B98}" srcOrd="0" destOrd="0" presId="urn:microsoft.com/office/officeart/2005/8/layout/radial1"/>
    <dgm:cxn modelId="{9FD7B034-D5E0-48D2-B2BC-1121BA9247AB}" type="presOf" srcId="{FEC58B6D-4D28-4ADE-B46B-64744557F588}" destId="{7E80C929-1797-4126-A4C5-B1588996F12F}" srcOrd="0" destOrd="0" presId="urn:microsoft.com/office/officeart/2005/8/layout/radial1"/>
    <dgm:cxn modelId="{C0C06E36-D798-43B9-9899-85C7E5E3CF3E}" type="presOf" srcId="{B134D3E8-B1C7-45BC-9142-38471B060597}" destId="{CF5F40C5-1199-4B1D-A553-BBDEEBFF0382}" srcOrd="0" destOrd="0" presId="urn:microsoft.com/office/officeart/2005/8/layout/radial1"/>
    <dgm:cxn modelId="{49D0373C-B861-43F7-9BFA-F0E471954FBF}" type="presOf" srcId="{64C5B159-3334-4AE9-BF98-E012F340230C}" destId="{D002826D-778B-46DE-98FE-A953AAEE1AB5}" srcOrd="0" destOrd="0" presId="urn:microsoft.com/office/officeart/2005/8/layout/radial1"/>
    <dgm:cxn modelId="{D95FED3C-F040-4725-834A-B9DFB98261C8}" type="presOf" srcId="{8928D153-56AD-4A95-8524-38E11A9A02F6}" destId="{F029003E-CAE1-4711-A8DA-3928E0564522}" srcOrd="1" destOrd="0" presId="urn:microsoft.com/office/officeart/2005/8/layout/radial1"/>
    <dgm:cxn modelId="{BD89294B-11AD-4496-95D2-4B6AFBA3997F}" srcId="{837993A6-20E9-49D2-BC56-0274D5DAFBC7}" destId="{8859B4BC-B5E7-48E0-BEF2-53C85FC50E59}" srcOrd="13" destOrd="0" parTransId="{273A980D-45D6-4F8D-9B5B-CC03313E2E23}" sibTransId="{11733FB9-CCA2-4E2A-A613-9E401356344D}"/>
    <dgm:cxn modelId="{B5432850-BAF4-4D6A-AA30-C1713093E50D}" srcId="{837993A6-20E9-49D2-BC56-0274D5DAFBC7}" destId="{A112B5E5-5605-4868-B40E-BD7BEDB0B391}" srcOrd="11" destOrd="0" parTransId="{8A36276F-C40C-44F2-B380-30A5ECFE3A1A}" sibTransId="{D4B43D48-D65D-4E59-B162-4301AC58044E}"/>
    <dgm:cxn modelId="{765E8951-FF2E-404F-A896-F723AE0C7CFD}" srcId="{837993A6-20E9-49D2-BC56-0274D5DAFBC7}" destId="{F471237E-66E1-4283-92CC-B9CF1513368A}" srcOrd="15" destOrd="0" parTransId="{43DA62E3-46C7-4050-AE6E-ECEDE580F597}" sibTransId="{50AE2215-376D-426D-9263-5169FC0E88AA}"/>
    <dgm:cxn modelId="{6E482757-221C-44A3-B107-39AAD1AC7863}" srcId="{837993A6-20E9-49D2-BC56-0274D5DAFBC7}" destId="{A46FFC31-EC51-4D6B-A446-012054A0ED26}" srcOrd="0" destOrd="0" parTransId="{AED7A232-DA6F-4481-9AEE-83469DBC6D6D}" sibTransId="{396B753B-BBF6-4502-B510-301EBC789F2A}"/>
    <dgm:cxn modelId="{C98CE159-8D4E-46ED-A0D3-DF93D03BF23B}" srcId="{837993A6-20E9-49D2-BC56-0274D5DAFBC7}" destId="{7F241628-3A78-4E88-BCD2-0916636E72C0}" srcOrd="3" destOrd="0" parTransId="{45988103-0961-4939-AED2-8C19F4F5F91E}" sibTransId="{F16767A3-33F5-4C91-8975-8C31888EF162}"/>
    <dgm:cxn modelId="{33C61A5D-DC5C-45F0-B77B-125C81A14194}" type="presOf" srcId="{8928D153-56AD-4A95-8524-38E11A9A02F6}" destId="{3ADB49AE-56A7-4BF6-88F8-0F949569F0C0}" srcOrd="0" destOrd="0" presId="urn:microsoft.com/office/officeart/2005/8/layout/radial1"/>
    <dgm:cxn modelId="{F5BDCA68-A213-4F0C-B090-8A3056DD3EA2}" type="presOf" srcId="{660B0237-BB07-4AF8-A071-30419B4E8D5C}" destId="{03C238B2-5570-4D74-B120-8DA1A762F5C0}" srcOrd="1" destOrd="0" presId="urn:microsoft.com/office/officeart/2005/8/layout/radial1"/>
    <dgm:cxn modelId="{1BF9AF69-F79D-475C-9B19-8D564498DBDE}" type="presOf" srcId="{9D1949D7-AB55-473C-B22C-D0D1A331E400}" destId="{64842272-1F46-449D-BA51-26CCC87F0A21}" srcOrd="1" destOrd="0" presId="urn:microsoft.com/office/officeart/2005/8/layout/radial1"/>
    <dgm:cxn modelId="{76C6E372-B74E-4DEF-985C-BC3247E137A3}" type="presOf" srcId="{12478AC4-C86E-4984-82E0-BB4BAAB17840}" destId="{17D9B036-B6E0-4131-84E2-3A9ACC847FAB}" srcOrd="1" destOrd="0" presId="urn:microsoft.com/office/officeart/2005/8/layout/radial1"/>
    <dgm:cxn modelId="{D19FA576-8C61-426C-9A01-263043F37CC7}" type="presOf" srcId="{43DA62E3-46C7-4050-AE6E-ECEDE580F597}" destId="{FE5C9BF8-264F-467C-97A8-4CA7FAA242FF}" srcOrd="0" destOrd="0" presId="urn:microsoft.com/office/officeart/2005/8/layout/radial1"/>
    <dgm:cxn modelId="{DB00977D-B60E-443C-A6D7-051536781F8C}" srcId="{837993A6-20E9-49D2-BC56-0274D5DAFBC7}" destId="{C46A5A32-A0AF-40A5-851D-01389CD6E2B4}" srcOrd="1" destOrd="0" parTransId="{E133A183-5A66-43AA-9090-BE2FF6953F7A}" sibTransId="{3FB98FE7-6A73-406B-9539-1F388B52F013}"/>
    <dgm:cxn modelId="{39BB8D7E-0FBA-477D-9EF5-C03E0A56A508}" type="presOf" srcId="{8859B4BC-B5E7-48E0-BEF2-53C85FC50E59}" destId="{E35D45F9-3187-4F5A-8530-2F4D7BB4E3C8}" srcOrd="0" destOrd="0" presId="urn:microsoft.com/office/officeart/2005/8/layout/radial1"/>
    <dgm:cxn modelId="{71E52182-3D99-42ED-8F64-E7EC523EE228}" srcId="{837993A6-20E9-49D2-BC56-0274D5DAFBC7}" destId="{084F1089-5638-4B74-9A8B-A44B15572084}" srcOrd="10" destOrd="0" parTransId="{FD08A0D2-84DE-443E-92FA-A8BCA26E3591}" sibTransId="{535D88EA-04B3-406F-A284-ED0DF2A12D1B}"/>
    <dgm:cxn modelId="{FF207782-1188-4F55-8124-3CA958B36585}" type="presOf" srcId="{492CA77E-4E31-40D0-BE0D-2D0C4F5258DF}" destId="{6EC3A32E-EBAE-4D9D-B4F9-D12FD7C29019}" srcOrd="0" destOrd="0" presId="urn:microsoft.com/office/officeart/2005/8/layout/radial1"/>
    <dgm:cxn modelId="{BA4B4C83-84B5-4D50-A586-A7C7E5E05D5C}" srcId="{837993A6-20E9-49D2-BC56-0274D5DAFBC7}" destId="{492CA77E-4E31-40D0-BE0D-2D0C4F5258DF}" srcOrd="8" destOrd="0" parTransId="{06ED82A2-56C1-472C-8199-071F5FA2DA79}" sibTransId="{BD85CEA3-9259-478B-AB3E-1FD525EB07AA}"/>
    <dgm:cxn modelId="{CA9B178B-9D38-4BD5-A4B3-59308BFD269F}" type="presOf" srcId="{45988103-0961-4939-AED2-8C19F4F5F91E}" destId="{8122AC81-1F20-49CD-B378-293C5D084F59}" srcOrd="1" destOrd="0" presId="urn:microsoft.com/office/officeart/2005/8/layout/radial1"/>
    <dgm:cxn modelId="{58273B8E-A3A0-4A97-BE10-C15C0ECABB7D}" srcId="{837993A6-20E9-49D2-BC56-0274D5DAFBC7}" destId="{816704AF-41F5-43E9-AF9F-56F1F81536B7}" srcOrd="14" destOrd="0" parTransId="{660B0237-BB07-4AF8-A071-30419B4E8D5C}" sibTransId="{D68E2F8F-C06E-4660-9FA1-085849A74364}"/>
    <dgm:cxn modelId="{732DFC93-A328-4097-81F0-C19B5B52C386}" type="presOf" srcId="{06ED82A2-56C1-472C-8199-071F5FA2DA79}" destId="{53B9DAD3-175A-4390-A989-89E2259288BB}" srcOrd="1" destOrd="0" presId="urn:microsoft.com/office/officeart/2005/8/layout/radial1"/>
    <dgm:cxn modelId="{335B4599-3B30-4E04-BDBF-8608F63B6A6E}" type="presOf" srcId="{8CA57723-A3E3-432C-AFA4-02EAFB92899D}" destId="{FFCD20C8-457E-4FCC-ACA9-FA4AFA170320}" srcOrd="0" destOrd="0" presId="urn:microsoft.com/office/officeart/2005/8/layout/radial1"/>
    <dgm:cxn modelId="{54B7D699-8975-47CA-81D5-0D9CCC194BB8}" srcId="{837993A6-20E9-49D2-BC56-0274D5DAFBC7}" destId="{22EEDD2E-8A24-41D9-B90F-6AF3EF2D1D1E}" srcOrd="5" destOrd="0" parTransId="{46C8E84F-F0B4-4084-9233-ED6B34124098}" sibTransId="{1AE41AA5-92F5-4BDD-B542-4720E0DE0469}"/>
    <dgm:cxn modelId="{A160669A-4201-4386-B7E9-9BD0D70F715E}" type="presOf" srcId="{837993A6-20E9-49D2-BC56-0274D5DAFBC7}" destId="{5991CA3D-3EDF-4C16-9509-A0EC370174F8}" srcOrd="0" destOrd="0" presId="urn:microsoft.com/office/officeart/2005/8/layout/radial1"/>
    <dgm:cxn modelId="{1456199F-BC11-4C44-9F8F-0B6ECACC7F18}" type="presOf" srcId="{9202A2BC-C037-4F38-848D-6988F36DD66F}" destId="{A71D2609-02D1-4D1F-9ADA-0DE25C72FAB0}" srcOrd="0" destOrd="0" presId="urn:microsoft.com/office/officeart/2005/8/layout/radial1"/>
    <dgm:cxn modelId="{BA4D71A6-DFBC-4FBD-9FD1-ACCA3D4EDDFB}" type="presOf" srcId="{E133A183-5A66-43AA-9090-BE2FF6953F7A}" destId="{10CB9D4E-636B-4A0A-B0B0-880891107E84}" srcOrd="0" destOrd="0" presId="urn:microsoft.com/office/officeart/2005/8/layout/radial1"/>
    <dgm:cxn modelId="{B93E32A8-56F7-46A0-BC6B-8A0D0D118737}" srcId="{837993A6-20E9-49D2-BC56-0274D5DAFBC7}" destId="{B616D179-5CA1-4179-AFEE-D6D93056F90A}" srcOrd="2" destOrd="0" parTransId="{12478AC4-C86E-4984-82E0-BB4BAAB17840}" sibTransId="{C9C49A0F-DC6E-4EA0-AE32-8DF44DA040AD}"/>
    <dgm:cxn modelId="{DD9151AC-50FC-4FA7-A394-A4ADF9A088E6}" srcId="{837993A6-20E9-49D2-BC56-0274D5DAFBC7}" destId="{05B56C26-0C29-48EE-840B-E4B548129C82}" srcOrd="4" destOrd="0" parTransId="{9202A2BC-C037-4F38-848D-6988F36DD66F}" sibTransId="{78F0CB81-676E-4B72-A420-17392791339A}"/>
    <dgm:cxn modelId="{DCB8A8B0-FD19-4122-BF72-2AEBE85CC91E}" type="presOf" srcId="{253F9339-D3E1-4987-9461-AACB15A20371}" destId="{FB223F29-57A0-43BF-86AC-E1683D3B74A2}" srcOrd="1" destOrd="0" presId="urn:microsoft.com/office/officeart/2005/8/layout/radial1"/>
    <dgm:cxn modelId="{4E3988B1-69A8-4CCF-8A8C-ACD320540377}" type="presOf" srcId="{06ED82A2-56C1-472C-8199-071F5FA2DA79}" destId="{E24BA670-B231-47C0-ACF0-03A38DCFF151}" srcOrd="0" destOrd="0" presId="urn:microsoft.com/office/officeart/2005/8/layout/radial1"/>
    <dgm:cxn modelId="{40310CB6-05D2-420C-84CA-D21ADEEA181B}" srcId="{837993A6-20E9-49D2-BC56-0274D5DAFBC7}" destId="{36CB5D40-6257-465D-9529-E7BEF7271AC2}" srcOrd="16" destOrd="0" parTransId="{FEC58B6D-4D28-4ADE-B46B-64744557F588}" sibTransId="{BB06A17D-E9E0-458A-A350-360CCD16EFB4}"/>
    <dgm:cxn modelId="{EAE657B8-7EEF-443F-B7F9-85959244BE29}" srcId="{837993A6-20E9-49D2-BC56-0274D5DAFBC7}" destId="{8CA57723-A3E3-432C-AFA4-02EAFB92899D}" srcOrd="9" destOrd="0" parTransId="{8928D153-56AD-4A95-8524-38E11A9A02F6}" sibTransId="{2B9850B6-C3A8-4968-A580-2881D379E623}"/>
    <dgm:cxn modelId="{A4CC80BA-9F2F-41EB-BF60-4E77B974379A}" srcId="{837993A6-20E9-49D2-BC56-0274D5DAFBC7}" destId="{0CCA01F4-083B-4FB2-A526-7EE0B76F77C6}" srcOrd="7" destOrd="0" parTransId="{9D1949D7-AB55-473C-B22C-D0D1A331E400}" sibTransId="{1F3445BD-2BEA-4335-80EC-217916610C32}"/>
    <dgm:cxn modelId="{340892BD-0062-4C31-B8EF-627444B9E6D1}" type="presOf" srcId="{E133A183-5A66-43AA-9090-BE2FF6953F7A}" destId="{6E0AE9EA-81E4-4749-95CB-4B0F6576EADD}" srcOrd="1" destOrd="0" presId="urn:microsoft.com/office/officeart/2005/8/layout/radial1"/>
    <dgm:cxn modelId="{E0F396C3-DB60-45ED-BE94-CB89D3DED743}" type="presOf" srcId="{FD08A0D2-84DE-443E-92FA-A8BCA26E3591}" destId="{487D4BF2-4984-4627-B6DE-69E89AFE25E2}" srcOrd="1" destOrd="0" presId="urn:microsoft.com/office/officeart/2005/8/layout/radial1"/>
    <dgm:cxn modelId="{824407C4-9777-4A2C-9925-B24038E5596C}" type="presOf" srcId="{12723A1B-0C90-4FA7-AC9F-7B4E820CB3A7}" destId="{27B2FD54-C24A-4F9A-9BC8-D4549644EE2A}" srcOrd="0" destOrd="0" presId="urn:microsoft.com/office/officeart/2005/8/layout/radial1"/>
    <dgm:cxn modelId="{A91B31C7-640C-4F1E-98F8-48D1033629E9}" srcId="{B134D3E8-B1C7-45BC-9142-38471B060597}" destId="{0BA538F4-272E-475E-BFA1-7867569178DC}" srcOrd="1" destOrd="0" parTransId="{AF1F1A5E-F62D-4374-81D5-B84B9AED802D}" sibTransId="{C0136BC7-5A2D-4FCF-BBC9-4ED0EBC0C125}"/>
    <dgm:cxn modelId="{6F9B7ACE-D516-4840-897E-D9B8A6D80E96}" srcId="{B134D3E8-B1C7-45BC-9142-38471B060597}" destId="{837993A6-20E9-49D2-BC56-0274D5DAFBC7}" srcOrd="0" destOrd="0" parTransId="{B2B1D079-E001-4BA9-96E2-068377D85D7D}" sibTransId="{23507E7C-DFB5-45A3-B3DE-C9F3708DC3AF}"/>
    <dgm:cxn modelId="{AC67E8D2-6BF9-49B0-97E8-B6052F80DA69}" type="presOf" srcId="{46C8E84F-F0B4-4084-9233-ED6B34124098}" destId="{4998F1C5-335A-4DDF-BC37-99470B0E4FC4}" srcOrd="1" destOrd="0" presId="urn:microsoft.com/office/officeart/2005/8/layout/radial1"/>
    <dgm:cxn modelId="{06B774D3-81A0-438E-80C4-4248B52A7A11}" type="presOf" srcId="{273A980D-45D6-4F8D-9B5B-CC03313E2E23}" destId="{AEA71DFD-033D-46C3-B585-38166685F27A}" srcOrd="0" destOrd="0" presId="urn:microsoft.com/office/officeart/2005/8/layout/radial1"/>
    <dgm:cxn modelId="{3171D6D4-C02B-4D73-A3A7-94D002E057A5}" type="presOf" srcId="{9D1949D7-AB55-473C-B22C-D0D1A331E400}" destId="{2C4655FE-BF39-41DB-ACAB-C72B8A0C7CD4}" srcOrd="0" destOrd="0" presId="urn:microsoft.com/office/officeart/2005/8/layout/radial1"/>
    <dgm:cxn modelId="{C868E9D4-EAB0-4121-BB91-1B920BC48268}" type="presOf" srcId="{AED7A232-DA6F-4481-9AEE-83469DBC6D6D}" destId="{957F7D43-14F7-40DB-9A90-9EB4A11944D6}" srcOrd="0" destOrd="0" presId="urn:microsoft.com/office/officeart/2005/8/layout/radial1"/>
    <dgm:cxn modelId="{F64793D5-6762-4A07-A95D-A1CDFA841198}" type="presOf" srcId="{AED7A232-DA6F-4481-9AEE-83469DBC6D6D}" destId="{A09E51DF-C498-465E-B6F7-C5D899320D88}" srcOrd="1" destOrd="0" presId="urn:microsoft.com/office/officeart/2005/8/layout/radial1"/>
    <dgm:cxn modelId="{98F95CD7-4BDE-4A58-886F-34C0E152E8CF}" srcId="{837993A6-20E9-49D2-BC56-0274D5DAFBC7}" destId="{12723A1B-0C90-4FA7-AC9F-7B4E820CB3A7}" srcOrd="6" destOrd="0" parTransId="{253F9339-D3E1-4987-9461-AACB15A20371}" sibTransId="{5C91CF67-4C09-4254-97F4-56BD02E3AA47}"/>
    <dgm:cxn modelId="{03D17CD7-E4F4-49F4-AB1E-7726E5F65EFE}" type="presOf" srcId="{A112B5E5-5605-4868-B40E-BD7BEDB0B391}" destId="{940FE01D-2A18-4673-AB77-EBED1F134820}" srcOrd="0" destOrd="0" presId="urn:microsoft.com/office/officeart/2005/8/layout/radial1"/>
    <dgm:cxn modelId="{37F240D8-295B-4E50-84F7-938CA2A3825F}" type="presOf" srcId="{816704AF-41F5-43E9-AF9F-56F1F81536B7}" destId="{2F9C9E2B-BEF1-429F-8B6C-BD9954E10489}" srcOrd="0" destOrd="0" presId="urn:microsoft.com/office/officeart/2005/8/layout/radial1"/>
    <dgm:cxn modelId="{BCC6BFE4-37F4-424B-80E6-62C5BDFBB411}" type="presOf" srcId="{253F9339-D3E1-4987-9461-AACB15A20371}" destId="{8F302A2D-33B6-454F-9D84-E7BD41CB9D02}" srcOrd="0" destOrd="0" presId="urn:microsoft.com/office/officeart/2005/8/layout/radial1"/>
    <dgm:cxn modelId="{3C2438E7-AA9F-49F5-B314-79F5B889B4A4}" srcId="{837993A6-20E9-49D2-BC56-0274D5DAFBC7}" destId="{FA82B900-6C2C-40B3-B33A-4CBEF4827C45}" srcOrd="12" destOrd="0" parTransId="{64C5B159-3334-4AE9-BF98-E012F340230C}" sibTransId="{120C4988-2E5C-4302-8DAC-BC1BCCF6F00F}"/>
    <dgm:cxn modelId="{701DCEEB-7CC6-478F-8BFF-99DE9120FE78}" type="presOf" srcId="{FD08A0D2-84DE-443E-92FA-A8BCA26E3591}" destId="{BA924E40-DCA6-459E-844E-BDCD0996DB2D}" srcOrd="0" destOrd="0" presId="urn:microsoft.com/office/officeart/2005/8/layout/radial1"/>
    <dgm:cxn modelId="{3A5941EE-91AA-41A3-AEF2-0A239C419E83}" type="presOf" srcId="{0CCA01F4-083B-4FB2-A526-7EE0B76F77C6}" destId="{E95A6C25-BFA6-4F7C-8CFB-A0EFC27C0604}" srcOrd="0" destOrd="0" presId="urn:microsoft.com/office/officeart/2005/8/layout/radial1"/>
    <dgm:cxn modelId="{07741CEF-61FF-42B3-90B2-1FF058396866}" type="presOf" srcId="{A46FFC31-EC51-4D6B-A446-012054A0ED26}" destId="{554EB2FE-6571-4670-8A09-39F2E1184BC3}" srcOrd="0" destOrd="0" presId="urn:microsoft.com/office/officeart/2005/8/layout/radial1"/>
    <dgm:cxn modelId="{77A59EF0-7D98-42BE-B849-2D4DA89A47D1}" type="presOf" srcId="{8A36276F-C40C-44F2-B380-30A5ECFE3A1A}" destId="{7F14598F-B1F6-4D8E-874D-81B15924F209}" srcOrd="0" destOrd="0" presId="urn:microsoft.com/office/officeart/2005/8/layout/radial1"/>
    <dgm:cxn modelId="{6A2523FE-E482-4AFA-A97E-18E2853518E3}" type="presOf" srcId="{36CB5D40-6257-465D-9529-E7BEF7271AC2}" destId="{AF3D984F-A2A0-4642-85E0-D195A3A54CDB}" srcOrd="0" destOrd="0" presId="urn:microsoft.com/office/officeart/2005/8/layout/radial1"/>
    <dgm:cxn modelId="{45556CFF-1D0F-4E5C-AE94-7ED5A44515D6}" type="presOf" srcId="{05B56C26-0C29-48EE-840B-E4B548129C82}" destId="{0C23BC99-DDAC-4E9D-B00C-6DB2FCD2CA60}" srcOrd="0" destOrd="0" presId="urn:microsoft.com/office/officeart/2005/8/layout/radial1"/>
    <dgm:cxn modelId="{393F8CFF-909B-44D5-A245-F906035F1074}" type="presOf" srcId="{8A36276F-C40C-44F2-B380-30A5ECFE3A1A}" destId="{0E07EEB2-9F2A-4D8E-8423-B0DF4AC251CD}" srcOrd="1" destOrd="0" presId="urn:microsoft.com/office/officeart/2005/8/layout/radial1"/>
    <dgm:cxn modelId="{DEBFBE72-9D7A-42F7-9B05-E383A288132A}" type="presParOf" srcId="{CF5F40C5-1199-4B1D-A553-BBDEEBFF0382}" destId="{5991CA3D-3EDF-4C16-9509-A0EC370174F8}" srcOrd="0" destOrd="0" presId="urn:microsoft.com/office/officeart/2005/8/layout/radial1"/>
    <dgm:cxn modelId="{F82E6DE2-E47C-4D6F-8692-D22A4EA02719}" type="presParOf" srcId="{CF5F40C5-1199-4B1D-A553-BBDEEBFF0382}" destId="{957F7D43-14F7-40DB-9A90-9EB4A11944D6}" srcOrd="1" destOrd="0" presId="urn:microsoft.com/office/officeart/2005/8/layout/radial1"/>
    <dgm:cxn modelId="{1A500CE5-D163-48DB-B5CC-FA905413A4B9}" type="presParOf" srcId="{957F7D43-14F7-40DB-9A90-9EB4A11944D6}" destId="{A09E51DF-C498-465E-B6F7-C5D899320D88}" srcOrd="0" destOrd="0" presId="urn:microsoft.com/office/officeart/2005/8/layout/radial1"/>
    <dgm:cxn modelId="{FCAFDF36-F18F-4186-892C-F6E3C72D48C8}" type="presParOf" srcId="{CF5F40C5-1199-4B1D-A553-BBDEEBFF0382}" destId="{554EB2FE-6571-4670-8A09-39F2E1184BC3}" srcOrd="2" destOrd="0" presId="urn:microsoft.com/office/officeart/2005/8/layout/radial1"/>
    <dgm:cxn modelId="{3FD68610-04EF-4D52-ADDB-3EA0CE53E617}" type="presParOf" srcId="{CF5F40C5-1199-4B1D-A553-BBDEEBFF0382}" destId="{10CB9D4E-636B-4A0A-B0B0-880891107E84}" srcOrd="3" destOrd="0" presId="urn:microsoft.com/office/officeart/2005/8/layout/radial1"/>
    <dgm:cxn modelId="{15F9A84A-2E84-4017-8A3B-D401C2EEA98D}" type="presParOf" srcId="{10CB9D4E-636B-4A0A-B0B0-880891107E84}" destId="{6E0AE9EA-81E4-4749-95CB-4B0F6576EADD}" srcOrd="0" destOrd="0" presId="urn:microsoft.com/office/officeart/2005/8/layout/radial1"/>
    <dgm:cxn modelId="{3553A32B-B388-40C7-A31A-813AFA290602}" type="presParOf" srcId="{CF5F40C5-1199-4B1D-A553-BBDEEBFF0382}" destId="{DDF89EE8-8D5D-4F52-BB7E-0863B09EF275}" srcOrd="4" destOrd="0" presId="urn:microsoft.com/office/officeart/2005/8/layout/radial1"/>
    <dgm:cxn modelId="{1D659F35-9030-471F-AC8D-8A299DF4EB99}" type="presParOf" srcId="{CF5F40C5-1199-4B1D-A553-BBDEEBFF0382}" destId="{746DAC46-CC39-489E-A0C2-5CF870F37FE9}" srcOrd="5" destOrd="0" presId="urn:microsoft.com/office/officeart/2005/8/layout/radial1"/>
    <dgm:cxn modelId="{26BF1434-E4E9-4AF3-9FCB-A7CBE986145A}" type="presParOf" srcId="{746DAC46-CC39-489E-A0C2-5CF870F37FE9}" destId="{17D9B036-B6E0-4131-84E2-3A9ACC847FAB}" srcOrd="0" destOrd="0" presId="urn:microsoft.com/office/officeart/2005/8/layout/radial1"/>
    <dgm:cxn modelId="{1AF58D79-7593-4321-8D62-CD20C3997C0E}" type="presParOf" srcId="{CF5F40C5-1199-4B1D-A553-BBDEEBFF0382}" destId="{16A7F47E-582F-45C1-8365-C1C34BD09140}" srcOrd="6" destOrd="0" presId="urn:microsoft.com/office/officeart/2005/8/layout/radial1"/>
    <dgm:cxn modelId="{14AC81B8-64ED-4662-AC58-575E3B22AF32}" type="presParOf" srcId="{CF5F40C5-1199-4B1D-A553-BBDEEBFF0382}" destId="{DB85B9F8-CCE1-4E38-B194-3F7633F56F58}" srcOrd="7" destOrd="0" presId="urn:microsoft.com/office/officeart/2005/8/layout/radial1"/>
    <dgm:cxn modelId="{A7809009-E632-4E4B-8955-EAE84F3E80F0}" type="presParOf" srcId="{DB85B9F8-CCE1-4E38-B194-3F7633F56F58}" destId="{8122AC81-1F20-49CD-B378-293C5D084F59}" srcOrd="0" destOrd="0" presId="urn:microsoft.com/office/officeart/2005/8/layout/radial1"/>
    <dgm:cxn modelId="{9DE8B65E-8BA3-4D77-88E6-1B92ACAE7B60}" type="presParOf" srcId="{CF5F40C5-1199-4B1D-A553-BBDEEBFF0382}" destId="{989711A4-F19C-42C8-9994-4B4CE99796C0}" srcOrd="8" destOrd="0" presId="urn:microsoft.com/office/officeart/2005/8/layout/radial1"/>
    <dgm:cxn modelId="{2AD07C99-3B94-4C00-807C-C37A6EF8153B}" type="presParOf" srcId="{CF5F40C5-1199-4B1D-A553-BBDEEBFF0382}" destId="{A71D2609-02D1-4D1F-9ADA-0DE25C72FAB0}" srcOrd="9" destOrd="0" presId="urn:microsoft.com/office/officeart/2005/8/layout/radial1"/>
    <dgm:cxn modelId="{C54DD099-DD94-491B-8A87-7D8AC69C3CF3}" type="presParOf" srcId="{A71D2609-02D1-4D1F-9ADA-0DE25C72FAB0}" destId="{BB085E56-6447-47CA-B1BA-9916893A3B8B}" srcOrd="0" destOrd="0" presId="urn:microsoft.com/office/officeart/2005/8/layout/radial1"/>
    <dgm:cxn modelId="{04344113-9378-40F6-9044-3FA6FEF3E7BE}" type="presParOf" srcId="{CF5F40C5-1199-4B1D-A553-BBDEEBFF0382}" destId="{0C23BC99-DDAC-4E9D-B00C-6DB2FCD2CA60}" srcOrd="10" destOrd="0" presId="urn:microsoft.com/office/officeart/2005/8/layout/radial1"/>
    <dgm:cxn modelId="{347CA489-3367-4495-B368-9ED4EB594E85}" type="presParOf" srcId="{CF5F40C5-1199-4B1D-A553-BBDEEBFF0382}" destId="{22007E9E-4F63-48CE-BBD6-EC84A88C754D}" srcOrd="11" destOrd="0" presId="urn:microsoft.com/office/officeart/2005/8/layout/radial1"/>
    <dgm:cxn modelId="{BD6ADE39-D6B3-4B15-9057-5409EB19793E}" type="presParOf" srcId="{22007E9E-4F63-48CE-BBD6-EC84A88C754D}" destId="{4998F1C5-335A-4DDF-BC37-99470B0E4FC4}" srcOrd="0" destOrd="0" presId="urn:microsoft.com/office/officeart/2005/8/layout/radial1"/>
    <dgm:cxn modelId="{ED1A5A38-0AC8-4F91-BE25-6577139D89A9}" type="presParOf" srcId="{CF5F40C5-1199-4B1D-A553-BBDEEBFF0382}" destId="{DD07982D-45E1-43CD-8127-79BE9B145463}" srcOrd="12" destOrd="0" presId="urn:microsoft.com/office/officeart/2005/8/layout/radial1"/>
    <dgm:cxn modelId="{EE9586BC-C8A5-401B-AFC0-C9AE00CC61DE}" type="presParOf" srcId="{CF5F40C5-1199-4B1D-A553-BBDEEBFF0382}" destId="{8F302A2D-33B6-454F-9D84-E7BD41CB9D02}" srcOrd="13" destOrd="0" presId="urn:microsoft.com/office/officeart/2005/8/layout/radial1"/>
    <dgm:cxn modelId="{4657EC12-7DB6-47D4-8F93-FECE98581816}" type="presParOf" srcId="{8F302A2D-33B6-454F-9D84-E7BD41CB9D02}" destId="{FB223F29-57A0-43BF-86AC-E1683D3B74A2}" srcOrd="0" destOrd="0" presId="urn:microsoft.com/office/officeart/2005/8/layout/radial1"/>
    <dgm:cxn modelId="{12500BEF-EED7-44F5-BB2D-24F813A27EC6}" type="presParOf" srcId="{CF5F40C5-1199-4B1D-A553-BBDEEBFF0382}" destId="{27B2FD54-C24A-4F9A-9BC8-D4549644EE2A}" srcOrd="14" destOrd="0" presId="urn:microsoft.com/office/officeart/2005/8/layout/radial1"/>
    <dgm:cxn modelId="{0D6E9F95-5E0A-4043-96C8-06DC0DCBF090}" type="presParOf" srcId="{CF5F40C5-1199-4B1D-A553-BBDEEBFF0382}" destId="{2C4655FE-BF39-41DB-ACAB-C72B8A0C7CD4}" srcOrd="15" destOrd="0" presId="urn:microsoft.com/office/officeart/2005/8/layout/radial1"/>
    <dgm:cxn modelId="{A7F31D33-626A-4953-99ED-859DA20358D2}" type="presParOf" srcId="{2C4655FE-BF39-41DB-ACAB-C72B8A0C7CD4}" destId="{64842272-1F46-449D-BA51-26CCC87F0A21}" srcOrd="0" destOrd="0" presId="urn:microsoft.com/office/officeart/2005/8/layout/radial1"/>
    <dgm:cxn modelId="{D1A990CB-B8F6-474B-BB33-4B85C84DE44A}" type="presParOf" srcId="{CF5F40C5-1199-4B1D-A553-BBDEEBFF0382}" destId="{E95A6C25-BFA6-4F7C-8CFB-A0EFC27C0604}" srcOrd="16" destOrd="0" presId="urn:microsoft.com/office/officeart/2005/8/layout/radial1"/>
    <dgm:cxn modelId="{D8BF7DF0-D1DC-441E-8D0E-8B3C618A435A}" type="presParOf" srcId="{CF5F40C5-1199-4B1D-A553-BBDEEBFF0382}" destId="{E24BA670-B231-47C0-ACF0-03A38DCFF151}" srcOrd="17" destOrd="0" presId="urn:microsoft.com/office/officeart/2005/8/layout/radial1"/>
    <dgm:cxn modelId="{F4956DC4-C5A8-42F7-B487-E5235F4887E3}" type="presParOf" srcId="{E24BA670-B231-47C0-ACF0-03A38DCFF151}" destId="{53B9DAD3-175A-4390-A989-89E2259288BB}" srcOrd="0" destOrd="0" presId="urn:microsoft.com/office/officeart/2005/8/layout/radial1"/>
    <dgm:cxn modelId="{0FF38666-EBEF-4105-AAA8-43A606907025}" type="presParOf" srcId="{CF5F40C5-1199-4B1D-A553-BBDEEBFF0382}" destId="{6EC3A32E-EBAE-4D9D-B4F9-D12FD7C29019}" srcOrd="18" destOrd="0" presId="urn:microsoft.com/office/officeart/2005/8/layout/radial1"/>
    <dgm:cxn modelId="{B547E739-4A26-4E96-BD5A-B571AEF26DCB}" type="presParOf" srcId="{CF5F40C5-1199-4B1D-A553-BBDEEBFF0382}" destId="{3ADB49AE-56A7-4BF6-88F8-0F949569F0C0}" srcOrd="19" destOrd="0" presId="urn:microsoft.com/office/officeart/2005/8/layout/radial1"/>
    <dgm:cxn modelId="{166D764C-AAFE-4D45-9B6A-048F4D143ED7}" type="presParOf" srcId="{3ADB49AE-56A7-4BF6-88F8-0F949569F0C0}" destId="{F029003E-CAE1-4711-A8DA-3928E0564522}" srcOrd="0" destOrd="0" presId="urn:microsoft.com/office/officeart/2005/8/layout/radial1"/>
    <dgm:cxn modelId="{5B5E3325-4EE5-46CF-83D6-D91816D3F864}" type="presParOf" srcId="{CF5F40C5-1199-4B1D-A553-BBDEEBFF0382}" destId="{FFCD20C8-457E-4FCC-ACA9-FA4AFA170320}" srcOrd="20" destOrd="0" presId="urn:microsoft.com/office/officeart/2005/8/layout/radial1"/>
    <dgm:cxn modelId="{BDE7C17A-6245-4BDA-8F72-4640446EFF7C}" type="presParOf" srcId="{CF5F40C5-1199-4B1D-A553-BBDEEBFF0382}" destId="{BA924E40-DCA6-459E-844E-BDCD0996DB2D}" srcOrd="21" destOrd="0" presId="urn:microsoft.com/office/officeart/2005/8/layout/radial1"/>
    <dgm:cxn modelId="{9A532397-EAEB-4774-8D29-0525223312B4}" type="presParOf" srcId="{BA924E40-DCA6-459E-844E-BDCD0996DB2D}" destId="{487D4BF2-4984-4627-B6DE-69E89AFE25E2}" srcOrd="0" destOrd="0" presId="urn:microsoft.com/office/officeart/2005/8/layout/radial1"/>
    <dgm:cxn modelId="{4829CDE6-132B-4438-8810-AE634E832CDC}" type="presParOf" srcId="{CF5F40C5-1199-4B1D-A553-BBDEEBFF0382}" destId="{CDBBA814-DDEE-41B3-AE03-C7EEFDFBBF69}" srcOrd="22" destOrd="0" presId="urn:microsoft.com/office/officeart/2005/8/layout/radial1"/>
    <dgm:cxn modelId="{AFB55CB9-747F-443C-880B-3E49D8B55053}" type="presParOf" srcId="{CF5F40C5-1199-4B1D-A553-BBDEEBFF0382}" destId="{7F14598F-B1F6-4D8E-874D-81B15924F209}" srcOrd="23" destOrd="0" presId="urn:microsoft.com/office/officeart/2005/8/layout/radial1"/>
    <dgm:cxn modelId="{7D2BB453-9869-41E8-B437-B841438350EB}" type="presParOf" srcId="{7F14598F-B1F6-4D8E-874D-81B15924F209}" destId="{0E07EEB2-9F2A-4D8E-8423-B0DF4AC251CD}" srcOrd="0" destOrd="0" presId="urn:microsoft.com/office/officeart/2005/8/layout/radial1"/>
    <dgm:cxn modelId="{624B4F57-0E02-4549-A87F-04D8161BACEA}" type="presParOf" srcId="{CF5F40C5-1199-4B1D-A553-BBDEEBFF0382}" destId="{940FE01D-2A18-4673-AB77-EBED1F134820}" srcOrd="24" destOrd="0" presId="urn:microsoft.com/office/officeart/2005/8/layout/radial1"/>
    <dgm:cxn modelId="{7D111BBF-D583-4B80-895B-0DA3A58667B2}" type="presParOf" srcId="{CF5F40C5-1199-4B1D-A553-BBDEEBFF0382}" destId="{D002826D-778B-46DE-98FE-A953AAEE1AB5}" srcOrd="25" destOrd="0" presId="urn:microsoft.com/office/officeart/2005/8/layout/radial1"/>
    <dgm:cxn modelId="{288D0AAD-6B59-4F2A-B409-D9DE72093707}" type="presParOf" srcId="{D002826D-778B-46DE-98FE-A953AAEE1AB5}" destId="{B78F335D-0911-457F-8782-624E87FB54ED}" srcOrd="0" destOrd="0" presId="urn:microsoft.com/office/officeart/2005/8/layout/radial1"/>
    <dgm:cxn modelId="{27B7B746-8005-4EFE-A8EF-DF575593D08F}" type="presParOf" srcId="{CF5F40C5-1199-4B1D-A553-BBDEEBFF0382}" destId="{67B3B403-D188-49DA-9784-1928FF3272BA}" srcOrd="26" destOrd="0" presId="urn:microsoft.com/office/officeart/2005/8/layout/radial1"/>
    <dgm:cxn modelId="{6E7FA04D-2BE4-4B7D-9AE1-DA23492C9B04}" type="presParOf" srcId="{CF5F40C5-1199-4B1D-A553-BBDEEBFF0382}" destId="{AEA71DFD-033D-46C3-B585-38166685F27A}" srcOrd="27" destOrd="0" presId="urn:microsoft.com/office/officeart/2005/8/layout/radial1"/>
    <dgm:cxn modelId="{E4F95711-1614-4B6F-96FD-EC1BD0263709}" type="presParOf" srcId="{AEA71DFD-033D-46C3-B585-38166685F27A}" destId="{8393EF0F-85BF-430E-A290-DFF007FFBFDC}" srcOrd="0" destOrd="0" presId="urn:microsoft.com/office/officeart/2005/8/layout/radial1"/>
    <dgm:cxn modelId="{74DF306E-83B2-4479-A6D5-9FA9C186C16B}" type="presParOf" srcId="{CF5F40C5-1199-4B1D-A553-BBDEEBFF0382}" destId="{E35D45F9-3187-4F5A-8530-2F4D7BB4E3C8}" srcOrd="28" destOrd="0" presId="urn:microsoft.com/office/officeart/2005/8/layout/radial1"/>
    <dgm:cxn modelId="{4CAA691C-B039-4DFD-B734-9F07D1FEADA6}" type="presParOf" srcId="{CF5F40C5-1199-4B1D-A553-BBDEEBFF0382}" destId="{459856C1-95A7-472C-ADFE-1957B9DA0B98}" srcOrd="29" destOrd="0" presId="urn:microsoft.com/office/officeart/2005/8/layout/radial1"/>
    <dgm:cxn modelId="{BBDB3160-F133-4ECC-B832-E529BA6179E3}" type="presParOf" srcId="{459856C1-95A7-472C-ADFE-1957B9DA0B98}" destId="{03C238B2-5570-4D74-B120-8DA1A762F5C0}" srcOrd="0" destOrd="0" presId="urn:microsoft.com/office/officeart/2005/8/layout/radial1"/>
    <dgm:cxn modelId="{650A6EB6-2273-46BC-B1BF-936CD6226ABB}" type="presParOf" srcId="{CF5F40C5-1199-4B1D-A553-BBDEEBFF0382}" destId="{2F9C9E2B-BEF1-429F-8B6C-BD9954E10489}" srcOrd="30" destOrd="0" presId="urn:microsoft.com/office/officeart/2005/8/layout/radial1"/>
    <dgm:cxn modelId="{D8203BBA-C7E5-4504-B522-9DA388369804}" type="presParOf" srcId="{CF5F40C5-1199-4B1D-A553-BBDEEBFF0382}" destId="{FE5C9BF8-264F-467C-97A8-4CA7FAA242FF}" srcOrd="31" destOrd="0" presId="urn:microsoft.com/office/officeart/2005/8/layout/radial1"/>
    <dgm:cxn modelId="{E1B0983F-A159-4536-8CD8-B84C3054849B}" type="presParOf" srcId="{FE5C9BF8-264F-467C-97A8-4CA7FAA242FF}" destId="{CD5CF622-69D4-44EA-8F2E-03BC30BE39D1}" srcOrd="0" destOrd="0" presId="urn:microsoft.com/office/officeart/2005/8/layout/radial1"/>
    <dgm:cxn modelId="{40837C90-DE6B-4906-B6BC-3CD108B32B2C}" type="presParOf" srcId="{CF5F40C5-1199-4B1D-A553-BBDEEBFF0382}" destId="{D774ADCE-E666-4813-A871-DDCCF9670255}" srcOrd="32" destOrd="0" presId="urn:microsoft.com/office/officeart/2005/8/layout/radial1"/>
    <dgm:cxn modelId="{5B64D919-4172-40A9-915F-B24B1715E38D}" type="presParOf" srcId="{CF5F40C5-1199-4B1D-A553-BBDEEBFF0382}" destId="{7E80C929-1797-4126-A4C5-B1588996F12F}" srcOrd="33" destOrd="0" presId="urn:microsoft.com/office/officeart/2005/8/layout/radial1"/>
    <dgm:cxn modelId="{3A6055A2-D100-4C4A-9765-B5947E3CED84}" type="presParOf" srcId="{7E80C929-1797-4126-A4C5-B1588996F12F}" destId="{52FA4E20-8BF9-4CC1-A90E-B7932A93D933}" srcOrd="0" destOrd="0" presId="urn:microsoft.com/office/officeart/2005/8/layout/radial1"/>
    <dgm:cxn modelId="{90001896-B720-4528-A19B-D282FFDE7979}" type="presParOf" srcId="{CF5F40C5-1199-4B1D-A553-BBDEEBFF0382}" destId="{AF3D984F-A2A0-4642-85E0-D195A3A54CDB}" srcOrd="3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91CA3D-3EDF-4C16-9509-A0EC370174F8}">
      <dsp:nvSpPr>
        <dsp:cNvPr id="0" name=""/>
        <dsp:cNvSpPr/>
      </dsp:nvSpPr>
      <dsp:spPr>
        <a:xfrm>
          <a:off x="4949083" y="2190027"/>
          <a:ext cx="617432" cy="61743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tx1"/>
              </a:solidFill>
            </a:rPr>
            <a:t>ITS</a:t>
          </a:r>
        </a:p>
      </dsp:txBody>
      <dsp:txXfrm>
        <a:off x="5039504" y="2280448"/>
        <a:ext cx="436590" cy="436590"/>
      </dsp:txXfrm>
    </dsp:sp>
    <dsp:sp modelId="{957F7D43-14F7-40DB-9A90-9EB4A11944D6}">
      <dsp:nvSpPr>
        <dsp:cNvPr id="0" name=""/>
        <dsp:cNvSpPr/>
      </dsp:nvSpPr>
      <dsp:spPr>
        <a:xfrm rot="16200000">
          <a:off x="4473979" y="1400922"/>
          <a:ext cx="1567640" cy="10568"/>
        </a:xfrm>
        <a:custGeom>
          <a:avLst/>
          <a:gdLst/>
          <a:ahLst/>
          <a:cxnLst/>
          <a:rect l="0" t="0" r="0" b="0"/>
          <a:pathLst>
            <a:path>
              <a:moveTo>
                <a:pt x="0" y="5284"/>
              </a:moveTo>
              <a:lnTo>
                <a:pt x="1567640" y="5284"/>
              </a:lnTo>
            </a:path>
          </a:pathLst>
        </a:custGeom>
        <a:noFill/>
        <a:ln w="3810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5218608" y="1367016"/>
        <a:ext cx="78382" cy="78382"/>
      </dsp:txXfrm>
    </dsp:sp>
    <dsp:sp modelId="{554EB2FE-6571-4670-8A09-39F2E1184BC3}">
      <dsp:nvSpPr>
        <dsp:cNvPr id="0" name=""/>
        <dsp:cNvSpPr/>
      </dsp:nvSpPr>
      <dsp:spPr>
        <a:xfrm>
          <a:off x="4949083" y="4954"/>
          <a:ext cx="617432" cy="61743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solidFill>
                <a:schemeClr val="tx1"/>
              </a:solidFill>
            </a:rPr>
            <a:t>College of Liberal Arts and Sciences</a:t>
          </a:r>
        </a:p>
      </dsp:txBody>
      <dsp:txXfrm>
        <a:off x="5039504" y="95375"/>
        <a:ext cx="436590" cy="436590"/>
      </dsp:txXfrm>
    </dsp:sp>
    <dsp:sp modelId="{10CB9D4E-636B-4A0A-B0B0-880891107E84}">
      <dsp:nvSpPr>
        <dsp:cNvPr id="0" name=""/>
        <dsp:cNvSpPr/>
      </dsp:nvSpPr>
      <dsp:spPr>
        <a:xfrm rot="17470588">
          <a:off x="4868649" y="1474699"/>
          <a:ext cx="1567640" cy="10568"/>
        </a:xfrm>
        <a:custGeom>
          <a:avLst/>
          <a:gdLst/>
          <a:ahLst/>
          <a:cxnLst/>
          <a:rect l="0" t="0" r="0" b="0"/>
          <a:pathLst>
            <a:path>
              <a:moveTo>
                <a:pt x="0" y="5284"/>
              </a:moveTo>
              <a:lnTo>
                <a:pt x="1567640" y="5284"/>
              </a:lnTo>
            </a:path>
          </a:pathLst>
        </a:custGeom>
        <a:noFill/>
        <a:ln w="3810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5613278" y="1440792"/>
        <a:ext cx="78382" cy="78382"/>
      </dsp:txXfrm>
    </dsp:sp>
    <dsp:sp modelId="{DDF89EE8-8D5D-4F52-BB7E-0863B09EF275}">
      <dsp:nvSpPr>
        <dsp:cNvPr id="0" name=""/>
        <dsp:cNvSpPr/>
      </dsp:nvSpPr>
      <dsp:spPr>
        <a:xfrm>
          <a:off x="5738423" y="152507"/>
          <a:ext cx="617432" cy="61743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solidFill>
                <a:schemeClr val="tx1"/>
              </a:solidFill>
            </a:rPr>
            <a:t>College of Dentistry</a:t>
          </a:r>
        </a:p>
      </dsp:txBody>
      <dsp:txXfrm>
        <a:off x="5828844" y="242928"/>
        <a:ext cx="436590" cy="436590"/>
      </dsp:txXfrm>
    </dsp:sp>
    <dsp:sp modelId="{746DAC46-CC39-489E-A0C2-5CF870F37FE9}">
      <dsp:nvSpPr>
        <dsp:cNvPr id="0" name=""/>
        <dsp:cNvSpPr/>
      </dsp:nvSpPr>
      <dsp:spPr>
        <a:xfrm rot="18741176">
          <a:off x="5210016" y="1686064"/>
          <a:ext cx="1567640" cy="10568"/>
        </a:xfrm>
        <a:custGeom>
          <a:avLst/>
          <a:gdLst/>
          <a:ahLst/>
          <a:cxnLst/>
          <a:rect l="0" t="0" r="0" b="0"/>
          <a:pathLst>
            <a:path>
              <a:moveTo>
                <a:pt x="0" y="5284"/>
              </a:moveTo>
              <a:lnTo>
                <a:pt x="1567640" y="5284"/>
              </a:lnTo>
            </a:path>
          </a:pathLst>
        </a:custGeom>
        <a:noFill/>
        <a:ln w="3810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5954645" y="1652158"/>
        <a:ext cx="78382" cy="78382"/>
      </dsp:txXfrm>
    </dsp:sp>
    <dsp:sp modelId="{16A7F47E-582F-45C1-8365-C1C34BD09140}">
      <dsp:nvSpPr>
        <dsp:cNvPr id="0" name=""/>
        <dsp:cNvSpPr/>
      </dsp:nvSpPr>
      <dsp:spPr>
        <a:xfrm>
          <a:off x="6421157" y="575239"/>
          <a:ext cx="617432" cy="61743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solidFill>
                <a:schemeClr val="tx1"/>
              </a:solidFill>
            </a:rPr>
            <a:t>College of Education</a:t>
          </a:r>
        </a:p>
      </dsp:txBody>
      <dsp:txXfrm>
        <a:off x="6511578" y="665660"/>
        <a:ext cx="436590" cy="436590"/>
      </dsp:txXfrm>
    </dsp:sp>
    <dsp:sp modelId="{DB85B9F8-CCE1-4E38-B194-3F7633F56F58}">
      <dsp:nvSpPr>
        <dsp:cNvPr id="0" name=""/>
        <dsp:cNvSpPr/>
      </dsp:nvSpPr>
      <dsp:spPr>
        <a:xfrm rot="20011765">
          <a:off x="5451978" y="2006473"/>
          <a:ext cx="1567640" cy="10568"/>
        </a:xfrm>
        <a:custGeom>
          <a:avLst/>
          <a:gdLst/>
          <a:ahLst/>
          <a:cxnLst/>
          <a:rect l="0" t="0" r="0" b="0"/>
          <a:pathLst>
            <a:path>
              <a:moveTo>
                <a:pt x="0" y="5284"/>
              </a:moveTo>
              <a:lnTo>
                <a:pt x="1567640" y="5284"/>
              </a:lnTo>
            </a:path>
          </a:pathLst>
        </a:custGeom>
        <a:noFill/>
        <a:ln w="3810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6196607" y="1972567"/>
        <a:ext cx="78382" cy="78382"/>
      </dsp:txXfrm>
    </dsp:sp>
    <dsp:sp modelId="{989711A4-F19C-42C8-9994-4B4CE99796C0}">
      <dsp:nvSpPr>
        <dsp:cNvPr id="0" name=""/>
        <dsp:cNvSpPr/>
      </dsp:nvSpPr>
      <dsp:spPr>
        <a:xfrm>
          <a:off x="6905080" y="1216056"/>
          <a:ext cx="617432" cy="61743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solidFill>
                <a:schemeClr val="tx1"/>
              </a:solidFill>
            </a:rPr>
            <a:t>College of Medicine</a:t>
          </a:r>
        </a:p>
      </dsp:txBody>
      <dsp:txXfrm>
        <a:off x="6995501" y="1306477"/>
        <a:ext cx="436590" cy="436590"/>
      </dsp:txXfrm>
    </dsp:sp>
    <dsp:sp modelId="{A71D2609-02D1-4D1F-9ADA-0DE25C72FAB0}">
      <dsp:nvSpPr>
        <dsp:cNvPr id="0" name=""/>
        <dsp:cNvSpPr/>
      </dsp:nvSpPr>
      <dsp:spPr>
        <a:xfrm rot="21282353">
          <a:off x="5561855" y="2392652"/>
          <a:ext cx="1567640" cy="10568"/>
        </a:xfrm>
        <a:custGeom>
          <a:avLst/>
          <a:gdLst/>
          <a:ahLst/>
          <a:cxnLst/>
          <a:rect l="0" t="0" r="0" b="0"/>
          <a:pathLst>
            <a:path>
              <a:moveTo>
                <a:pt x="0" y="5284"/>
              </a:moveTo>
              <a:lnTo>
                <a:pt x="1567640" y="5284"/>
              </a:lnTo>
            </a:path>
          </a:pathLst>
        </a:custGeom>
        <a:noFill/>
        <a:ln w="3810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6306484" y="2358745"/>
        <a:ext cx="78382" cy="78382"/>
      </dsp:txXfrm>
    </dsp:sp>
    <dsp:sp modelId="{0C23BC99-DDAC-4E9D-B00C-6DB2FCD2CA60}">
      <dsp:nvSpPr>
        <dsp:cNvPr id="0" name=""/>
        <dsp:cNvSpPr/>
      </dsp:nvSpPr>
      <dsp:spPr>
        <a:xfrm>
          <a:off x="7124835" y="1988414"/>
          <a:ext cx="617432" cy="61743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solidFill>
                <a:schemeClr val="tx1"/>
              </a:solidFill>
            </a:rPr>
            <a:t>College of Nursing</a:t>
          </a:r>
        </a:p>
      </dsp:txBody>
      <dsp:txXfrm>
        <a:off x="7215256" y="2078835"/>
        <a:ext cx="436590" cy="436590"/>
      </dsp:txXfrm>
    </dsp:sp>
    <dsp:sp modelId="{22007E9E-4F63-48CE-BBD6-EC84A88C754D}">
      <dsp:nvSpPr>
        <dsp:cNvPr id="0" name=""/>
        <dsp:cNvSpPr/>
      </dsp:nvSpPr>
      <dsp:spPr>
        <a:xfrm rot="952941">
          <a:off x="5524809" y="2792445"/>
          <a:ext cx="1567640" cy="10568"/>
        </a:xfrm>
        <a:custGeom>
          <a:avLst/>
          <a:gdLst/>
          <a:ahLst/>
          <a:cxnLst/>
          <a:rect l="0" t="0" r="0" b="0"/>
          <a:pathLst>
            <a:path>
              <a:moveTo>
                <a:pt x="0" y="5284"/>
              </a:moveTo>
              <a:lnTo>
                <a:pt x="1567640" y="5284"/>
              </a:lnTo>
            </a:path>
          </a:pathLst>
        </a:custGeom>
        <a:noFill/>
        <a:ln w="3810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6269438" y="2758539"/>
        <a:ext cx="78382" cy="78382"/>
      </dsp:txXfrm>
    </dsp:sp>
    <dsp:sp modelId="{DD07982D-45E1-43CD-8127-79BE9B145463}">
      <dsp:nvSpPr>
        <dsp:cNvPr id="0" name=""/>
        <dsp:cNvSpPr/>
      </dsp:nvSpPr>
      <dsp:spPr>
        <a:xfrm>
          <a:off x="7050742" y="2788001"/>
          <a:ext cx="617432" cy="61743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solidFill>
                <a:schemeClr val="tx1"/>
              </a:solidFill>
            </a:rPr>
            <a:t>College of Law</a:t>
          </a:r>
        </a:p>
      </dsp:txBody>
      <dsp:txXfrm>
        <a:off x="7141163" y="2878422"/>
        <a:ext cx="436590" cy="436590"/>
      </dsp:txXfrm>
    </dsp:sp>
    <dsp:sp modelId="{8F302A2D-33B6-454F-9D84-E7BD41CB9D02}">
      <dsp:nvSpPr>
        <dsp:cNvPr id="0" name=""/>
        <dsp:cNvSpPr/>
      </dsp:nvSpPr>
      <dsp:spPr>
        <a:xfrm rot="2223529">
          <a:off x="5345842" y="3151859"/>
          <a:ext cx="1567640" cy="10568"/>
        </a:xfrm>
        <a:custGeom>
          <a:avLst/>
          <a:gdLst/>
          <a:ahLst/>
          <a:cxnLst/>
          <a:rect l="0" t="0" r="0" b="0"/>
          <a:pathLst>
            <a:path>
              <a:moveTo>
                <a:pt x="0" y="5284"/>
              </a:moveTo>
              <a:lnTo>
                <a:pt x="1567640" y="5284"/>
              </a:lnTo>
            </a:path>
          </a:pathLst>
        </a:custGeom>
        <a:noFill/>
        <a:ln w="3810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6090471" y="3117952"/>
        <a:ext cx="78382" cy="78382"/>
      </dsp:txXfrm>
    </dsp:sp>
    <dsp:sp modelId="{27B2FD54-C24A-4F9A-9BC8-D4549644EE2A}">
      <dsp:nvSpPr>
        <dsp:cNvPr id="0" name=""/>
        <dsp:cNvSpPr/>
      </dsp:nvSpPr>
      <dsp:spPr>
        <a:xfrm>
          <a:off x="6692809" y="3506827"/>
          <a:ext cx="617432" cy="61743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solidFill>
                <a:schemeClr val="tx1"/>
              </a:solidFill>
            </a:rPr>
            <a:t>College of Pharmacy</a:t>
          </a:r>
        </a:p>
      </dsp:txBody>
      <dsp:txXfrm>
        <a:off x="6783230" y="3597248"/>
        <a:ext cx="436590" cy="436590"/>
      </dsp:txXfrm>
    </dsp:sp>
    <dsp:sp modelId="{2C4655FE-BF39-41DB-ACAB-C72B8A0C7CD4}">
      <dsp:nvSpPr>
        <dsp:cNvPr id="0" name=""/>
        <dsp:cNvSpPr/>
      </dsp:nvSpPr>
      <dsp:spPr>
        <a:xfrm rot="3494118">
          <a:off x="5049125" y="3422352"/>
          <a:ext cx="1567640" cy="10568"/>
        </a:xfrm>
        <a:custGeom>
          <a:avLst/>
          <a:gdLst/>
          <a:ahLst/>
          <a:cxnLst/>
          <a:rect l="0" t="0" r="0" b="0"/>
          <a:pathLst>
            <a:path>
              <a:moveTo>
                <a:pt x="0" y="5284"/>
              </a:moveTo>
              <a:lnTo>
                <a:pt x="1567640" y="5284"/>
              </a:lnTo>
            </a:path>
          </a:pathLst>
        </a:custGeom>
        <a:noFill/>
        <a:ln w="3810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5793755" y="3388445"/>
        <a:ext cx="78382" cy="78382"/>
      </dsp:txXfrm>
    </dsp:sp>
    <dsp:sp modelId="{E95A6C25-BFA6-4F7C-8CFB-A0EFC27C0604}">
      <dsp:nvSpPr>
        <dsp:cNvPr id="0" name=""/>
        <dsp:cNvSpPr/>
      </dsp:nvSpPr>
      <dsp:spPr>
        <a:xfrm>
          <a:off x="6099376" y="4047813"/>
          <a:ext cx="617432" cy="61743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solidFill>
                <a:schemeClr val="tx1"/>
              </a:solidFill>
            </a:rPr>
            <a:t>Graduate College</a:t>
          </a:r>
        </a:p>
      </dsp:txBody>
      <dsp:txXfrm>
        <a:off x="6189797" y="4138234"/>
        <a:ext cx="436590" cy="436590"/>
      </dsp:txXfrm>
    </dsp:sp>
    <dsp:sp modelId="{E24BA670-B231-47C0-ACF0-03A38DCFF151}">
      <dsp:nvSpPr>
        <dsp:cNvPr id="0" name=""/>
        <dsp:cNvSpPr/>
      </dsp:nvSpPr>
      <dsp:spPr>
        <a:xfrm rot="4764706">
          <a:off x="4674732" y="3567392"/>
          <a:ext cx="1567640" cy="10568"/>
        </a:xfrm>
        <a:custGeom>
          <a:avLst/>
          <a:gdLst/>
          <a:ahLst/>
          <a:cxnLst/>
          <a:rect l="0" t="0" r="0" b="0"/>
          <a:pathLst>
            <a:path>
              <a:moveTo>
                <a:pt x="0" y="5284"/>
              </a:moveTo>
              <a:lnTo>
                <a:pt x="1567640" y="5284"/>
              </a:lnTo>
            </a:path>
          </a:pathLst>
        </a:custGeom>
        <a:noFill/>
        <a:ln w="3810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5419362" y="3533486"/>
        <a:ext cx="78382" cy="78382"/>
      </dsp:txXfrm>
    </dsp:sp>
    <dsp:sp modelId="{6EC3A32E-EBAE-4D9D-B4F9-D12FD7C29019}">
      <dsp:nvSpPr>
        <dsp:cNvPr id="0" name=""/>
        <dsp:cNvSpPr/>
      </dsp:nvSpPr>
      <dsp:spPr>
        <a:xfrm>
          <a:off x="5350590" y="4337895"/>
          <a:ext cx="617432" cy="61743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solidFill>
                <a:schemeClr val="tx1"/>
              </a:solidFill>
            </a:rPr>
            <a:t>College of Public Health</a:t>
          </a:r>
        </a:p>
      </dsp:txBody>
      <dsp:txXfrm>
        <a:off x="5441011" y="4428316"/>
        <a:ext cx="436590" cy="436590"/>
      </dsp:txXfrm>
    </dsp:sp>
    <dsp:sp modelId="{3ADB49AE-56A7-4BF6-88F8-0F949569F0C0}">
      <dsp:nvSpPr>
        <dsp:cNvPr id="0" name=""/>
        <dsp:cNvSpPr/>
      </dsp:nvSpPr>
      <dsp:spPr>
        <a:xfrm rot="6035294">
          <a:off x="4273226" y="3567392"/>
          <a:ext cx="1567640" cy="10568"/>
        </a:xfrm>
        <a:custGeom>
          <a:avLst/>
          <a:gdLst/>
          <a:ahLst/>
          <a:cxnLst/>
          <a:rect l="0" t="0" r="0" b="0"/>
          <a:pathLst>
            <a:path>
              <a:moveTo>
                <a:pt x="0" y="5284"/>
              </a:moveTo>
              <a:lnTo>
                <a:pt x="1567640" y="5284"/>
              </a:lnTo>
            </a:path>
          </a:pathLst>
        </a:custGeom>
        <a:noFill/>
        <a:ln w="3810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rot="10800000">
        <a:off x="5017855" y="3533486"/>
        <a:ext cx="78382" cy="78382"/>
      </dsp:txXfrm>
    </dsp:sp>
    <dsp:sp modelId="{FFCD20C8-457E-4FCC-ACA9-FA4AFA170320}">
      <dsp:nvSpPr>
        <dsp:cNvPr id="0" name=""/>
        <dsp:cNvSpPr/>
      </dsp:nvSpPr>
      <dsp:spPr>
        <a:xfrm>
          <a:off x="4547577" y="4337895"/>
          <a:ext cx="617432" cy="61743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solidFill>
                <a:schemeClr val="tx1"/>
              </a:solidFill>
            </a:rPr>
            <a:t>College of Engineering</a:t>
          </a:r>
        </a:p>
      </dsp:txBody>
      <dsp:txXfrm>
        <a:off x="4637998" y="4428316"/>
        <a:ext cx="436590" cy="436590"/>
      </dsp:txXfrm>
    </dsp:sp>
    <dsp:sp modelId="{BA924E40-DCA6-459E-844E-BDCD0996DB2D}">
      <dsp:nvSpPr>
        <dsp:cNvPr id="0" name=""/>
        <dsp:cNvSpPr/>
      </dsp:nvSpPr>
      <dsp:spPr>
        <a:xfrm rot="7305882">
          <a:off x="3898833" y="3422352"/>
          <a:ext cx="1567640" cy="10568"/>
        </a:xfrm>
        <a:custGeom>
          <a:avLst/>
          <a:gdLst/>
          <a:ahLst/>
          <a:cxnLst/>
          <a:rect l="0" t="0" r="0" b="0"/>
          <a:pathLst>
            <a:path>
              <a:moveTo>
                <a:pt x="0" y="5284"/>
              </a:moveTo>
              <a:lnTo>
                <a:pt x="1567640" y="5284"/>
              </a:lnTo>
            </a:path>
          </a:pathLst>
        </a:custGeom>
        <a:noFill/>
        <a:ln w="3810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4643462" y="3388445"/>
        <a:ext cx="78382" cy="78382"/>
      </dsp:txXfrm>
    </dsp:sp>
    <dsp:sp modelId="{CDBBA814-DDEE-41B3-AE03-C7EEFDFBBF69}">
      <dsp:nvSpPr>
        <dsp:cNvPr id="0" name=""/>
        <dsp:cNvSpPr/>
      </dsp:nvSpPr>
      <dsp:spPr>
        <a:xfrm>
          <a:off x="3798791" y="4047813"/>
          <a:ext cx="617432" cy="61743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solidFill>
                <a:schemeClr val="tx1"/>
              </a:solidFill>
            </a:rPr>
            <a:t>College of Business</a:t>
          </a:r>
        </a:p>
      </dsp:txBody>
      <dsp:txXfrm>
        <a:off x="3889212" y="4138234"/>
        <a:ext cx="436590" cy="436590"/>
      </dsp:txXfrm>
    </dsp:sp>
    <dsp:sp modelId="{7F14598F-B1F6-4D8E-874D-81B15924F209}">
      <dsp:nvSpPr>
        <dsp:cNvPr id="0" name=""/>
        <dsp:cNvSpPr/>
      </dsp:nvSpPr>
      <dsp:spPr>
        <a:xfrm rot="8576471">
          <a:off x="3602116" y="3151859"/>
          <a:ext cx="1567640" cy="10568"/>
        </a:xfrm>
        <a:custGeom>
          <a:avLst/>
          <a:gdLst/>
          <a:ahLst/>
          <a:cxnLst/>
          <a:rect l="0" t="0" r="0" b="0"/>
          <a:pathLst>
            <a:path>
              <a:moveTo>
                <a:pt x="0" y="5284"/>
              </a:moveTo>
              <a:lnTo>
                <a:pt x="1567640" y="5284"/>
              </a:lnTo>
            </a:path>
          </a:pathLst>
        </a:custGeom>
        <a:noFill/>
        <a:ln w="3810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4346746" y="3117952"/>
        <a:ext cx="78382" cy="78382"/>
      </dsp:txXfrm>
    </dsp:sp>
    <dsp:sp modelId="{940FE01D-2A18-4673-AB77-EBED1F134820}">
      <dsp:nvSpPr>
        <dsp:cNvPr id="0" name=""/>
        <dsp:cNvSpPr/>
      </dsp:nvSpPr>
      <dsp:spPr>
        <a:xfrm>
          <a:off x="3205358" y="3506827"/>
          <a:ext cx="617432" cy="61743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solidFill>
                <a:schemeClr val="tx1"/>
              </a:solidFill>
            </a:rPr>
            <a:t>University College</a:t>
          </a:r>
        </a:p>
      </dsp:txBody>
      <dsp:txXfrm>
        <a:off x="3295779" y="3597248"/>
        <a:ext cx="436590" cy="436590"/>
      </dsp:txXfrm>
    </dsp:sp>
    <dsp:sp modelId="{D002826D-778B-46DE-98FE-A953AAEE1AB5}">
      <dsp:nvSpPr>
        <dsp:cNvPr id="0" name=""/>
        <dsp:cNvSpPr/>
      </dsp:nvSpPr>
      <dsp:spPr>
        <a:xfrm rot="9847059">
          <a:off x="3423150" y="2792445"/>
          <a:ext cx="1567640" cy="10568"/>
        </a:xfrm>
        <a:custGeom>
          <a:avLst/>
          <a:gdLst/>
          <a:ahLst/>
          <a:cxnLst/>
          <a:rect l="0" t="0" r="0" b="0"/>
          <a:pathLst>
            <a:path>
              <a:moveTo>
                <a:pt x="0" y="5284"/>
              </a:moveTo>
              <a:lnTo>
                <a:pt x="1567640" y="5284"/>
              </a:lnTo>
            </a:path>
          </a:pathLst>
        </a:custGeom>
        <a:noFill/>
        <a:ln w="3810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rot="10800000">
        <a:off x="4167779" y="2758539"/>
        <a:ext cx="78382" cy="78382"/>
      </dsp:txXfrm>
    </dsp:sp>
    <dsp:sp modelId="{67B3B403-D188-49DA-9784-1928FF3272BA}">
      <dsp:nvSpPr>
        <dsp:cNvPr id="0" name=""/>
        <dsp:cNvSpPr/>
      </dsp:nvSpPr>
      <dsp:spPr>
        <a:xfrm>
          <a:off x="2847424" y="2788001"/>
          <a:ext cx="617432" cy="61743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solidFill>
                <a:schemeClr val="tx1"/>
              </a:solidFill>
            </a:rPr>
            <a:t>Athletics</a:t>
          </a:r>
        </a:p>
      </dsp:txBody>
      <dsp:txXfrm>
        <a:off x="2937845" y="2878422"/>
        <a:ext cx="436590" cy="436590"/>
      </dsp:txXfrm>
    </dsp:sp>
    <dsp:sp modelId="{AEA71DFD-033D-46C3-B585-38166685F27A}">
      <dsp:nvSpPr>
        <dsp:cNvPr id="0" name=""/>
        <dsp:cNvSpPr/>
      </dsp:nvSpPr>
      <dsp:spPr>
        <a:xfrm rot="11117647">
          <a:off x="3386103" y="2392652"/>
          <a:ext cx="1567640" cy="10568"/>
        </a:xfrm>
        <a:custGeom>
          <a:avLst/>
          <a:gdLst/>
          <a:ahLst/>
          <a:cxnLst/>
          <a:rect l="0" t="0" r="0" b="0"/>
          <a:pathLst>
            <a:path>
              <a:moveTo>
                <a:pt x="0" y="5284"/>
              </a:moveTo>
              <a:lnTo>
                <a:pt x="1567640" y="5284"/>
              </a:lnTo>
            </a:path>
          </a:pathLst>
        </a:custGeom>
        <a:noFill/>
        <a:ln w="3810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rot="10800000">
        <a:off x="4130733" y="2358745"/>
        <a:ext cx="78382" cy="78382"/>
      </dsp:txXfrm>
    </dsp:sp>
    <dsp:sp modelId="{E35D45F9-3187-4F5A-8530-2F4D7BB4E3C8}">
      <dsp:nvSpPr>
        <dsp:cNvPr id="0" name=""/>
        <dsp:cNvSpPr/>
      </dsp:nvSpPr>
      <dsp:spPr>
        <a:xfrm>
          <a:off x="2773332" y="1988414"/>
          <a:ext cx="617432" cy="61743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solidFill>
                <a:schemeClr val="tx1"/>
              </a:solidFill>
            </a:rPr>
            <a:t>Finance and Operations</a:t>
          </a:r>
        </a:p>
      </dsp:txBody>
      <dsp:txXfrm>
        <a:off x="2863753" y="2078835"/>
        <a:ext cx="436590" cy="436590"/>
      </dsp:txXfrm>
    </dsp:sp>
    <dsp:sp modelId="{459856C1-95A7-472C-ADFE-1957B9DA0B98}">
      <dsp:nvSpPr>
        <dsp:cNvPr id="0" name=""/>
        <dsp:cNvSpPr/>
      </dsp:nvSpPr>
      <dsp:spPr>
        <a:xfrm rot="12388235">
          <a:off x="3495981" y="2006473"/>
          <a:ext cx="1567640" cy="10568"/>
        </a:xfrm>
        <a:custGeom>
          <a:avLst/>
          <a:gdLst/>
          <a:ahLst/>
          <a:cxnLst/>
          <a:rect l="0" t="0" r="0" b="0"/>
          <a:pathLst>
            <a:path>
              <a:moveTo>
                <a:pt x="0" y="5284"/>
              </a:moveTo>
              <a:lnTo>
                <a:pt x="1567640" y="5284"/>
              </a:lnTo>
            </a:path>
          </a:pathLst>
        </a:custGeom>
        <a:noFill/>
        <a:ln w="3810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rot="10800000">
        <a:off x="4240610" y="1972567"/>
        <a:ext cx="78382" cy="78382"/>
      </dsp:txXfrm>
    </dsp:sp>
    <dsp:sp modelId="{2F9C9E2B-BEF1-429F-8B6C-BD9954E10489}">
      <dsp:nvSpPr>
        <dsp:cNvPr id="0" name=""/>
        <dsp:cNvSpPr/>
      </dsp:nvSpPr>
      <dsp:spPr>
        <a:xfrm>
          <a:off x="2993087" y="1216056"/>
          <a:ext cx="617432" cy="61743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solidFill>
                <a:schemeClr val="tx1"/>
              </a:solidFill>
            </a:rPr>
            <a:t>State Hygienic Laboratory</a:t>
          </a:r>
        </a:p>
      </dsp:txBody>
      <dsp:txXfrm>
        <a:off x="3083508" y="1306477"/>
        <a:ext cx="436590" cy="436590"/>
      </dsp:txXfrm>
    </dsp:sp>
    <dsp:sp modelId="{FE5C9BF8-264F-467C-97A8-4CA7FAA242FF}">
      <dsp:nvSpPr>
        <dsp:cNvPr id="0" name=""/>
        <dsp:cNvSpPr/>
      </dsp:nvSpPr>
      <dsp:spPr>
        <a:xfrm rot="13658824">
          <a:off x="3737942" y="1686064"/>
          <a:ext cx="1567640" cy="10568"/>
        </a:xfrm>
        <a:custGeom>
          <a:avLst/>
          <a:gdLst/>
          <a:ahLst/>
          <a:cxnLst/>
          <a:rect l="0" t="0" r="0" b="0"/>
          <a:pathLst>
            <a:path>
              <a:moveTo>
                <a:pt x="0" y="5284"/>
              </a:moveTo>
              <a:lnTo>
                <a:pt x="1567640" y="5284"/>
              </a:lnTo>
            </a:path>
          </a:pathLst>
        </a:custGeom>
        <a:noFill/>
        <a:ln w="3810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rot="10800000">
        <a:off x="4482571" y="1652158"/>
        <a:ext cx="78382" cy="78382"/>
      </dsp:txXfrm>
    </dsp:sp>
    <dsp:sp modelId="{D774ADCE-E666-4813-A871-DDCCF9670255}">
      <dsp:nvSpPr>
        <dsp:cNvPr id="0" name=""/>
        <dsp:cNvSpPr/>
      </dsp:nvSpPr>
      <dsp:spPr>
        <a:xfrm>
          <a:off x="3477009" y="575239"/>
          <a:ext cx="617432" cy="61743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solidFill>
                <a:schemeClr val="tx1"/>
              </a:solidFill>
            </a:rPr>
            <a:t>Division of Student Life</a:t>
          </a:r>
        </a:p>
      </dsp:txBody>
      <dsp:txXfrm>
        <a:off x="3567430" y="665660"/>
        <a:ext cx="436590" cy="436590"/>
      </dsp:txXfrm>
    </dsp:sp>
    <dsp:sp modelId="{7E80C929-1797-4126-A4C5-B1588996F12F}">
      <dsp:nvSpPr>
        <dsp:cNvPr id="0" name=""/>
        <dsp:cNvSpPr/>
      </dsp:nvSpPr>
      <dsp:spPr>
        <a:xfrm rot="14929412">
          <a:off x="4079310" y="1474699"/>
          <a:ext cx="1567640" cy="10568"/>
        </a:xfrm>
        <a:custGeom>
          <a:avLst/>
          <a:gdLst/>
          <a:ahLst/>
          <a:cxnLst/>
          <a:rect l="0" t="0" r="0" b="0"/>
          <a:pathLst>
            <a:path>
              <a:moveTo>
                <a:pt x="0" y="5284"/>
              </a:moveTo>
              <a:lnTo>
                <a:pt x="1567640" y="5284"/>
              </a:lnTo>
            </a:path>
          </a:pathLst>
        </a:custGeom>
        <a:noFill/>
        <a:ln w="3810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4823939" y="1440792"/>
        <a:ext cx="78382" cy="78382"/>
      </dsp:txXfrm>
    </dsp:sp>
    <dsp:sp modelId="{AF3D984F-A2A0-4642-85E0-D195A3A54CDB}">
      <dsp:nvSpPr>
        <dsp:cNvPr id="0" name=""/>
        <dsp:cNvSpPr/>
      </dsp:nvSpPr>
      <dsp:spPr>
        <a:xfrm>
          <a:off x="4159744" y="152507"/>
          <a:ext cx="617432" cy="61743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solidFill>
                <a:schemeClr val="tx1"/>
              </a:solidFill>
            </a:rPr>
            <a:t>University Libraries</a:t>
          </a:r>
        </a:p>
      </dsp:txBody>
      <dsp:txXfrm>
        <a:off x="4250165" y="242928"/>
        <a:ext cx="436590" cy="4365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91CA3D-3EDF-4C16-9509-A0EC370174F8}">
      <dsp:nvSpPr>
        <dsp:cNvPr id="0" name=""/>
        <dsp:cNvSpPr/>
      </dsp:nvSpPr>
      <dsp:spPr>
        <a:xfrm>
          <a:off x="4949083" y="2190027"/>
          <a:ext cx="617432" cy="61743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tx1"/>
              </a:solidFill>
            </a:rPr>
            <a:t>ITS</a:t>
          </a:r>
        </a:p>
      </dsp:txBody>
      <dsp:txXfrm>
        <a:off x="5039504" y="2280448"/>
        <a:ext cx="436590" cy="436590"/>
      </dsp:txXfrm>
    </dsp:sp>
    <dsp:sp modelId="{957F7D43-14F7-40DB-9A90-9EB4A11944D6}">
      <dsp:nvSpPr>
        <dsp:cNvPr id="0" name=""/>
        <dsp:cNvSpPr/>
      </dsp:nvSpPr>
      <dsp:spPr>
        <a:xfrm rot="16200000">
          <a:off x="4473979" y="1400922"/>
          <a:ext cx="1567640" cy="10568"/>
        </a:xfrm>
        <a:custGeom>
          <a:avLst/>
          <a:gdLst/>
          <a:ahLst/>
          <a:cxnLst/>
          <a:rect l="0" t="0" r="0" b="0"/>
          <a:pathLst>
            <a:path>
              <a:moveTo>
                <a:pt x="0" y="5284"/>
              </a:moveTo>
              <a:lnTo>
                <a:pt x="1567640" y="5284"/>
              </a:lnTo>
            </a:path>
          </a:pathLst>
        </a:custGeom>
        <a:noFill/>
        <a:ln w="3810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5218608" y="1367016"/>
        <a:ext cx="78382" cy="78382"/>
      </dsp:txXfrm>
    </dsp:sp>
    <dsp:sp modelId="{554EB2FE-6571-4670-8A09-39F2E1184BC3}">
      <dsp:nvSpPr>
        <dsp:cNvPr id="0" name=""/>
        <dsp:cNvSpPr/>
      </dsp:nvSpPr>
      <dsp:spPr>
        <a:xfrm>
          <a:off x="4949083" y="4954"/>
          <a:ext cx="617432" cy="61743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solidFill>
                <a:schemeClr val="tx1"/>
              </a:solidFill>
            </a:rPr>
            <a:t>College of Liberal Arts and Sciences</a:t>
          </a:r>
        </a:p>
      </dsp:txBody>
      <dsp:txXfrm>
        <a:off x="5039504" y="95375"/>
        <a:ext cx="436590" cy="436590"/>
      </dsp:txXfrm>
    </dsp:sp>
    <dsp:sp modelId="{10CB9D4E-636B-4A0A-B0B0-880891107E84}">
      <dsp:nvSpPr>
        <dsp:cNvPr id="0" name=""/>
        <dsp:cNvSpPr/>
      </dsp:nvSpPr>
      <dsp:spPr>
        <a:xfrm rot="17470588">
          <a:off x="4868649" y="1474699"/>
          <a:ext cx="1567640" cy="10568"/>
        </a:xfrm>
        <a:custGeom>
          <a:avLst/>
          <a:gdLst/>
          <a:ahLst/>
          <a:cxnLst/>
          <a:rect l="0" t="0" r="0" b="0"/>
          <a:pathLst>
            <a:path>
              <a:moveTo>
                <a:pt x="0" y="5284"/>
              </a:moveTo>
              <a:lnTo>
                <a:pt x="1567640" y="5284"/>
              </a:lnTo>
            </a:path>
          </a:pathLst>
        </a:custGeom>
        <a:noFill/>
        <a:ln w="3810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5613278" y="1440792"/>
        <a:ext cx="78382" cy="78382"/>
      </dsp:txXfrm>
    </dsp:sp>
    <dsp:sp modelId="{DDF89EE8-8D5D-4F52-BB7E-0863B09EF275}">
      <dsp:nvSpPr>
        <dsp:cNvPr id="0" name=""/>
        <dsp:cNvSpPr/>
      </dsp:nvSpPr>
      <dsp:spPr>
        <a:xfrm>
          <a:off x="5738423" y="152507"/>
          <a:ext cx="617432" cy="61743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solidFill>
                <a:schemeClr val="tx1"/>
              </a:solidFill>
            </a:rPr>
            <a:t>College of Dentistry</a:t>
          </a:r>
        </a:p>
      </dsp:txBody>
      <dsp:txXfrm>
        <a:off x="5828844" y="242928"/>
        <a:ext cx="436590" cy="436590"/>
      </dsp:txXfrm>
    </dsp:sp>
    <dsp:sp modelId="{746DAC46-CC39-489E-A0C2-5CF870F37FE9}">
      <dsp:nvSpPr>
        <dsp:cNvPr id="0" name=""/>
        <dsp:cNvSpPr/>
      </dsp:nvSpPr>
      <dsp:spPr>
        <a:xfrm rot="18741176">
          <a:off x="5210016" y="1686064"/>
          <a:ext cx="1567640" cy="10568"/>
        </a:xfrm>
        <a:custGeom>
          <a:avLst/>
          <a:gdLst/>
          <a:ahLst/>
          <a:cxnLst/>
          <a:rect l="0" t="0" r="0" b="0"/>
          <a:pathLst>
            <a:path>
              <a:moveTo>
                <a:pt x="0" y="5284"/>
              </a:moveTo>
              <a:lnTo>
                <a:pt x="1567640" y="5284"/>
              </a:lnTo>
            </a:path>
          </a:pathLst>
        </a:custGeom>
        <a:noFill/>
        <a:ln w="3810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5954645" y="1652158"/>
        <a:ext cx="78382" cy="78382"/>
      </dsp:txXfrm>
    </dsp:sp>
    <dsp:sp modelId="{16A7F47E-582F-45C1-8365-C1C34BD09140}">
      <dsp:nvSpPr>
        <dsp:cNvPr id="0" name=""/>
        <dsp:cNvSpPr/>
      </dsp:nvSpPr>
      <dsp:spPr>
        <a:xfrm>
          <a:off x="6421157" y="575239"/>
          <a:ext cx="617432" cy="61743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solidFill>
                <a:schemeClr val="tx1"/>
              </a:solidFill>
            </a:rPr>
            <a:t>College of Education</a:t>
          </a:r>
        </a:p>
      </dsp:txBody>
      <dsp:txXfrm>
        <a:off x="6511578" y="665660"/>
        <a:ext cx="436590" cy="436590"/>
      </dsp:txXfrm>
    </dsp:sp>
    <dsp:sp modelId="{DB85B9F8-CCE1-4E38-B194-3F7633F56F58}">
      <dsp:nvSpPr>
        <dsp:cNvPr id="0" name=""/>
        <dsp:cNvSpPr/>
      </dsp:nvSpPr>
      <dsp:spPr>
        <a:xfrm rot="20011765">
          <a:off x="5451978" y="2006473"/>
          <a:ext cx="1567640" cy="10568"/>
        </a:xfrm>
        <a:custGeom>
          <a:avLst/>
          <a:gdLst/>
          <a:ahLst/>
          <a:cxnLst/>
          <a:rect l="0" t="0" r="0" b="0"/>
          <a:pathLst>
            <a:path>
              <a:moveTo>
                <a:pt x="0" y="5284"/>
              </a:moveTo>
              <a:lnTo>
                <a:pt x="1567640" y="5284"/>
              </a:lnTo>
            </a:path>
          </a:pathLst>
        </a:custGeom>
        <a:noFill/>
        <a:ln w="3810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6196607" y="1972567"/>
        <a:ext cx="78382" cy="78382"/>
      </dsp:txXfrm>
    </dsp:sp>
    <dsp:sp modelId="{989711A4-F19C-42C8-9994-4B4CE99796C0}">
      <dsp:nvSpPr>
        <dsp:cNvPr id="0" name=""/>
        <dsp:cNvSpPr/>
      </dsp:nvSpPr>
      <dsp:spPr>
        <a:xfrm>
          <a:off x="6905080" y="1216056"/>
          <a:ext cx="617432" cy="61743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solidFill>
                <a:schemeClr val="tx1"/>
              </a:solidFill>
            </a:rPr>
            <a:t>College of Medicine</a:t>
          </a:r>
        </a:p>
      </dsp:txBody>
      <dsp:txXfrm>
        <a:off x="6995501" y="1306477"/>
        <a:ext cx="436590" cy="436590"/>
      </dsp:txXfrm>
    </dsp:sp>
    <dsp:sp modelId="{A71D2609-02D1-4D1F-9ADA-0DE25C72FAB0}">
      <dsp:nvSpPr>
        <dsp:cNvPr id="0" name=""/>
        <dsp:cNvSpPr/>
      </dsp:nvSpPr>
      <dsp:spPr>
        <a:xfrm rot="21282353">
          <a:off x="5561855" y="2392652"/>
          <a:ext cx="1567640" cy="10568"/>
        </a:xfrm>
        <a:custGeom>
          <a:avLst/>
          <a:gdLst/>
          <a:ahLst/>
          <a:cxnLst/>
          <a:rect l="0" t="0" r="0" b="0"/>
          <a:pathLst>
            <a:path>
              <a:moveTo>
                <a:pt x="0" y="5284"/>
              </a:moveTo>
              <a:lnTo>
                <a:pt x="1567640" y="5284"/>
              </a:lnTo>
            </a:path>
          </a:pathLst>
        </a:custGeom>
        <a:noFill/>
        <a:ln w="3810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6306484" y="2358745"/>
        <a:ext cx="78382" cy="78382"/>
      </dsp:txXfrm>
    </dsp:sp>
    <dsp:sp modelId="{0C23BC99-DDAC-4E9D-B00C-6DB2FCD2CA60}">
      <dsp:nvSpPr>
        <dsp:cNvPr id="0" name=""/>
        <dsp:cNvSpPr/>
      </dsp:nvSpPr>
      <dsp:spPr>
        <a:xfrm>
          <a:off x="7124835" y="1988414"/>
          <a:ext cx="617432" cy="61743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solidFill>
                <a:schemeClr val="tx1"/>
              </a:solidFill>
            </a:rPr>
            <a:t>College of Nursing</a:t>
          </a:r>
        </a:p>
      </dsp:txBody>
      <dsp:txXfrm>
        <a:off x="7215256" y="2078835"/>
        <a:ext cx="436590" cy="436590"/>
      </dsp:txXfrm>
    </dsp:sp>
    <dsp:sp modelId="{22007E9E-4F63-48CE-BBD6-EC84A88C754D}">
      <dsp:nvSpPr>
        <dsp:cNvPr id="0" name=""/>
        <dsp:cNvSpPr/>
      </dsp:nvSpPr>
      <dsp:spPr>
        <a:xfrm rot="952941">
          <a:off x="5524809" y="2792445"/>
          <a:ext cx="1567640" cy="10568"/>
        </a:xfrm>
        <a:custGeom>
          <a:avLst/>
          <a:gdLst/>
          <a:ahLst/>
          <a:cxnLst/>
          <a:rect l="0" t="0" r="0" b="0"/>
          <a:pathLst>
            <a:path>
              <a:moveTo>
                <a:pt x="0" y="5284"/>
              </a:moveTo>
              <a:lnTo>
                <a:pt x="1567640" y="5284"/>
              </a:lnTo>
            </a:path>
          </a:pathLst>
        </a:custGeom>
        <a:noFill/>
        <a:ln w="3810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6269438" y="2758539"/>
        <a:ext cx="78382" cy="78382"/>
      </dsp:txXfrm>
    </dsp:sp>
    <dsp:sp modelId="{DD07982D-45E1-43CD-8127-79BE9B145463}">
      <dsp:nvSpPr>
        <dsp:cNvPr id="0" name=""/>
        <dsp:cNvSpPr/>
      </dsp:nvSpPr>
      <dsp:spPr>
        <a:xfrm>
          <a:off x="7050742" y="2788001"/>
          <a:ext cx="617432" cy="61743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solidFill>
                <a:schemeClr val="tx1"/>
              </a:solidFill>
            </a:rPr>
            <a:t>College of Law</a:t>
          </a:r>
        </a:p>
      </dsp:txBody>
      <dsp:txXfrm>
        <a:off x="7141163" y="2878422"/>
        <a:ext cx="436590" cy="436590"/>
      </dsp:txXfrm>
    </dsp:sp>
    <dsp:sp modelId="{8F302A2D-33B6-454F-9D84-E7BD41CB9D02}">
      <dsp:nvSpPr>
        <dsp:cNvPr id="0" name=""/>
        <dsp:cNvSpPr/>
      </dsp:nvSpPr>
      <dsp:spPr>
        <a:xfrm rot="2223529">
          <a:off x="5345842" y="3151859"/>
          <a:ext cx="1567640" cy="10568"/>
        </a:xfrm>
        <a:custGeom>
          <a:avLst/>
          <a:gdLst/>
          <a:ahLst/>
          <a:cxnLst/>
          <a:rect l="0" t="0" r="0" b="0"/>
          <a:pathLst>
            <a:path>
              <a:moveTo>
                <a:pt x="0" y="5284"/>
              </a:moveTo>
              <a:lnTo>
                <a:pt x="1567640" y="5284"/>
              </a:lnTo>
            </a:path>
          </a:pathLst>
        </a:custGeom>
        <a:noFill/>
        <a:ln w="3810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6090471" y="3117952"/>
        <a:ext cx="78382" cy="78382"/>
      </dsp:txXfrm>
    </dsp:sp>
    <dsp:sp modelId="{27B2FD54-C24A-4F9A-9BC8-D4549644EE2A}">
      <dsp:nvSpPr>
        <dsp:cNvPr id="0" name=""/>
        <dsp:cNvSpPr/>
      </dsp:nvSpPr>
      <dsp:spPr>
        <a:xfrm>
          <a:off x="6692809" y="3506827"/>
          <a:ext cx="617432" cy="61743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solidFill>
                <a:schemeClr val="tx1"/>
              </a:solidFill>
            </a:rPr>
            <a:t>College of Pharmacy</a:t>
          </a:r>
        </a:p>
      </dsp:txBody>
      <dsp:txXfrm>
        <a:off x="6783230" y="3597248"/>
        <a:ext cx="436590" cy="436590"/>
      </dsp:txXfrm>
    </dsp:sp>
    <dsp:sp modelId="{2C4655FE-BF39-41DB-ACAB-C72B8A0C7CD4}">
      <dsp:nvSpPr>
        <dsp:cNvPr id="0" name=""/>
        <dsp:cNvSpPr/>
      </dsp:nvSpPr>
      <dsp:spPr>
        <a:xfrm rot="3494118">
          <a:off x="5049125" y="3422352"/>
          <a:ext cx="1567640" cy="10568"/>
        </a:xfrm>
        <a:custGeom>
          <a:avLst/>
          <a:gdLst/>
          <a:ahLst/>
          <a:cxnLst/>
          <a:rect l="0" t="0" r="0" b="0"/>
          <a:pathLst>
            <a:path>
              <a:moveTo>
                <a:pt x="0" y="5284"/>
              </a:moveTo>
              <a:lnTo>
                <a:pt x="1567640" y="5284"/>
              </a:lnTo>
            </a:path>
          </a:pathLst>
        </a:custGeom>
        <a:noFill/>
        <a:ln w="3810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5793755" y="3388445"/>
        <a:ext cx="78382" cy="78382"/>
      </dsp:txXfrm>
    </dsp:sp>
    <dsp:sp modelId="{E95A6C25-BFA6-4F7C-8CFB-A0EFC27C0604}">
      <dsp:nvSpPr>
        <dsp:cNvPr id="0" name=""/>
        <dsp:cNvSpPr/>
      </dsp:nvSpPr>
      <dsp:spPr>
        <a:xfrm>
          <a:off x="6099376" y="4047813"/>
          <a:ext cx="617432" cy="61743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solidFill>
                <a:schemeClr val="tx1"/>
              </a:solidFill>
            </a:rPr>
            <a:t>Graduate College</a:t>
          </a:r>
        </a:p>
      </dsp:txBody>
      <dsp:txXfrm>
        <a:off x="6189797" y="4138234"/>
        <a:ext cx="436590" cy="436590"/>
      </dsp:txXfrm>
    </dsp:sp>
    <dsp:sp modelId="{E24BA670-B231-47C0-ACF0-03A38DCFF151}">
      <dsp:nvSpPr>
        <dsp:cNvPr id="0" name=""/>
        <dsp:cNvSpPr/>
      </dsp:nvSpPr>
      <dsp:spPr>
        <a:xfrm rot="4764706">
          <a:off x="4674732" y="3567392"/>
          <a:ext cx="1567640" cy="10568"/>
        </a:xfrm>
        <a:custGeom>
          <a:avLst/>
          <a:gdLst/>
          <a:ahLst/>
          <a:cxnLst/>
          <a:rect l="0" t="0" r="0" b="0"/>
          <a:pathLst>
            <a:path>
              <a:moveTo>
                <a:pt x="0" y="5284"/>
              </a:moveTo>
              <a:lnTo>
                <a:pt x="1567640" y="5284"/>
              </a:lnTo>
            </a:path>
          </a:pathLst>
        </a:custGeom>
        <a:noFill/>
        <a:ln w="3810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5419362" y="3533486"/>
        <a:ext cx="78382" cy="78382"/>
      </dsp:txXfrm>
    </dsp:sp>
    <dsp:sp modelId="{6EC3A32E-EBAE-4D9D-B4F9-D12FD7C29019}">
      <dsp:nvSpPr>
        <dsp:cNvPr id="0" name=""/>
        <dsp:cNvSpPr/>
      </dsp:nvSpPr>
      <dsp:spPr>
        <a:xfrm>
          <a:off x="5350590" y="4337895"/>
          <a:ext cx="617432" cy="61743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solidFill>
                <a:schemeClr val="tx1"/>
              </a:solidFill>
            </a:rPr>
            <a:t>College of Public Health</a:t>
          </a:r>
        </a:p>
      </dsp:txBody>
      <dsp:txXfrm>
        <a:off x="5441011" y="4428316"/>
        <a:ext cx="436590" cy="436590"/>
      </dsp:txXfrm>
    </dsp:sp>
    <dsp:sp modelId="{3ADB49AE-56A7-4BF6-88F8-0F949569F0C0}">
      <dsp:nvSpPr>
        <dsp:cNvPr id="0" name=""/>
        <dsp:cNvSpPr/>
      </dsp:nvSpPr>
      <dsp:spPr>
        <a:xfrm rot="6035294">
          <a:off x="4273226" y="3567392"/>
          <a:ext cx="1567640" cy="10568"/>
        </a:xfrm>
        <a:custGeom>
          <a:avLst/>
          <a:gdLst/>
          <a:ahLst/>
          <a:cxnLst/>
          <a:rect l="0" t="0" r="0" b="0"/>
          <a:pathLst>
            <a:path>
              <a:moveTo>
                <a:pt x="0" y="5284"/>
              </a:moveTo>
              <a:lnTo>
                <a:pt x="1567640" y="5284"/>
              </a:lnTo>
            </a:path>
          </a:pathLst>
        </a:custGeom>
        <a:noFill/>
        <a:ln w="3810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rot="10800000">
        <a:off x="5017855" y="3533486"/>
        <a:ext cx="78382" cy="78382"/>
      </dsp:txXfrm>
    </dsp:sp>
    <dsp:sp modelId="{FFCD20C8-457E-4FCC-ACA9-FA4AFA170320}">
      <dsp:nvSpPr>
        <dsp:cNvPr id="0" name=""/>
        <dsp:cNvSpPr/>
      </dsp:nvSpPr>
      <dsp:spPr>
        <a:xfrm>
          <a:off x="4547577" y="4337895"/>
          <a:ext cx="617432" cy="61743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solidFill>
                <a:schemeClr val="tx1"/>
              </a:solidFill>
            </a:rPr>
            <a:t>College of Engineering</a:t>
          </a:r>
        </a:p>
      </dsp:txBody>
      <dsp:txXfrm>
        <a:off x="4637998" y="4428316"/>
        <a:ext cx="436590" cy="436590"/>
      </dsp:txXfrm>
    </dsp:sp>
    <dsp:sp modelId="{BA924E40-DCA6-459E-844E-BDCD0996DB2D}">
      <dsp:nvSpPr>
        <dsp:cNvPr id="0" name=""/>
        <dsp:cNvSpPr/>
      </dsp:nvSpPr>
      <dsp:spPr>
        <a:xfrm rot="7305882">
          <a:off x="3898833" y="3422352"/>
          <a:ext cx="1567640" cy="10568"/>
        </a:xfrm>
        <a:custGeom>
          <a:avLst/>
          <a:gdLst/>
          <a:ahLst/>
          <a:cxnLst/>
          <a:rect l="0" t="0" r="0" b="0"/>
          <a:pathLst>
            <a:path>
              <a:moveTo>
                <a:pt x="0" y="5284"/>
              </a:moveTo>
              <a:lnTo>
                <a:pt x="1567640" y="5284"/>
              </a:lnTo>
            </a:path>
          </a:pathLst>
        </a:custGeom>
        <a:noFill/>
        <a:ln w="3810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4643462" y="3388445"/>
        <a:ext cx="78382" cy="78382"/>
      </dsp:txXfrm>
    </dsp:sp>
    <dsp:sp modelId="{CDBBA814-DDEE-41B3-AE03-C7EEFDFBBF69}">
      <dsp:nvSpPr>
        <dsp:cNvPr id="0" name=""/>
        <dsp:cNvSpPr/>
      </dsp:nvSpPr>
      <dsp:spPr>
        <a:xfrm>
          <a:off x="3798791" y="4047813"/>
          <a:ext cx="617432" cy="61743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solidFill>
                <a:schemeClr val="tx1"/>
              </a:solidFill>
            </a:rPr>
            <a:t>College of Business</a:t>
          </a:r>
        </a:p>
      </dsp:txBody>
      <dsp:txXfrm>
        <a:off x="3889212" y="4138234"/>
        <a:ext cx="436590" cy="436590"/>
      </dsp:txXfrm>
    </dsp:sp>
    <dsp:sp modelId="{7F14598F-B1F6-4D8E-874D-81B15924F209}">
      <dsp:nvSpPr>
        <dsp:cNvPr id="0" name=""/>
        <dsp:cNvSpPr/>
      </dsp:nvSpPr>
      <dsp:spPr>
        <a:xfrm rot="8576471">
          <a:off x="3602116" y="3151859"/>
          <a:ext cx="1567640" cy="10568"/>
        </a:xfrm>
        <a:custGeom>
          <a:avLst/>
          <a:gdLst/>
          <a:ahLst/>
          <a:cxnLst/>
          <a:rect l="0" t="0" r="0" b="0"/>
          <a:pathLst>
            <a:path>
              <a:moveTo>
                <a:pt x="0" y="5284"/>
              </a:moveTo>
              <a:lnTo>
                <a:pt x="1567640" y="5284"/>
              </a:lnTo>
            </a:path>
          </a:pathLst>
        </a:custGeom>
        <a:noFill/>
        <a:ln w="3810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4346746" y="3117952"/>
        <a:ext cx="78382" cy="78382"/>
      </dsp:txXfrm>
    </dsp:sp>
    <dsp:sp modelId="{940FE01D-2A18-4673-AB77-EBED1F134820}">
      <dsp:nvSpPr>
        <dsp:cNvPr id="0" name=""/>
        <dsp:cNvSpPr/>
      </dsp:nvSpPr>
      <dsp:spPr>
        <a:xfrm>
          <a:off x="3205358" y="3506827"/>
          <a:ext cx="617432" cy="61743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solidFill>
                <a:schemeClr val="tx1"/>
              </a:solidFill>
            </a:rPr>
            <a:t>University College</a:t>
          </a:r>
        </a:p>
      </dsp:txBody>
      <dsp:txXfrm>
        <a:off x="3295779" y="3597248"/>
        <a:ext cx="436590" cy="436590"/>
      </dsp:txXfrm>
    </dsp:sp>
    <dsp:sp modelId="{D002826D-778B-46DE-98FE-A953AAEE1AB5}">
      <dsp:nvSpPr>
        <dsp:cNvPr id="0" name=""/>
        <dsp:cNvSpPr/>
      </dsp:nvSpPr>
      <dsp:spPr>
        <a:xfrm rot="9847059">
          <a:off x="3423150" y="2792445"/>
          <a:ext cx="1567640" cy="10568"/>
        </a:xfrm>
        <a:custGeom>
          <a:avLst/>
          <a:gdLst/>
          <a:ahLst/>
          <a:cxnLst/>
          <a:rect l="0" t="0" r="0" b="0"/>
          <a:pathLst>
            <a:path>
              <a:moveTo>
                <a:pt x="0" y="5284"/>
              </a:moveTo>
              <a:lnTo>
                <a:pt x="1567640" y="5284"/>
              </a:lnTo>
            </a:path>
          </a:pathLst>
        </a:custGeom>
        <a:noFill/>
        <a:ln w="3810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rot="10800000">
        <a:off x="4167779" y="2758539"/>
        <a:ext cx="78382" cy="78382"/>
      </dsp:txXfrm>
    </dsp:sp>
    <dsp:sp modelId="{67B3B403-D188-49DA-9784-1928FF3272BA}">
      <dsp:nvSpPr>
        <dsp:cNvPr id="0" name=""/>
        <dsp:cNvSpPr/>
      </dsp:nvSpPr>
      <dsp:spPr>
        <a:xfrm>
          <a:off x="2847424" y="2788001"/>
          <a:ext cx="617432" cy="61743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solidFill>
                <a:schemeClr val="tx1"/>
              </a:solidFill>
            </a:rPr>
            <a:t>Athletics</a:t>
          </a:r>
        </a:p>
      </dsp:txBody>
      <dsp:txXfrm>
        <a:off x="2937845" y="2878422"/>
        <a:ext cx="436590" cy="436590"/>
      </dsp:txXfrm>
    </dsp:sp>
    <dsp:sp modelId="{AEA71DFD-033D-46C3-B585-38166685F27A}">
      <dsp:nvSpPr>
        <dsp:cNvPr id="0" name=""/>
        <dsp:cNvSpPr/>
      </dsp:nvSpPr>
      <dsp:spPr>
        <a:xfrm rot="11117647">
          <a:off x="3386103" y="2392652"/>
          <a:ext cx="1567640" cy="10568"/>
        </a:xfrm>
        <a:custGeom>
          <a:avLst/>
          <a:gdLst/>
          <a:ahLst/>
          <a:cxnLst/>
          <a:rect l="0" t="0" r="0" b="0"/>
          <a:pathLst>
            <a:path>
              <a:moveTo>
                <a:pt x="0" y="5284"/>
              </a:moveTo>
              <a:lnTo>
                <a:pt x="1567640" y="5284"/>
              </a:lnTo>
            </a:path>
          </a:pathLst>
        </a:custGeom>
        <a:noFill/>
        <a:ln w="3810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rot="10800000">
        <a:off x="4130733" y="2358745"/>
        <a:ext cx="78382" cy="78382"/>
      </dsp:txXfrm>
    </dsp:sp>
    <dsp:sp modelId="{E35D45F9-3187-4F5A-8530-2F4D7BB4E3C8}">
      <dsp:nvSpPr>
        <dsp:cNvPr id="0" name=""/>
        <dsp:cNvSpPr/>
      </dsp:nvSpPr>
      <dsp:spPr>
        <a:xfrm>
          <a:off x="2773332" y="1988414"/>
          <a:ext cx="617432" cy="61743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solidFill>
                <a:schemeClr val="tx1"/>
              </a:solidFill>
            </a:rPr>
            <a:t>Finance and Operations</a:t>
          </a:r>
        </a:p>
      </dsp:txBody>
      <dsp:txXfrm>
        <a:off x="2863753" y="2078835"/>
        <a:ext cx="436590" cy="436590"/>
      </dsp:txXfrm>
    </dsp:sp>
    <dsp:sp modelId="{459856C1-95A7-472C-ADFE-1957B9DA0B98}">
      <dsp:nvSpPr>
        <dsp:cNvPr id="0" name=""/>
        <dsp:cNvSpPr/>
      </dsp:nvSpPr>
      <dsp:spPr>
        <a:xfrm rot="12388235">
          <a:off x="3495981" y="2006473"/>
          <a:ext cx="1567640" cy="10568"/>
        </a:xfrm>
        <a:custGeom>
          <a:avLst/>
          <a:gdLst/>
          <a:ahLst/>
          <a:cxnLst/>
          <a:rect l="0" t="0" r="0" b="0"/>
          <a:pathLst>
            <a:path>
              <a:moveTo>
                <a:pt x="0" y="5284"/>
              </a:moveTo>
              <a:lnTo>
                <a:pt x="1567640" y="5284"/>
              </a:lnTo>
            </a:path>
          </a:pathLst>
        </a:custGeom>
        <a:noFill/>
        <a:ln w="3810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rot="10800000">
        <a:off x="4240610" y="1972567"/>
        <a:ext cx="78382" cy="78382"/>
      </dsp:txXfrm>
    </dsp:sp>
    <dsp:sp modelId="{2F9C9E2B-BEF1-429F-8B6C-BD9954E10489}">
      <dsp:nvSpPr>
        <dsp:cNvPr id="0" name=""/>
        <dsp:cNvSpPr/>
      </dsp:nvSpPr>
      <dsp:spPr>
        <a:xfrm>
          <a:off x="2993087" y="1216056"/>
          <a:ext cx="617432" cy="61743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solidFill>
                <a:schemeClr val="tx1"/>
              </a:solidFill>
            </a:rPr>
            <a:t>State Hygienic Laboratory</a:t>
          </a:r>
        </a:p>
      </dsp:txBody>
      <dsp:txXfrm>
        <a:off x="3083508" y="1306477"/>
        <a:ext cx="436590" cy="436590"/>
      </dsp:txXfrm>
    </dsp:sp>
    <dsp:sp modelId="{FE5C9BF8-264F-467C-97A8-4CA7FAA242FF}">
      <dsp:nvSpPr>
        <dsp:cNvPr id="0" name=""/>
        <dsp:cNvSpPr/>
      </dsp:nvSpPr>
      <dsp:spPr>
        <a:xfrm rot="13658824">
          <a:off x="3737942" y="1686064"/>
          <a:ext cx="1567640" cy="10568"/>
        </a:xfrm>
        <a:custGeom>
          <a:avLst/>
          <a:gdLst/>
          <a:ahLst/>
          <a:cxnLst/>
          <a:rect l="0" t="0" r="0" b="0"/>
          <a:pathLst>
            <a:path>
              <a:moveTo>
                <a:pt x="0" y="5284"/>
              </a:moveTo>
              <a:lnTo>
                <a:pt x="1567640" y="5284"/>
              </a:lnTo>
            </a:path>
          </a:pathLst>
        </a:custGeom>
        <a:noFill/>
        <a:ln w="3810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rot="10800000">
        <a:off x="4482571" y="1652158"/>
        <a:ext cx="78382" cy="78382"/>
      </dsp:txXfrm>
    </dsp:sp>
    <dsp:sp modelId="{D774ADCE-E666-4813-A871-DDCCF9670255}">
      <dsp:nvSpPr>
        <dsp:cNvPr id="0" name=""/>
        <dsp:cNvSpPr/>
      </dsp:nvSpPr>
      <dsp:spPr>
        <a:xfrm>
          <a:off x="3477009" y="575239"/>
          <a:ext cx="617432" cy="61743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solidFill>
                <a:schemeClr val="tx1"/>
              </a:solidFill>
            </a:rPr>
            <a:t>Division of Student Life</a:t>
          </a:r>
        </a:p>
      </dsp:txBody>
      <dsp:txXfrm>
        <a:off x="3567430" y="665660"/>
        <a:ext cx="436590" cy="436590"/>
      </dsp:txXfrm>
    </dsp:sp>
    <dsp:sp modelId="{7E80C929-1797-4126-A4C5-B1588996F12F}">
      <dsp:nvSpPr>
        <dsp:cNvPr id="0" name=""/>
        <dsp:cNvSpPr/>
      </dsp:nvSpPr>
      <dsp:spPr>
        <a:xfrm rot="14929412">
          <a:off x="4079310" y="1474699"/>
          <a:ext cx="1567640" cy="10568"/>
        </a:xfrm>
        <a:custGeom>
          <a:avLst/>
          <a:gdLst/>
          <a:ahLst/>
          <a:cxnLst/>
          <a:rect l="0" t="0" r="0" b="0"/>
          <a:pathLst>
            <a:path>
              <a:moveTo>
                <a:pt x="0" y="5284"/>
              </a:moveTo>
              <a:lnTo>
                <a:pt x="1567640" y="5284"/>
              </a:lnTo>
            </a:path>
          </a:pathLst>
        </a:custGeom>
        <a:noFill/>
        <a:ln w="3810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4823939" y="1440792"/>
        <a:ext cx="78382" cy="78382"/>
      </dsp:txXfrm>
    </dsp:sp>
    <dsp:sp modelId="{AF3D984F-A2A0-4642-85E0-D195A3A54CDB}">
      <dsp:nvSpPr>
        <dsp:cNvPr id="0" name=""/>
        <dsp:cNvSpPr/>
      </dsp:nvSpPr>
      <dsp:spPr>
        <a:xfrm>
          <a:off x="4159744" y="152507"/>
          <a:ext cx="617432" cy="61743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dirty="0">
              <a:solidFill>
                <a:schemeClr val="tx1"/>
              </a:solidFill>
            </a:rPr>
            <a:t>University Libraries</a:t>
          </a:r>
        </a:p>
      </dsp:txBody>
      <dsp:txXfrm>
        <a:off x="4250165" y="242928"/>
        <a:ext cx="436590" cy="43659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1204C5-7EFC-A749-A86B-54683916BE71}" type="datetimeFigureOut">
              <a:rPr lang="en-US" smtClean="0"/>
              <a:t>6/4/23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AB7DB6-5CB7-DE44-8560-2662557E52F6}" type="slidenum">
              <a:rPr lang="en-US" smtClean="0"/>
              <a:t>‹#›</a:t>
            </a:fld>
            <a:endParaRPr lang="en-US"/>
          </a:p>
        </p:txBody>
      </p:sp>
    </p:spTree>
    <p:extLst>
      <p:ext uri="{BB962C8B-B14F-4D97-AF65-F5344CB8AC3E}">
        <p14:creationId xmlns:p14="http://schemas.microsoft.com/office/powerpoint/2010/main" val="3498203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9943EA-69D9-7E49-97CD-A49926F617C9}" type="slidenum">
              <a:rPr lang="en-US" smtClean="0"/>
              <a:t>1</a:t>
            </a:fld>
            <a:endParaRPr lang="en-US" dirty="0"/>
          </a:p>
        </p:txBody>
      </p:sp>
    </p:spTree>
    <p:extLst>
      <p:ext uri="{BB962C8B-B14F-4D97-AF65-F5344CB8AC3E}">
        <p14:creationId xmlns:p14="http://schemas.microsoft.com/office/powerpoint/2010/main" val="2786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304CA-E609-123F-D6A0-1BE7EB2F70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EFFA73-D32C-8BE6-F60F-F656FE9C58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536C29-1DE7-D478-CE56-98EF657EE9F3}"/>
              </a:ext>
            </a:extLst>
          </p:cNvPr>
          <p:cNvSpPr>
            <a:spLocks noGrp="1"/>
          </p:cNvSpPr>
          <p:nvPr>
            <p:ph type="dt" sz="half" idx="10"/>
          </p:nvPr>
        </p:nvSpPr>
        <p:spPr/>
        <p:txBody>
          <a:bodyPr/>
          <a:lstStyle/>
          <a:p>
            <a:fld id="{BB4871A0-3AD9-4B1E-9B76-77FE0226A570}" type="datetimeFigureOut">
              <a:rPr lang="en-US" smtClean="0"/>
              <a:t>6/4/23</a:t>
            </a:fld>
            <a:endParaRPr lang="en-US"/>
          </a:p>
        </p:txBody>
      </p:sp>
      <p:sp>
        <p:nvSpPr>
          <p:cNvPr id="5" name="Footer Placeholder 4">
            <a:extLst>
              <a:ext uri="{FF2B5EF4-FFF2-40B4-BE49-F238E27FC236}">
                <a16:creationId xmlns:a16="http://schemas.microsoft.com/office/drawing/2014/main" id="{4962E2B5-75D5-FD51-92B7-8AA85A6DD9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6F5AAC-6B01-9852-EBB4-A437A43B15A2}"/>
              </a:ext>
            </a:extLst>
          </p:cNvPr>
          <p:cNvSpPr>
            <a:spLocks noGrp="1"/>
          </p:cNvSpPr>
          <p:nvPr>
            <p:ph type="sldNum" sz="quarter" idx="12"/>
          </p:nvPr>
        </p:nvSpPr>
        <p:spPr/>
        <p:txBody>
          <a:bodyPr/>
          <a:lstStyle/>
          <a:p>
            <a:fld id="{56E25B46-4F9F-49E0-9B4F-40F8334E883E}" type="slidenum">
              <a:rPr lang="en-US" smtClean="0"/>
              <a:t>‹#›</a:t>
            </a:fld>
            <a:endParaRPr lang="en-US"/>
          </a:p>
        </p:txBody>
      </p:sp>
    </p:spTree>
    <p:extLst>
      <p:ext uri="{BB962C8B-B14F-4D97-AF65-F5344CB8AC3E}">
        <p14:creationId xmlns:p14="http://schemas.microsoft.com/office/powerpoint/2010/main" val="49020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B5DD5-5B7F-B680-4185-8DA005C406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223466-719D-4E82-0039-46D3BA1369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94DF28-5C48-ED06-8720-B3086BD08E93}"/>
              </a:ext>
            </a:extLst>
          </p:cNvPr>
          <p:cNvSpPr>
            <a:spLocks noGrp="1"/>
          </p:cNvSpPr>
          <p:nvPr>
            <p:ph type="dt" sz="half" idx="10"/>
          </p:nvPr>
        </p:nvSpPr>
        <p:spPr/>
        <p:txBody>
          <a:bodyPr/>
          <a:lstStyle/>
          <a:p>
            <a:fld id="{BB4871A0-3AD9-4B1E-9B76-77FE0226A570}" type="datetimeFigureOut">
              <a:rPr lang="en-US" smtClean="0"/>
              <a:t>6/4/23</a:t>
            </a:fld>
            <a:endParaRPr lang="en-US"/>
          </a:p>
        </p:txBody>
      </p:sp>
      <p:sp>
        <p:nvSpPr>
          <p:cNvPr id="5" name="Footer Placeholder 4">
            <a:extLst>
              <a:ext uri="{FF2B5EF4-FFF2-40B4-BE49-F238E27FC236}">
                <a16:creationId xmlns:a16="http://schemas.microsoft.com/office/drawing/2014/main" id="{F82CF56D-4E86-312D-4208-BD80E0EAE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27AD72-BF88-1D9B-83C0-AF9FB852897D}"/>
              </a:ext>
            </a:extLst>
          </p:cNvPr>
          <p:cNvSpPr>
            <a:spLocks noGrp="1"/>
          </p:cNvSpPr>
          <p:nvPr>
            <p:ph type="sldNum" sz="quarter" idx="12"/>
          </p:nvPr>
        </p:nvSpPr>
        <p:spPr/>
        <p:txBody>
          <a:bodyPr/>
          <a:lstStyle/>
          <a:p>
            <a:fld id="{56E25B46-4F9F-49E0-9B4F-40F8334E883E}" type="slidenum">
              <a:rPr lang="en-US" smtClean="0"/>
              <a:t>‹#›</a:t>
            </a:fld>
            <a:endParaRPr lang="en-US"/>
          </a:p>
        </p:txBody>
      </p:sp>
    </p:spTree>
    <p:extLst>
      <p:ext uri="{BB962C8B-B14F-4D97-AF65-F5344CB8AC3E}">
        <p14:creationId xmlns:p14="http://schemas.microsoft.com/office/powerpoint/2010/main" val="1220620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004AF0-5847-765E-1E1E-4BB34BB628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87FC84-AA3A-6B68-2B54-5C30AEA24E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837BA2-7776-7715-AF34-2FF4E6D3D406}"/>
              </a:ext>
            </a:extLst>
          </p:cNvPr>
          <p:cNvSpPr>
            <a:spLocks noGrp="1"/>
          </p:cNvSpPr>
          <p:nvPr>
            <p:ph type="dt" sz="half" idx="10"/>
          </p:nvPr>
        </p:nvSpPr>
        <p:spPr/>
        <p:txBody>
          <a:bodyPr/>
          <a:lstStyle/>
          <a:p>
            <a:fld id="{BB4871A0-3AD9-4B1E-9B76-77FE0226A570}" type="datetimeFigureOut">
              <a:rPr lang="en-US" smtClean="0"/>
              <a:t>6/4/23</a:t>
            </a:fld>
            <a:endParaRPr lang="en-US"/>
          </a:p>
        </p:txBody>
      </p:sp>
      <p:sp>
        <p:nvSpPr>
          <p:cNvPr id="5" name="Footer Placeholder 4">
            <a:extLst>
              <a:ext uri="{FF2B5EF4-FFF2-40B4-BE49-F238E27FC236}">
                <a16:creationId xmlns:a16="http://schemas.microsoft.com/office/drawing/2014/main" id="{C2295B30-4C87-B785-1920-3F253BF11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D56126-CD1B-0857-6F4B-737BDC8E6C66}"/>
              </a:ext>
            </a:extLst>
          </p:cNvPr>
          <p:cNvSpPr>
            <a:spLocks noGrp="1"/>
          </p:cNvSpPr>
          <p:nvPr>
            <p:ph type="sldNum" sz="quarter" idx="12"/>
          </p:nvPr>
        </p:nvSpPr>
        <p:spPr/>
        <p:txBody>
          <a:bodyPr/>
          <a:lstStyle/>
          <a:p>
            <a:fld id="{56E25B46-4F9F-49E0-9B4F-40F8334E883E}" type="slidenum">
              <a:rPr lang="en-US" smtClean="0"/>
              <a:t>‹#›</a:t>
            </a:fld>
            <a:endParaRPr lang="en-US"/>
          </a:p>
        </p:txBody>
      </p:sp>
    </p:spTree>
    <p:extLst>
      <p:ext uri="{BB962C8B-B14F-4D97-AF65-F5344CB8AC3E}">
        <p14:creationId xmlns:p14="http://schemas.microsoft.com/office/powerpoint/2010/main" val="1634923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 Solid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974725" y="2677626"/>
            <a:ext cx="10354360" cy="1843238"/>
          </a:xfrm>
        </p:spPr>
        <p:txBody>
          <a:bodyPr lIns="0" tIns="0" rIns="0" bIns="0" anchor="t" anchorCtr="0">
            <a:normAutofit/>
          </a:bodyPr>
          <a:lstStyle>
            <a:lvl1pPr algn="l">
              <a:defRPr sz="6000" b="1">
                <a:solidFill>
                  <a:schemeClr val="bg1"/>
                </a:solidFill>
                <a:latin typeface="Roboto" panose="02000000000000000000" pitchFamily="2" charset="0"/>
                <a:ea typeface="Roboto" panose="02000000000000000000" pitchFamily="2" charset="0"/>
                <a:cs typeface="Arial" panose="020B0604020202020204" pitchFamily="34" charset="0"/>
              </a:defRPr>
            </a:lvl1pPr>
          </a:lstStyle>
          <a:p>
            <a:r>
              <a:rPr lang="en-US" dirty="0"/>
              <a:t>Presentation Title Goes </a:t>
            </a:r>
            <a:br>
              <a:rPr lang="en-US" dirty="0"/>
            </a:br>
            <a:r>
              <a:rPr lang="en-US" dirty="0"/>
              <a:t>Right Here</a:t>
            </a:r>
          </a:p>
        </p:txBody>
      </p:sp>
      <p:cxnSp>
        <p:nvCxnSpPr>
          <p:cNvPr id="8" name="Straight Connector 7">
            <a:extLst>
              <a:ext uri="{FF2B5EF4-FFF2-40B4-BE49-F238E27FC236}">
                <a16:creationId xmlns:a16="http://schemas.microsoft.com/office/drawing/2014/main" id="{C4E1A789-3A04-9240-BCEC-3DACF2B52870}"/>
              </a:ext>
            </a:extLst>
          </p:cNvPr>
          <p:cNvCxnSpPr>
            <a:cxnSpLocks/>
          </p:cNvCxnSpPr>
          <p:nvPr userDrawn="1"/>
        </p:nvCxnSpPr>
        <p:spPr>
          <a:xfrm>
            <a:off x="974126" y="2339665"/>
            <a:ext cx="768531"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ubtitle 2">
            <a:extLst>
              <a:ext uri="{FF2B5EF4-FFF2-40B4-BE49-F238E27FC236}">
                <a16:creationId xmlns:a16="http://schemas.microsoft.com/office/drawing/2014/main" id="{7055E247-542B-D541-8F36-DBA97343BC92}"/>
              </a:ext>
            </a:extLst>
          </p:cNvPr>
          <p:cNvSpPr>
            <a:spLocks noGrp="1"/>
          </p:cNvSpPr>
          <p:nvPr>
            <p:ph type="subTitle" idx="1" hasCustomPrompt="1"/>
          </p:nvPr>
        </p:nvSpPr>
        <p:spPr>
          <a:xfrm>
            <a:off x="974725" y="4709626"/>
            <a:ext cx="10354360" cy="407460"/>
          </a:xfrm>
        </p:spPr>
        <p:txBody>
          <a:bodyPr lIns="0" tIns="0" rIns="0" bIns="0"/>
          <a:lstStyle>
            <a:lvl1pPr marL="0" indent="0" algn="l">
              <a:buNone/>
              <a:defRPr sz="2400" b="1">
                <a:solidFill>
                  <a:schemeClr val="accent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6" name="Text Placeholder 15">
            <a:extLst>
              <a:ext uri="{FF2B5EF4-FFF2-40B4-BE49-F238E27FC236}">
                <a16:creationId xmlns:a16="http://schemas.microsoft.com/office/drawing/2014/main" id="{2BBC7A98-1B1E-8545-AABD-0F79723A230C}"/>
              </a:ext>
            </a:extLst>
          </p:cNvPr>
          <p:cNvSpPr>
            <a:spLocks noGrp="1"/>
          </p:cNvSpPr>
          <p:nvPr>
            <p:ph type="body" sz="quarter" idx="10" hasCustomPrompt="1"/>
          </p:nvPr>
        </p:nvSpPr>
        <p:spPr>
          <a:xfrm>
            <a:off x="974725" y="5148794"/>
            <a:ext cx="10354360" cy="463108"/>
          </a:xfrm>
        </p:spPr>
        <p:txBody>
          <a:bodyPr lIns="0" tIns="0" rIns="0" bIns="0">
            <a:normAutofit/>
          </a:bodyPr>
          <a:lstStyle>
            <a:lvl1pPr marL="0" indent="0">
              <a:buNone/>
              <a:defRPr sz="2400">
                <a:solidFill>
                  <a:schemeClr val="bg1"/>
                </a:solidFill>
                <a:latin typeface="Roboto" panose="02000000000000000000" pitchFamily="2" charset="0"/>
                <a:ea typeface="Roboto"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2020</a:t>
            </a:r>
          </a:p>
        </p:txBody>
      </p:sp>
      <p:sp>
        <p:nvSpPr>
          <p:cNvPr id="7" name="Footer Placeholder 4">
            <a:extLst>
              <a:ext uri="{FF2B5EF4-FFF2-40B4-BE49-F238E27FC236}">
                <a16:creationId xmlns:a16="http://schemas.microsoft.com/office/drawing/2014/main" id="{AA810B86-CAB7-EA43-BC2F-6E66762DC8D3}"/>
              </a:ext>
            </a:extLst>
          </p:cNvPr>
          <p:cNvSpPr>
            <a:spLocks noGrp="1"/>
          </p:cNvSpPr>
          <p:nvPr>
            <p:ph type="ftr" sz="quarter" idx="3"/>
          </p:nvPr>
        </p:nvSpPr>
        <p:spPr>
          <a:xfrm>
            <a:off x="952500" y="1774216"/>
            <a:ext cx="10376585" cy="365125"/>
          </a:xfrm>
          <a:prstGeom prst="rect">
            <a:avLst/>
          </a:prstGeom>
          <a:noFill/>
        </p:spPr>
        <p:txBody>
          <a:bodyPr vert="horz" lIns="0" tIns="0" rIns="0" bIns="0" rtlCol="0" anchor="ctr"/>
          <a:lstStyle>
            <a:lvl1pPr algn="l">
              <a:defRPr sz="2200" b="0">
                <a:solidFill>
                  <a:schemeClr val="bg1"/>
                </a:solidFill>
                <a:latin typeface="Roboto" panose="02000000000000000000" pitchFamily="2" charset="0"/>
                <a:ea typeface="Roboto" panose="02000000000000000000" pitchFamily="2" charset="0"/>
              </a:defRPr>
            </a:lvl1pPr>
          </a:lstStyle>
          <a:p>
            <a:r>
              <a:rPr lang="en-US"/>
              <a:t>OneIT</a:t>
            </a:r>
            <a:endParaRPr lang="en-US" dirty="0"/>
          </a:p>
        </p:txBody>
      </p:sp>
      <p:pic>
        <p:nvPicPr>
          <p:cNvPr id="12" name="Picture 11" descr="The University of Iowa">
            <a:extLst>
              <a:ext uri="{FF2B5EF4-FFF2-40B4-BE49-F238E27FC236}">
                <a16:creationId xmlns:a16="http://schemas.microsoft.com/office/drawing/2014/main" id="{A096FDD2-3609-3C49-9ED5-616F9E36DB07}"/>
              </a:ext>
            </a:extLst>
          </p:cNvPr>
          <p:cNvPicPr>
            <a:picLocks noChangeAspect="1"/>
          </p:cNvPicPr>
          <p:nvPr userDrawn="1"/>
        </p:nvPicPr>
        <p:blipFill>
          <a:blip r:embed="rId2"/>
          <a:stretch>
            <a:fillRect/>
          </a:stretch>
        </p:blipFill>
        <p:spPr>
          <a:xfrm>
            <a:off x="8625016" y="0"/>
            <a:ext cx="2693773" cy="1279542"/>
          </a:xfrm>
          <a:prstGeom prst="rect">
            <a:avLst/>
          </a:prstGeom>
        </p:spPr>
      </p:pic>
    </p:spTree>
    <p:extLst>
      <p:ext uri="{BB962C8B-B14F-4D97-AF65-F5344CB8AC3E}">
        <p14:creationId xmlns:p14="http://schemas.microsoft.com/office/powerpoint/2010/main" val="2251471522"/>
      </p:ext>
    </p:extLst>
  </p:cSld>
  <p:clrMapOvr>
    <a:masterClrMapping/>
  </p:clrMapOvr>
  <p:extLst>
    <p:ext uri="{DCECCB84-F9BA-43D5-87BE-67443E8EF086}">
      <p15:sldGuideLst xmlns:p15="http://schemas.microsoft.com/office/powerpoint/2012/main">
        <p15:guide id="1" orient="horz" pos="2160">
          <p15:clr>
            <a:srgbClr val="FBAE40"/>
          </p15:clr>
        </p15:guide>
        <p15:guide id="2" pos="6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BD1DD-0CE1-EFA4-47FB-C83F8982C4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C5FDDF-C81B-7841-20AE-DCCB4718AC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EEA152-A550-F16F-D03D-AF9192A780C7}"/>
              </a:ext>
            </a:extLst>
          </p:cNvPr>
          <p:cNvSpPr>
            <a:spLocks noGrp="1"/>
          </p:cNvSpPr>
          <p:nvPr>
            <p:ph type="dt" sz="half" idx="10"/>
          </p:nvPr>
        </p:nvSpPr>
        <p:spPr/>
        <p:txBody>
          <a:bodyPr/>
          <a:lstStyle/>
          <a:p>
            <a:fld id="{BB4871A0-3AD9-4B1E-9B76-77FE0226A570}" type="datetimeFigureOut">
              <a:rPr lang="en-US" smtClean="0"/>
              <a:t>6/4/23</a:t>
            </a:fld>
            <a:endParaRPr lang="en-US"/>
          </a:p>
        </p:txBody>
      </p:sp>
      <p:sp>
        <p:nvSpPr>
          <p:cNvPr id="5" name="Footer Placeholder 4">
            <a:extLst>
              <a:ext uri="{FF2B5EF4-FFF2-40B4-BE49-F238E27FC236}">
                <a16:creationId xmlns:a16="http://schemas.microsoft.com/office/drawing/2014/main" id="{919674EC-2A0B-9B1F-20E3-CD8E59F9C1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792A59-8C05-F439-C93A-ECAF92F45F51}"/>
              </a:ext>
            </a:extLst>
          </p:cNvPr>
          <p:cNvSpPr>
            <a:spLocks noGrp="1"/>
          </p:cNvSpPr>
          <p:nvPr>
            <p:ph type="sldNum" sz="quarter" idx="12"/>
          </p:nvPr>
        </p:nvSpPr>
        <p:spPr/>
        <p:txBody>
          <a:bodyPr/>
          <a:lstStyle/>
          <a:p>
            <a:fld id="{56E25B46-4F9F-49E0-9B4F-40F8334E883E}" type="slidenum">
              <a:rPr lang="en-US" smtClean="0"/>
              <a:t>‹#›</a:t>
            </a:fld>
            <a:endParaRPr lang="en-US"/>
          </a:p>
        </p:txBody>
      </p:sp>
    </p:spTree>
    <p:extLst>
      <p:ext uri="{BB962C8B-B14F-4D97-AF65-F5344CB8AC3E}">
        <p14:creationId xmlns:p14="http://schemas.microsoft.com/office/powerpoint/2010/main" val="3487583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77E08-37EB-BE26-6040-553984D4DA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8FE6DE-E856-C2D0-7982-C7B9DEF9D9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D1C6FA-59E6-85E0-0117-7CB1F3CB8B87}"/>
              </a:ext>
            </a:extLst>
          </p:cNvPr>
          <p:cNvSpPr>
            <a:spLocks noGrp="1"/>
          </p:cNvSpPr>
          <p:nvPr>
            <p:ph type="dt" sz="half" idx="10"/>
          </p:nvPr>
        </p:nvSpPr>
        <p:spPr/>
        <p:txBody>
          <a:bodyPr/>
          <a:lstStyle/>
          <a:p>
            <a:fld id="{BB4871A0-3AD9-4B1E-9B76-77FE0226A570}" type="datetimeFigureOut">
              <a:rPr lang="en-US" smtClean="0"/>
              <a:t>6/4/23</a:t>
            </a:fld>
            <a:endParaRPr lang="en-US"/>
          </a:p>
        </p:txBody>
      </p:sp>
      <p:sp>
        <p:nvSpPr>
          <p:cNvPr id="5" name="Footer Placeholder 4">
            <a:extLst>
              <a:ext uri="{FF2B5EF4-FFF2-40B4-BE49-F238E27FC236}">
                <a16:creationId xmlns:a16="http://schemas.microsoft.com/office/drawing/2014/main" id="{F86901E0-00C7-C9DC-6255-B014048ED2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52E2F5-491C-A147-5F39-ED0421412CA5}"/>
              </a:ext>
            </a:extLst>
          </p:cNvPr>
          <p:cNvSpPr>
            <a:spLocks noGrp="1"/>
          </p:cNvSpPr>
          <p:nvPr>
            <p:ph type="sldNum" sz="quarter" idx="12"/>
          </p:nvPr>
        </p:nvSpPr>
        <p:spPr/>
        <p:txBody>
          <a:bodyPr/>
          <a:lstStyle/>
          <a:p>
            <a:fld id="{56E25B46-4F9F-49E0-9B4F-40F8334E883E}" type="slidenum">
              <a:rPr lang="en-US" smtClean="0"/>
              <a:t>‹#›</a:t>
            </a:fld>
            <a:endParaRPr lang="en-US"/>
          </a:p>
        </p:txBody>
      </p:sp>
    </p:spTree>
    <p:extLst>
      <p:ext uri="{BB962C8B-B14F-4D97-AF65-F5344CB8AC3E}">
        <p14:creationId xmlns:p14="http://schemas.microsoft.com/office/powerpoint/2010/main" val="2634562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12668-CD58-CF2A-BBBD-72306BE886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72099E-8446-174F-5460-2DB0AF3AA0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95060C-742C-85F9-0D5D-191D8EA096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8E27A2-7C76-2140-E2A8-B4B4728B1042}"/>
              </a:ext>
            </a:extLst>
          </p:cNvPr>
          <p:cNvSpPr>
            <a:spLocks noGrp="1"/>
          </p:cNvSpPr>
          <p:nvPr>
            <p:ph type="dt" sz="half" idx="10"/>
          </p:nvPr>
        </p:nvSpPr>
        <p:spPr/>
        <p:txBody>
          <a:bodyPr/>
          <a:lstStyle/>
          <a:p>
            <a:fld id="{BB4871A0-3AD9-4B1E-9B76-77FE0226A570}" type="datetimeFigureOut">
              <a:rPr lang="en-US" smtClean="0"/>
              <a:t>6/4/23</a:t>
            </a:fld>
            <a:endParaRPr lang="en-US"/>
          </a:p>
        </p:txBody>
      </p:sp>
      <p:sp>
        <p:nvSpPr>
          <p:cNvPr id="6" name="Footer Placeholder 5">
            <a:extLst>
              <a:ext uri="{FF2B5EF4-FFF2-40B4-BE49-F238E27FC236}">
                <a16:creationId xmlns:a16="http://schemas.microsoft.com/office/drawing/2014/main" id="{B1F5F3DD-74E8-7A0C-B55B-F7918F7AE5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20B598-C75B-5FFD-F180-6CDF205DE975}"/>
              </a:ext>
            </a:extLst>
          </p:cNvPr>
          <p:cNvSpPr>
            <a:spLocks noGrp="1"/>
          </p:cNvSpPr>
          <p:nvPr>
            <p:ph type="sldNum" sz="quarter" idx="12"/>
          </p:nvPr>
        </p:nvSpPr>
        <p:spPr/>
        <p:txBody>
          <a:bodyPr/>
          <a:lstStyle/>
          <a:p>
            <a:fld id="{56E25B46-4F9F-49E0-9B4F-40F8334E883E}" type="slidenum">
              <a:rPr lang="en-US" smtClean="0"/>
              <a:t>‹#›</a:t>
            </a:fld>
            <a:endParaRPr lang="en-US"/>
          </a:p>
        </p:txBody>
      </p:sp>
    </p:spTree>
    <p:extLst>
      <p:ext uri="{BB962C8B-B14F-4D97-AF65-F5344CB8AC3E}">
        <p14:creationId xmlns:p14="http://schemas.microsoft.com/office/powerpoint/2010/main" val="344879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24E72-0608-4355-CBB9-DD1E0EF2C3D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BA070B-7B0E-3E29-9B83-2505D45E45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82EED4-5B1B-0ADC-409E-387EEC5DCD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F9B0EB-13C7-B544-C0EC-3ABF2DC3DB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802783-04C8-79EC-D604-A422671D38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7B9138-49D7-3FCB-C57B-76CDF07AE89D}"/>
              </a:ext>
            </a:extLst>
          </p:cNvPr>
          <p:cNvSpPr>
            <a:spLocks noGrp="1"/>
          </p:cNvSpPr>
          <p:nvPr>
            <p:ph type="dt" sz="half" idx="10"/>
          </p:nvPr>
        </p:nvSpPr>
        <p:spPr/>
        <p:txBody>
          <a:bodyPr/>
          <a:lstStyle/>
          <a:p>
            <a:fld id="{BB4871A0-3AD9-4B1E-9B76-77FE0226A570}" type="datetimeFigureOut">
              <a:rPr lang="en-US" smtClean="0"/>
              <a:t>6/4/23</a:t>
            </a:fld>
            <a:endParaRPr lang="en-US"/>
          </a:p>
        </p:txBody>
      </p:sp>
      <p:sp>
        <p:nvSpPr>
          <p:cNvPr id="8" name="Footer Placeholder 7">
            <a:extLst>
              <a:ext uri="{FF2B5EF4-FFF2-40B4-BE49-F238E27FC236}">
                <a16:creationId xmlns:a16="http://schemas.microsoft.com/office/drawing/2014/main" id="{76DCE6A0-C955-E27E-C2E1-120EEF66CA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FA5C36-7025-457E-27C5-7F18E96250CC}"/>
              </a:ext>
            </a:extLst>
          </p:cNvPr>
          <p:cNvSpPr>
            <a:spLocks noGrp="1"/>
          </p:cNvSpPr>
          <p:nvPr>
            <p:ph type="sldNum" sz="quarter" idx="12"/>
          </p:nvPr>
        </p:nvSpPr>
        <p:spPr/>
        <p:txBody>
          <a:bodyPr/>
          <a:lstStyle/>
          <a:p>
            <a:fld id="{56E25B46-4F9F-49E0-9B4F-40F8334E883E}" type="slidenum">
              <a:rPr lang="en-US" smtClean="0"/>
              <a:t>‹#›</a:t>
            </a:fld>
            <a:endParaRPr lang="en-US"/>
          </a:p>
        </p:txBody>
      </p:sp>
    </p:spTree>
    <p:extLst>
      <p:ext uri="{BB962C8B-B14F-4D97-AF65-F5344CB8AC3E}">
        <p14:creationId xmlns:p14="http://schemas.microsoft.com/office/powerpoint/2010/main" val="668258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5093F-AB50-8BAE-F1EE-4603410102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79E241-79E4-4F1C-E659-0113015035AF}"/>
              </a:ext>
            </a:extLst>
          </p:cNvPr>
          <p:cNvSpPr>
            <a:spLocks noGrp="1"/>
          </p:cNvSpPr>
          <p:nvPr>
            <p:ph type="dt" sz="half" idx="10"/>
          </p:nvPr>
        </p:nvSpPr>
        <p:spPr/>
        <p:txBody>
          <a:bodyPr/>
          <a:lstStyle/>
          <a:p>
            <a:fld id="{BB4871A0-3AD9-4B1E-9B76-77FE0226A570}" type="datetimeFigureOut">
              <a:rPr lang="en-US" smtClean="0"/>
              <a:t>6/4/23</a:t>
            </a:fld>
            <a:endParaRPr lang="en-US"/>
          </a:p>
        </p:txBody>
      </p:sp>
      <p:sp>
        <p:nvSpPr>
          <p:cNvPr id="4" name="Footer Placeholder 3">
            <a:extLst>
              <a:ext uri="{FF2B5EF4-FFF2-40B4-BE49-F238E27FC236}">
                <a16:creationId xmlns:a16="http://schemas.microsoft.com/office/drawing/2014/main" id="{84252AD5-320A-BCCC-5C05-B997D2E3A2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A9DE78-4291-F1B9-BC39-85D607D86F91}"/>
              </a:ext>
            </a:extLst>
          </p:cNvPr>
          <p:cNvSpPr>
            <a:spLocks noGrp="1"/>
          </p:cNvSpPr>
          <p:nvPr>
            <p:ph type="sldNum" sz="quarter" idx="12"/>
          </p:nvPr>
        </p:nvSpPr>
        <p:spPr/>
        <p:txBody>
          <a:bodyPr/>
          <a:lstStyle/>
          <a:p>
            <a:fld id="{56E25B46-4F9F-49E0-9B4F-40F8334E883E}" type="slidenum">
              <a:rPr lang="en-US" smtClean="0"/>
              <a:t>‹#›</a:t>
            </a:fld>
            <a:endParaRPr lang="en-US"/>
          </a:p>
        </p:txBody>
      </p:sp>
    </p:spTree>
    <p:extLst>
      <p:ext uri="{BB962C8B-B14F-4D97-AF65-F5344CB8AC3E}">
        <p14:creationId xmlns:p14="http://schemas.microsoft.com/office/powerpoint/2010/main" val="345524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E8483D-1CC7-5CD4-9FB6-C35946A72E2D}"/>
              </a:ext>
            </a:extLst>
          </p:cNvPr>
          <p:cNvSpPr>
            <a:spLocks noGrp="1"/>
          </p:cNvSpPr>
          <p:nvPr>
            <p:ph type="dt" sz="half" idx="10"/>
          </p:nvPr>
        </p:nvSpPr>
        <p:spPr/>
        <p:txBody>
          <a:bodyPr/>
          <a:lstStyle/>
          <a:p>
            <a:fld id="{BB4871A0-3AD9-4B1E-9B76-77FE0226A570}" type="datetimeFigureOut">
              <a:rPr lang="en-US" smtClean="0"/>
              <a:t>6/4/23</a:t>
            </a:fld>
            <a:endParaRPr lang="en-US"/>
          </a:p>
        </p:txBody>
      </p:sp>
      <p:sp>
        <p:nvSpPr>
          <p:cNvPr id="3" name="Footer Placeholder 2">
            <a:extLst>
              <a:ext uri="{FF2B5EF4-FFF2-40B4-BE49-F238E27FC236}">
                <a16:creationId xmlns:a16="http://schemas.microsoft.com/office/drawing/2014/main" id="{082402D3-8843-9417-C4A8-6898A6A2A9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990879C-E9A2-601A-5972-A03D70166838}"/>
              </a:ext>
            </a:extLst>
          </p:cNvPr>
          <p:cNvSpPr>
            <a:spLocks noGrp="1"/>
          </p:cNvSpPr>
          <p:nvPr>
            <p:ph type="sldNum" sz="quarter" idx="12"/>
          </p:nvPr>
        </p:nvSpPr>
        <p:spPr/>
        <p:txBody>
          <a:bodyPr/>
          <a:lstStyle/>
          <a:p>
            <a:fld id="{56E25B46-4F9F-49E0-9B4F-40F8334E883E}" type="slidenum">
              <a:rPr lang="en-US" smtClean="0"/>
              <a:t>‹#›</a:t>
            </a:fld>
            <a:endParaRPr lang="en-US"/>
          </a:p>
        </p:txBody>
      </p:sp>
    </p:spTree>
    <p:extLst>
      <p:ext uri="{BB962C8B-B14F-4D97-AF65-F5344CB8AC3E}">
        <p14:creationId xmlns:p14="http://schemas.microsoft.com/office/powerpoint/2010/main" val="529536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771BD-8806-18AB-77A5-35B78BCD0A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BC68BA-D926-273A-F255-A0E1B23B1F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898623-D21B-D85A-2419-7EF54827B6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422661-7B0A-175F-B8CC-0F5B7464D40A}"/>
              </a:ext>
            </a:extLst>
          </p:cNvPr>
          <p:cNvSpPr>
            <a:spLocks noGrp="1"/>
          </p:cNvSpPr>
          <p:nvPr>
            <p:ph type="dt" sz="half" idx="10"/>
          </p:nvPr>
        </p:nvSpPr>
        <p:spPr/>
        <p:txBody>
          <a:bodyPr/>
          <a:lstStyle/>
          <a:p>
            <a:fld id="{BB4871A0-3AD9-4B1E-9B76-77FE0226A570}" type="datetimeFigureOut">
              <a:rPr lang="en-US" smtClean="0"/>
              <a:t>6/4/23</a:t>
            </a:fld>
            <a:endParaRPr lang="en-US"/>
          </a:p>
        </p:txBody>
      </p:sp>
      <p:sp>
        <p:nvSpPr>
          <p:cNvPr id="6" name="Footer Placeholder 5">
            <a:extLst>
              <a:ext uri="{FF2B5EF4-FFF2-40B4-BE49-F238E27FC236}">
                <a16:creationId xmlns:a16="http://schemas.microsoft.com/office/drawing/2014/main" id="{B424DAF9-E0CB-B37E-8C7D-F645ED7A95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621557-9BEF-F17D-D2F7-FDB4E55F800A}"/>
              </a:ext>
            </a:extLst>
          </p:cNvPr>
          <p:cNvSpPr>
            <a:spLocks noGrp="1"/>
          </p:cNvSpPr>
          <p:nvPr>
            <p:ph type="sldNum" sz="quarter" idx="12"/>
          </p:nvPr>
        </p:nvSpPr>
        <p:spPr/>
        <p:txBody>
          <a:bodyPr/>
          <a:lstStyle/>
          <a:p>
            <a:fld id="{56E25B46-4F9F-49E0-9B4F-40F8334E883E}" type="slidenum">
              <a:rPr lang="en-US" smtClean="0"/>
              <a:t>‹#›</a:t>
            </a:fld>
            <a:endParaRPr lang="en-US"/>
          </a:p>
        </p:txBody>
      </p:sp>
    </p:spTree>
    <p:extLst>
      <p:ext uri="{BB962C8B-B14F-4D97-AF65-F5344CB8AC3E}">
        <p14:creationId xmlns:p14="http://schemas.microsoft.com/office/powerpoint/2010/main" val="946314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F33A8-4394-9659-BDDF-8E54587886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D13F01-3350-5287-A9E8-81EFE1B2E2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4A5FC8-A600-4A90-0CC6-4140E9ACFD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E68019-92BA-606D-09E8-8AE3C08C3D92}"/>
              </a:ext>
            </a:extLst>
          </p:cNvPr>
          <p:cNvSpPr>
            <a:spLocks noGrp="1"/>
          </p:cNvSpPr>
          <p:nvPr>
            <p:ph type="dt" sz="half" idx="10"/>
          </p:nvPr>
        </p:nvSpPr>
        <p:spPr/>
        <p:txBody>
          <a:bodyPr/>
          <a:lstStyle/>
          <a:p>
            <a:fld id="{BB4871A0-3AD9-4B1E-9B76-77FE0226A570}" type="datetimeFigureOut">
              <a:rPr lang="en-US" smtClean="0"/>
              <a:t>6/4/23</a:t>
            </a:fld>
            <a:endParaRPr lang="en-US"/>
          </a:p>
        </p:txBody>
      </p:sp>
      <p:sp>
        <p:nvSpPr>
          <p:cNvPr id="6" name="Footer Placeholder 5">
            <a:extLst>
              <a:ext uri="{FF2B5EF4-FFF2-40B4-BE49-F238E27FC236}">
                <a16:creationId xmlns:a16="http://schemas.microsoft.com/office/drawing/2014/main" id="{61C6F499-7625-A4F0-D6FD-96BE3B8E0D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9A9B7F-A425-BFE2-75EA-5A58C5507239}"/>
              </a:ext>
            </a:extLst>
          </p:cNvPr>
          <p:cNvSpPr>
            <a:spLocks noGrp="1"/>
          </p:cNvSpPr>
          <p:nvPr>
            <p:ph type="sldNum" sz="quarter" idx="12"/>
          </p:nvPr>
        </p:nvSpPr>
        <p:spPr/>
        <p:txBody>
          <a:bodyPr/>
          <a:lstStyle/>
          <a:p>
            <a:fld id="{56E25B46-4F9F-49E0-9B4F-40F8334E883E}" type="slidenum">
              <a:rPr lang="en-US" smtClean="0"/>
              <a:t>‹#›</a:t>
            </a:fld>
            <a:endParaRPr lang="en-US"/>
          </a:p>
        </p:txBody>
      </p:sp>
    </p:spTree>
    <p:extLst>
      <p:ext uri="{BB962C8B-B14F-4D97-AF65-F5344CB8AC3E}">
        <p14:creationId xmlns:p14="http://schemas.microsoft.com/office/powerpoint/2010/main" val="386002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EF5362-2DAB-243D-5C6B-3BEB07B719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3A0A2A-C37A-2CB8-699F-381B138226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D74B09-9AC2-B3FE-6672-D26460DCB9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4871A0-3AD9-4B1E-9B76-77FE0226A570}" type="datetimeFigureOut">
              <a:rPr lang="en-US" smtClean="0"/>
              <a:t>6/4/23</a:t>
            </a:fld>
            <a:endParaRPr lang="en-US"/>
          </a:p>
        </p:txBody>
      </p:sp>
      <p:sp>
        <p:nvSpPr>
          <p:cNvPr id="5" name="Footer Placeholder 4">
            <a:extLst>
              <a:ext uri="{FF2B5EF4-FFF2-40B4-BE49-F238E27FC236}">
                <a16:creationId xmlns:a16="http://schemas.microsoft.com/office/drawing/2014/main" id="{52A31A8A-EB71-BC61-2A16-6D63F46522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1696F3A-A6C6-9605-DA65-C0482FF529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E25B46-4F9F-49E0-9B4F-40F8334E883E}" type="slidenum">
              <a:rPr lang="en-US" smtClean="0"/>
              <a:t>‹#›</a:t>
            </a:fld>
            <a:endParaRPr lang="en-US"/>
          </a:p>
        </p:txBody>
      </p:sp>
    </p:spTree>
    <p:extLst>
      <p:ext uri="{BB962C8B-B14F-4D97-AF65-F5344CB8AC3E}">
        <p14:creationId xmlns:p14="http://schemas.microsoft.com/office/powerpoint/2010/main" val="293849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80B23-7308-1745-A1A9-A5522BA49EE8}"/>
              </a:ext>
            </a:extLst>
          </p:cNvPr>
          <p:cNvSpPr>
            <a:spLocks noGrp="1"/>
          </p:cNvSpPr>
          <p:nvPr>
            <p:ph type="ctrTitle"/>
          </p:nvPr>
        </p:nvSpPr>
        <p:spPr>
          <a:xfrm>
            <a:off x="974725" y="2677626"/>
            <a:ext cx="10354360" cy="1843238"/>
          </a:xfrm>
        </p:spPr>
        <p:txBody>
          <a:bodyPr>
            <a:normAutofit/>
          </a:bodyPr>
          <a:lstStyle/>
          <a:p>
            <a:r>
              <a:rPr lang="en-US" dirty="0"/>
              <a:t>CIO Presentation</a:t>
            </a:r>
          </a:p>
        </p:txBody>
      </p:sp>
      <p:sp>
        <p:nvSpPr>
          <p:cNvPr id="12" name="Subtitle 11">
            <a:extLst>
              <a:ext uri="{FF2B5EF4-FFF2-40B4-BE49-F238E27FC236}">
                <a16:creationId xmlns:a16="http://schemas.microsoft.com/office/drawing/2014/main" id="{ADA0161C-D166-6E4C-8069-E1FBFE0BE5F2}"/>
              </a:ext>
            </a:extLst>
          </p:cNvPr>
          <p:cNvSpPr>
            <a:spLocks noGrp="1"/>
          </p:cNvSpPr>
          <p:nvPr>
            <p:ph type="subTitle" idx="1"/>
          </p:nvPr>
        </p:nvSpPr>
        <p:spPr>
          <a:xfrm>
            <a:off x="974725" y="4709626"/>
            <a:ext cx="10354360" cy="407460"/>
          </a:xfrm>
        </p:spPr>
        <p:txBody>
          <a:bodyPr>
            <a:normAutofit/>
          </a:bodyPr>
          <a:lstStyle/>
          <a:p>
            <a:r>
              <a:rPr lang="en-US" dirty="0"/>
              <a:t>Steve </a:t>
            </a:r>
            <a:r>
              <a:rPr lang="en-US" dirty="0" err="1"/>
              <a:t>Fleagle</a:t>
            </a:r>
            <a:r>
              <a:rPr lang="en-US" dirty="0"/>
              <a:t> and Lee Carmen</a:t>
            </a:r>
          </a:p>
        </p:txBody>
      </p:sp>
      <p:sp>
        <p:nvSpPr>
          <p:cNvPr id="13" name="Text Placeholder 12">
            <a:extLst>
              <a:ext uri="{FF2B5EF4-FFF2-40B4-BE49-F238E27FC236}">
                <a16:creationId xmlns:a16="http://schemas.microsoft.com/office/drawing/2014/main" id="{6C5EE2B8-026E-D04B-8925-60FA6F76C380}"/>
              </a:ext>
            </a:extLst>
          </p:cNvPr>
          <p:cNvSpPr>
            <a:spLocks noGrp="1"/>
          </p:cNvSpPr>
          <p:nvPr>
            <p:ph type="body" sz="quarter" idx="10"/>
          </p:nvPr>
        </p:nvSpPr>
        <p:spPr>
          <a:xfrm>
            <a:off x="974725" y="5148794"/>
            <a:ext cx="10354360" cy="463108"/>
          </a:xfrm>
        </p:spPr>
        <p:txBody>
          <a:bodyPr/>
          <a:lstStyle/>
          <a:p>
            <a:r>
              <a:rPr lang="en-US" dirty="0"/>
              <a:t>June 5, 2023</a:t>
            </a:r>
          </a:p>
        </p:txBody>
      </p:sp>
      <p:sp>
        <p:nvSpPr>
          <p:cNvPr id="5" name="Footer Placeholder 4">
            <a:extLst>
              <a:ext uri="{FF2B5EF4-FFF2-40B4-BE49-F238E27FC236}">
                <a16:creationId xmlns:a16="http://schemas.microsoft.com/office/drawing/2014/main" id="{A71FEB04-6AB2-DD4F-B560-E3674C11A535}"/>
              </a:ext>
            </a:extLst>
          </p:cNvPr>
          <p:cNvSpPr>
            <a:spLocks noGrp="1"/>
          </p:cNvSpPr>
          <p:nvPr>
            <p:ph type="ftr" sz="quarter" idx="3"/>
          </p:nvPr>
        </p:nvSpPr>
        <p:spPr>
          <a:xfrm>
            <a:off x="952500" y="1774216"/>
            <a:ext cx="10376585" cy="365125"/>
          </a:xfrm>
        </p:spPr>
        <p:txBody>
          <a:bodyPr/>
          <a:lstStyle/>
          <a:p>
            <a:r>
              <a:rPr lang="en-US" dirty="0"/>
              <a:t>Tech Forum </a:t>
            </a:r>
          </a:p>
        </p:txBody>
      </p:sp>
    </p:spTree>
    <p:extLst>
      <p:ext uri="{BB962C8B-B14F-4D97-AF65-F5344CB8AC3E}">
        <p14:creationId xmlns:p14="http://schemas.microsoft.com/office/powerpoint/2010/main" val="3892510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B7E685-73DB-219C-214E-87801B54CDA2}"/>
              </a:ext>
            </a:extLst>
          </p:cNvPr>
          <p:cNvSpPr>
            <a:spLocks noGrp="1"/>
          </p:cNvSpPr>
          <p:nvPr>
            <p:ph idx="1"/>
          </p:nvPr>
        </p:nvSpPr>
        <p:spPr>
          <a:xfrm>
            <a:off x="838200" y="1996341"/>
            <a:ext cx="10515600" cy="4351338"/>
          </a:xfrm>
        </p:spPr>
        <p:txBody>
          <a:bodyPr/>
          <a:lstStyle/>
          <a:p>
            <a:r>
              <a:rPr lang="en-US" dirty="0"/>
              <a:t>What is the UI doing to accommodate AI as it becomes a tool students faculty and staff will want to use? </a:t>
            </a:r>
          </a:p>
          <a:p>
            <a:r>
              <a:rPr lang="en-US" dirty="0"/>
              <a:t>Will we be building an AI usage policy for IT staff? </a:t>
            </a:r>
          </a:p>
          <a:p>
            <a:r>
              <a:rPr lang="en-US" dirty="0"/>
              <a:t>Does anyone on campus have a SPARK opportunity related to AI and its usage?</a:t>
            </a:r>
          </a:p>
        </p:txBody>
      </p:sp>
      <p:pic>
        <p:nvPicPr>
          <p:cNvPr id="2" name="Content Placeholder 5">
            <a:extLst>
              <a:ext uri="{FF2B5EF4-FFF2-40B4-BE49-F238E27FC236}">
                <a16:creationId xmlns:a16="http://schemas.microsoft.com/office/drawing/2014/main" id="{BC5A8E34-CB89-DF76-5306-0151865294CC}"/>
              </a:ext>
            </a:extLst>
          </p:cNvPr>
          <p:cNvPicPr>
            <a:picLocks noChangeAspect="1"/>
          </p:cNvPicPr>
          <p:nvPr/>
        </p:nvPicPr>
        <p:blipFill>
          <a:blip r:embed="rId2"/>
          <a:stretch>
            <a:fillRect/>
          </a:stretch>
        </p:blipFill>
        <p:spPr>
          <a:xfrm>
            <a:off x="0" y="5396325"/>
            <a:ext cx="1595292" cy="1595292"/>
          </a:xfrm>
          <a:prstGeom prst="rect">
            <a:avLst/>
          </a:prstGeom>
        </p:spPr>
      </p:pic>
    </p:spTree>
    <p:extLst>
      <p:ext uri="{BB962C8B-B14F-4D97-AF65-F5344CB8AC3E}">
        <p14:creationId xmlns:p14="http://schemas.microsoft.com/office/powerpoint/2010/main" val="579526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B7E685-73DB-219C-214E-87801B54CDA2}"/>
              </a:ext>
            </a:extLst>
          </p:cNvPr>
          <p:cNvSpPr>
            <a:spLocks noGrp="1"/>
          </p:cNvSpPr>
          <p:nvPr>
            <p:ph idx="1"/>
          </p:nvPr>
        </p:nvSpPr>
        <p:spPr>
          <a:xfrm>
            <a:off x="838201" y="2165674"/>
            <a:ext cx="9141178" cy="1595292"/>
          </a:xfrm>
        </p:spPr>
        <p:txBody>
          <a:bodyPr/>
          <a:lstStyle/>
          <a:p>
            <a:r>
              <a:rPr lang="en-US" dirty="0"/>
              <a:t>Do you believe AI will ever replace some of the jobs we have at the university?</a:t>
            </a:r>
          </a:p>
        </p:txBody>
      </p:sp>
      <p:pic>
        <p:nvPicPr>
          <p:cNvPr id="2" name="Content Placeholder 5">
            <a:extLst>
              <a:ext uri="{FF2B5EF4-FFF2-40B4-BE49-F238E27FC236}">
                <a16:creationId xmlns:a16="http://schemas.microsoft.com/office/drawing/2014/main" id="{0E1E9FAE-89B3-943B-64BA-474C3B559C67}"/>
              </a:ext>
            </a:extLst>
          </p:cNvPr>
          <p:cNvPicPr>
            <a:picLocks noChangeAspect="1"/>
          </p:cNvPicPr>
          <p:nvPr/>
        </p:nvPicPr>
        <p:blipFill>
          <a:blip r:embed="rId2"/>
          <a:stretch>
            <a:fillRect/>
          </a:stretch>
        </p:blipFill>
        <p:spPr>
          <a:xfrm>
            <a:off x="0" y="5396325"/>
            <a:ext cx="1595292" cy="1595292"/>
          </a:xfrm>
          <a:prstGeom prst="rect">
            <a:avLst/>
          </a:prstGeom>
        </p:spPr>
      </p:pic>
    </p:spTree>
    <p:extLst>
      <p:ext uri="{BB962C8B-B14F-4D97-AF65-F5344CB8AC3E}">
        <p14:creationId xmlns:p14="http://schemas.microsoft.com/office/powerpoint/2010/main" val="3133341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B7E685-73DB-219C-214E-87801B54CDA2}"/>
              </a:ext>
            </a:extLst>
          </p:cNvPr>
          <p:cNvSpPr>
            <a:spLocks noGrp="1"/>
          </p:cNvSpPr>
          <p:nvPr>
            <p:ph idx="1"/>
          </p:nvPr>
        </p:nvSpPr>
        <p:spPr>
          <a:xfrm>
            <a:off x="838200" y="1842633"/>
            <a:ext cx="10515600" cy="4351338"/>
          </a:xfrm>
        </p:spPr>
        <p:txBody>
          <a:bodyPr/>
          <a:lstStyle/>
          <a:p>
            <a:r>
              <a:rPr lang="en-US" dirty="0"/>
              <a:t>What are the biggest barriers to collaboration between ITS and HCIS?</a:t>
            </a:r>
          </a:p>
          <a:p>
            <a:r>
              <a:rPr lang="en-US" dirty="0"/>
              <a:t>What do you think the ideal user experience looks like for someone using IT resources on campus?</a:t>
            </a:r>
          </a:p>
        </p:txBody>
      </p:sp>
      <p:pic>
        <p:nvPicPr>
          <p:cNvPr id="2" name="Content Placeholder 5">
            <a:extLst>
              <a:ext uri="{FF2B5EF4-FFF2-40B4-BE49-F238E27FC236}">
                <a16:creationId xmlns:a16="http://schemas.microsoft.com/office/drawing/2014/main" id="{94CBF8BC-2CBC-03CD-7E78-27D010D0EFA3}"/>
              </a:ext>
            </a:extLst>
          </p:cNvPr>
          <p:cNvPicPr>
            <a:picLocks noChangeAspect="1"/>
          </p:cNvPicPr>
          <p:nvPr/>
        </p:nvPicPr>
        <p:blipFill>
          <a:blip r:embed="rId2"/>
          <a:stretch>
            <a:fillRect/>
          </a:stretch>
        </p:blipFill>
        <p:spPr>
          <a:xfrm>
            <a:off x="0" y="5396325"/>
            <a:ext cx="1595292" cy="1595292"/>
          </a:xfrm>
          <a:prstGeom prst="rect">
            <a:avLst/>
          </a:prstGeom>
        </p:spPr>
      </p:pic>
    </p:spTree>
    <p:extLst>
      <p:ext uri="{BB962C8B-B14F-4D97-AF65-F5344CB8AC3E}">
        <p14:creationId xmlns:p14="http://schemas.microsoft.com/office/powerpoint/2010/main" val="2042847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B7E685-73DB-219C-214E-87801B54CDA2}"/>
              </a:ext>
            </a:extLst>
          </p:cNvPr>
          <p:cNvSpPr>
            <a:spLocks noGrp="1"/>
          </p:cNvSpPr>
          <p:nvPr>
            <p:ph idx="1"/>
          </p:nvPr>
        </p:nvSpPr>
        <p:spPr>
          <a:xfrm>
            <a:off x="838200" y="1842633"/>
            <a:ext cx="10515600" cy="4351338"/>
          </a:xfrm>
        </p:spPr>
        <p:txBody>
          <a:bodyPr/>
          <a:lstStyle/>
          <a:p>
            <a:r>
              <a:rPr lang="en-US" dirty="0"/>
              <a:t>What is the vision for the partnership between HCIS &amp; ITS 5-10 years from now? </a:t>
            </a:r>
          </a:p>
          <a:p>
            <a:r>
              <a:rPr lang="en-US" dirty="0"/>
              <a:t>What is on the wish list for what we consider to be "impossible" to do today but if the "impossible" could be done, doing so would radically change the way we do our work? </a:t>
            </a:r>
          </a:p>
          <a:p>
            <a:r>
              <a:rPr lang="en-US" dirty="0"/>
              <a:t>Years ago, at one of the previous forums, a list of potential areas that HCIS &amp; ITS could collaborate on was shared. Is that list still being used today?</a:t>
            </a:r>
          </a:p>
        </p:txBody>
      </p:sp>
      <p:pic>
        <p:nvPicPr>
          <p:cNvPr id="2" name="Content Placeholder 5">
            <a:extLst>
              <a:ext uri="{FF2B5EF4-FFF2-40B4-BE49-F238E27FC236}">
                <a16:creationId xmlns:a16="http://schemas.microsoft.com/office/drawing/2014/main" id="{FB7A5E62-C5D5-F495-BEFF-C1B179B4B7EC}"/>
              </a:ext>
            </a:extLst>
          </p:cNvPr>
          <p:cNvPicPr>
            <a:picLocks noChangeAspect="1"/>
          </p:cNvPicPr>
          <p:nvPr/>
        </p:nvPicPr>
        <p:blipFill>
          <a:blip r:embed="rId2"/>
          <a:stretch>
            <a:fillRect/>
          </a:stretch>
        </p:blipFill>
        <p:spPr>
          <a:xfrm>
            <a:off x="0" y="5396325"/>
            <a:ext cx="1595292" cy="1595292"/>
          </a:xfrm>
          <a:prstGeom prst="rect">
            <a:avLst/>
          </a:prstGeom>
        </p:spPr>
      </p:pic>
    </p:spTree>
    <p:extLst>
      <p:ext uri="{BB962C8B-B14F-4D97-AF65-F5344CB8AC3E}">
        <p14:creationId xmlns:p14="http://schemas.microsoft.com/office/powerpoint/2010/main" val="2427023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D5C3DB-5BAF-84D7-DCEC-20C66587EC8B}"/>
              </a:ext>
            </a:extLst>
          </p:cNvPr>
          <p:cNvSpPr>
            <a:spLocks noGrp="1"/>
          </p:cNvSpPr>
          <p:nvPr>
            <p:ph idx="1"/>
          </p:nvPr>
        </p:nvSpPr>
        <p:spPr>
          <a:xfrm>
            <a:off x="584527" y="1253331"/>
            <a:ext cx="11420659" cy="4935092"/>
          </a:xfrm>
        </p:spPr>
        <p:txBody>
          <a:bodyPr>
            <a:normAutofit fontScale="92500" lnSpcReduction="10000"/>
          </a:bodyPr>
          <a:lstStyle/>
          <a:p>
            <a:pPr marL="0" marR="0">
              <a:spcBef>
                <a:spcPts val="0"/>
              </a:spcBef>
              <a:spcAft>
                <a:spcPts val="0"/>
              </a:spcAft>
            </a:pPr>
            <a:r>
              <a:rPr lang="en-US" b="1" dirty="0">
                <a:effectLst/>
                <a:latin typeface="Calibri" panose="020F0502020204030204" pitchFamily="34" charset="0"/>
              </a:rPr>
              <a:t>Telephony  - complete</a:t>
            </a:r>
          </a:p>
          <a:p>
            <a:pPr marL="0" marR="0">
              <a:spcBef>
                <a:spcPts val="0"/>
              </a:spcBef>
              <a:spcAft>
                <a:spcPts val="0"/>
              </a:spcAft>
            </a:pPr>
            <a:r>
              <a:rPr lang="en-US" b="1" dirty="0">
                <a:effectLst/>
                <a:latin typeface="Calibri" panose="020F0502020204030204" pitchFamily="34" charset="0"/>
              </a:rPr>
              <a:t>Carver College of Medicine (CCOM) client device security -complete</a:t>
            </a:r>
          </a:p>
          <a:p>
            <a:pPr marL="0" marR="0">
              <a:spcBef>
                <a:spcPts val="0"/>
              </a:spcBef>
              <a:spcAft>
                <a:spcPts val="0"/>
              </a:spcAft>
            </a:pPr>
            <a:r>
              <a:rPr lang="en-US" b="1" dirty="0">
                <a:effectLst/>
                <a:latin typeface="Calibri" panose="020F0502020204030204" pitchFamily="34" charset="0"/>
              </a:rPr>
              <a:t>Emergency mass notification system - complete</a:t>
            </a:r>
          </a:p>
          <a:p>
            <a:pPr marL="0" marR="0">
              <a:spcBef>
                <a:spcPts val="0"/>
              </a:spcBef>
              <a:spcAft>
                <a:spcPts val="0"/>
              </a:spcAft>
            </a:pPr>
            <a:r>
              <a:rPr lang="en-US" b="1" dirty="0">
                <a:effectLst/>
                <a:latin typeface="Calibri" panose="020F0502020204030204" pitchFamily="34" charset="0"/>
              </a:rPr>
              <a:t>Identity management - complete</a:t>
            </a:r>
          </a:p>
          <a:p>
            <a:pPr marL="0">
              <a:spcBef>
                <a:spcPts val="0"/>
              </a:spcBef>
            </a:pPr>
            <a:r>
              <a:rPr lang="en-US" b="1" dirty="0">
                <a:effectLst/>
                <a:latin typeface="Calibri" panose="020F0502020204030204" pitchFamily="34" charset="0"/>
              </a:rPr>
              <a:t>Email -complete</a:t>
            </a:r>
          </a:p>
          <a:p>
            <a:pPr marL="0">
              <a:spcBef>
                <a:spcPts val="0"/>
              </a:spcBef>
            </a:pPr>
            <a:r>
              <a:rPr lang="en-US" b="1" dirty="0">
                <a:effectLst/>
                <a:latin typeface="Calibri" panose="020F0502020204030204" pitchFamily="34" charset="0"/>
              </a:rPr>
              <a:t>IT security - complete</a:t>
            </a:r>
          </a:p>
          <a:p>
            <a:pPr marL="0">
              <a:spcBef>
                <a:spcPts val="0"/>
              </a:spcBef>
            </a:pPr>
            <a:r>
              <a:rPr lang="en-US" b="1" dirty="0">
                <a:effectLst/>
                <a:latin typeface="Calibri" panose="020F0502020204030204" pitchFamily="34" charset="0"/>
              </a:rPr>
              <a:t>Service management/service desk - Cherwell complete</a:t>
            </a:r>
          </a:p>
          <a:p>
            <a:pPr marL="0" marR="0">
              <a:spcBef>
                <a:spcPts val="0"/>
              </a:spcBef>
              <a:spcAft>
                <a:spcPts val="0"/>
              </a:spcAft>
            </a:pPr>
            <a:r>
              <a:rPr lang="en-US" dirty="0">
                <a:effectLst/>
                <a:latin typeface="Calibri" panose="020F0502020204030204" pitchFamily="34" charset="0"/>
              </a:rPr>
              <a:t>Active Directory</a:t>
            </a:r>
          </a:p>
          <a:p>
            <a:pPr marL="0" marR="0">
              <a:spcBef>
                <a:spcPts val="0"/>
              </a:spcBef>
              <a:spcAft>
                <a:spcPts val="0"/>
              </a:spcAft>
            </a:pPr>
            <a:r>
              <a:rPr lang="en-US" dirty="0">
                <a:effectLst/>
                <a:latin typeface="Calibri" panose="020F0502020204030204" pitchFamily="34" charset="0"/>
              </a:rPr>
              <a:t>CCOM support</a:t>
            </a:r>
          </a:p>
          <a:p>
            <a:pPr marL="0" marR="0">
              <a:spcBef>
                <a:spcPts val="0"/>
              </a:spcBef>
              <a:spcAft>
                <a:spcPts val="0"/>
              </a:spcAft>
            </a:pPr>
            <a:r>
              <a:rPr lang="en-US" dirty="0" err="1">
                <a:effectLst/>
                <a:latin typeface="Calibri" panose="020F0502020204030204" pitchFamily="34" charset="0"/>
              </a:rPr>
              <a:t>Sharepoint</a:t>
            </a:r>
            <a:r>
              <a:rPr lang="en-US" dirty="0">
                <a:effectLst/>
                <a:latin typeface="Calibri" panose="020F0502020204030204" pitchFamily="34" charset="0"/>
              </a:rPr>
              <a:t> services</a:t>
            </a:r>
          </a:p>
          <a:p>
            <a:pPr marL="0" marR="0">
              <a:spcBef>
                <a:spcPts val="0"/>
              </a:spcBef>
              <a:spcAft>
                <a:spcPts val="0"/>
              </a:spcAft>
            </a:pPr>
            <a:r>
              <a:rPr lang="en-US" dirty="0">
                <a:effectLst/>
                <a:latin typeface="Calibri" panose="020F0502020204030204" pitchFamily="34" charset="0"/>
              </a:rPr>
              <a:t>IT facilities operations and support</a:t>
            </a:r>
          </a:p>
          <a:p>
            <a:pPr marL="0" marR="0">
              <a:spcBef>
                <a:spcPts val="0"/>
              </a:spcBef>
              <a:spcAft>
                <a:spcPts val="0"/>
              </a:spcAft>
            </a:pPr>
            <a:r>
              <a:rPr lang="en-US" dirty="0">
                <a:effectLst/>
                <a:latin typeface="Calibri" panose="020F0502020204030204" pitchFamily="34" charset="0"/>
              </a:rPr>
              <a:t>Disaster recovery/business continuity</a:t>
            </a:r>
          </a:p>
          <a:p>
            <a:pPr marL="0" marR="0">
              <a:spcBef>
                <a:spcPts val="0"/>
              </a:spcBef>
              <a:spcAft>
                <a:spcPts val="0"/>
              </a:spcAft>
            </a:pPr>
            <a:r>
              <a:rPr lang="en-US" dirty="0">
                <a:effectLst/>
                <a:latin typeface="Calibri" panose="020F0502020204030204" pitchFamily="34" charset="0"/>
              </a:rPr>
              <a:t>Project management</a:t>
            </a:r>
          </a:p>
          <a:p>
            <a:pPr marL="0" marR="0">
              <a:spcBef>
                <a:spcPts val="0"/>
              </a:spcBef>
              <a:spcAft>
                <a:spcPts val="0"/>
              </a:spcAft>
            </a:pPr>
            <a:r>
              <a:rPr lang="en-US" dirty="0">
                <a:effectLst/>
                <a:latin typeface="Calibri" panose="020F0502020204030204" pitchFamily="34" charset="0"/>
              </a:rPr>
              <a:t>Networking</a:t>
            </a:r>
          </a:p>
          <a:p>
            <a:pPr marL="0" marR="0">
              <a:spcBef>
                <a:spcPts val="0"/>
              </a:spcBef>
              <a:spcAft>
                <a:spcPts val="0"/>
              </a:spcAft>
            </a:pPr>
            <a:r>
              <a:rPr lang="en-US" dirty="0">
                <a:effectLst/>
                <a:latin typeface="Calibri" panose="020F0502020204030204" pitchFamily="34" charset="0"/>
              </a:rPr>
              <a:t>Workforce development, career opportunities/job rotations, recruiting, retention</a:t>
            </a:r>
          </a:p>
          <a:p>
            <a:pPr marL="0" indent="0">
              <a:buNone/>
            </a:pPr>
            <a:endParaRPr lang="en-US" sz="4000" dirty="0"/>
          </a:p>
        </p:txBody>
      </p:sp>
    </p:spTree>
    <p:extLst>
      <p:ext uri="{BB962C8B-B14F-4D97-AF65-F5344CB8AC3E}">
        <p14:creationId xmlns:p14="http://schemas.microsoft.com/office/powerpoint/2010/main" val="3105096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B7E685-73DB-219C-214E-87801B54CDA2}"/>
              </a:ext>
            </a:extLst>
          </p:cNvPr>
          <p:cNvSpPr>
            <a:spLocks noGrp="1"/>
          </p:cNvSpPr>
          <p:nvPr>
            <p:ph idx="1"/>
          </p:nvPr>
        </p:nvSpPr>
        <p:spPr>
          <a:xfrm>
            <a:off x="838200" y="2018918"/>
            <a:ext cx="10515600" cy="4351338"/>
          </a:xfrm>
        </p:spPr>
        <p:txBody>
          <a:bodyPr/>
          <a:lstStyle/>
          <a:p>
            <a:r>
              <a:rPr lang="en-US" dirty="0"/>
              <a:t>As HCIS and ITS/</a:t>
            </a:r>
            <a:r>
              <a:rPr lang="en-US" dirty="0" err="1"/>
              <a:t>OneIT</a:t>
            </a:r>
            <a:r>
              <a:rPr lang="en-US" dirty="0"/>
              <a:t> continue to work together more closely, could you share your longer-term vision for the relationship, and goals, of these two large organizations?</a:t>
            </a:r>
          </a:p>
        </p:txBody>
      </p:sp>
      <p:pic>
        <p:nvPicPr>
          <p:cNvPr id="2" name="Content Placeholder 5">
            <a:extLst>
              <a:ext uri="{FF2B5EF4-FFF2-40B4-BE49-F238E27FC236}">
                <a16:creationId xmlns:a16="http://schemas.microsoft.com/office/drawing/2014/main" id="{4D5F97B2-EAF0-AED2-388C-EC2B4E174399}"/>
              </a:ext>
            </a:extLst>
          </p:cNvPr>
          <p:cNvPicPr>
            <a:picLocks noChangeAspect="1"/>
          </p:cNvPicPr>
          <p:nvPr/>
        </p:nvPicPr>
        <p:blipFill>
          <a:blip r:embed="rId2"/>
          <a:stretch>
            <a:fillRect/>
          </a:stretch>
        </p:blipFill>
        <p:spPr>
          <a:xfrm>
            <a:off x="0" y="5396325"/>
            <a:ext cx="1595292" cy="1595292"/>
          </a:xfrm>
          <a:prstGeom prst="rect">
            <a:avLst/>
          </a:prstGeom>
        </p:spPr>
      </p:pic>
    </p:spTree>
    <p:extLst>
      <p:ext uri="{BB962C8B-B14F-4D97-AF65-F5344CB8AC3E}">
        <p14:creationId xmlns:p14="http://schemas.microsoft.com/office/powerpoint/2010/main" val="2262665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B7E685-73DB-219C-214E-87801B54CDA2}"/>
              </a:ext>
            </a:extLst>
          </p:cNvPr>
          <p:cNvSpPr>
            <a:spLocks noGrp="1"/>
          </p:cNvSpPr>
          <p:nvPr>
            <p:ph idx="1"/>
          </p:nvPr>
        </p:nvSpPr>
        <p:spPr>
          <a:xfrm>
            <a:off x="838200" y="1951185"/>
            <a:ext cx="10515600" cy="4351338"/>
          </a:xfrm>
        </p:spPr>
        <p:txBody>
          <a:bodyPr/>
          <a:lstStyle/>
          <a:p>
            <a:r>
              <a:rPr lang="en-US" dirty="0"/>
              <a:t>What steps are we taking next to further nurture the collaboration between HCIS and </a:t>
            </a:r>
            <a:r>
              <a:rPr lang="en-US" dirty="0" err="1"/>
              <a:t>OneIT</a:t>
            </a:r>
            <a:r>
              <a:rPr lang="en-US" dirty="0"/>
              <a:t>?</a:t>
            </a:r>
          </a:p>
        </p:txBody>
      </p:sp>
      <p:pic>
        <p:nvPicPr>
          <p:cNvPr id="2" name="Content Placeholder 5">
            <a:extLst>
              <a:ext uri="{FF2B5EF4-FFF2-40B4-BE49-F238E27FC236}">
                <a16:creationId xmlns:a16="http://schemas.microsoft.com/office/drawing/2014/main" id="{2448BE73-A1B2-D085-D926-BE323C71442D}"/>
              </a:ext>
            </a:extLst>
          </p:cNvPr>
          <p:cNvPicPr>
            <a:picLocks noChangeAspect="1"/>
          </p:cNvPicPr>
          <p:nvPr/>
        </p:nvPicPr>
        <p:blipFill>
          <a:blip r:embed="rId2"/>
          <a:stretch>
            <a:fillRect/>
          </a:stretch>
        </p:blipFill>
        <p:spPr>
          <a:xfrm>
            <a:off x="0" y="5396325"/>
            <a:ext cx="1595292" cy="1595292"/>
          </a:xfrm>
          <a:prstGeom prst="rect">
            <a:avLst/>
          </a:prstGeom>
        </p:spPr>
      </p:pic>
    </p:spTree>
    <p:extLst>
      <p:ext uri="{BB962C8B-B14F-4D97-AF65-F5344CB8AC3E}">
        <p14:creationId xmlns:p14="http://schemas.microsoft.com/office/powerpoint/2010/main" val="3569450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B7E685-73DB-219C-214E-87801B54CDA2}"/>
              </a:ext>
            </a:extLst>
          </p:cNvPr>
          <p:cNvSpPr>
            <a:spLocks noGrp="1"/>
          </p:cNvSpPr>
          <p:nvPr>
            <p:ph idx="1"/>
          </p:nvPr>
        </p:nvSpPr>
        <p:spPr>
          <a:xfrm>
            <a:off x="838200" y="1985051"/>
            <a:ext cx="10515600" cy="4351338"/>
          </a:xfrm>
        </p:spPr>
        <p:txBody>
          <a:bodyPr/>
          <a:lstStyle/>
          <a:p>
            <a:r>
              <a:rPr lang="en-US" dirty="0"/>
              <a:t>Given recent lawsuits with HIPAA issues at UIHC, it seems like not the best idea to integrate Academic side and Healthcare side systems. Are there any plans to enhance the separation between the two entities to ensure better HIPAA compliance?</a:t>
            </a:r>
          </a:p>
        </p:txBody>
      </p:sp>
      <p:pic>
        <p:nvPicPr>
          <p:cNvPr id="2" name="Content Placeholder 5">
            <a:extLst>
              <a:ext uri="{FF2B5EF4-FFF2-40B4-BE49-F238E27FC236}">
                <a16:creationId xmlns:a16="http://schemas.microsoft.com/office/drawing/2014/main" id="{8C424887-BA05-6790-CD1E-D066AB090A6E}"/>
              </a:ext>
            </a:extLst>
          </p:cNvPr>
          <p:cNvPicPr>
            <a:picLocks noChangeAspect="1"/>
          </p:cNvPicPr>
          <p:nvPr/>
        </p:nvPicPr>
        <p:blipFill>
          <a:blip r:embed="rId2"/>
          <a:stretch>
            <a:fillRect/>
          </a:stretch>
        </p:blipFill>
        <p:spPr>
          <a:xfrm>
            <a:off x="0" y="5396325"/>
            <a:ext cx="1595292" cy="1595292"/>
          </a:xfrm>
          <a:prstGeom prst="rect">
            <a:avLst/>
          </a:prstGeom>
        </p:spPr>
      </p:pic>
    </p:spTree>
    <p:extLst>
      <p:ext uri="{BB962C8B-B14F-4D97-AF65-F5344CB8AC3E}">
        <p14:creationId xmlns:p14="http://schemas.microsoft.com/office/powerpoint/2010/main" val="2941239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B7E685-73DB-219C-214E-87801B54CDA2}"/>
              </a:ext>
            </a:extLst>
          </p:cNvPr>
          <p:cNvSpPr>
            <a:spLocks noGrp="1"/>
          </p:cNvSpPr>
          <p:nvPr>
            <p:ph idx="1"/>
          </p:nvPr>
        </p:nvSpPr>
        <p:spPr>
          <a:xfrm>
            <a:off x="838200" y="2109229"/>
            <a:ext cx="10515600" cy="4351338"/>
          </a:xfrm>
        </p:spPr>
        <p:txBody>
          <a:bodyPr/>
          <a:lstStyle/>
          <a:p>
            <a:r>
              <a:rPr lang="en-US" dirty="0"/>
              <a:t>The COVID pandemic taught us that we can respond to huge unplanned external pressures and the SAN outage showed that we can recover from huge unplanned technical issues. What big known things are we preparing for this coming year and what are some of the types of unplanned issues that we should worry about?</a:t>
            </a:r>
          </a:p>
        </p:txBody>
      </p:sp>
      <p:pic>
        <p:nvPicPr>
          <p:cNvPr id="2" name="Content Placeholder 5">
            <a:extLst>
              <a:ext uri="{FF2B5EF4-FFF2-40B4-BE49-F238E27FC236}">
                <a16:creationId xmlns:a16="http://schemas.microsoft.com/office/drawing/2014/main" id="{E2DEED03-3065-BD81-F9E9-61A37E47D3BD}"/>
              </a:ext>
            </a:extLst>
          </p:cNvPr>
          <p:cNvPicPr>
            <a:picLocks noChangeAspect="1"/>
          </p:cNvPicPr>
          <p:nvPr/>
        </p:nvPicPr>
        <p:blipFill>
          <a:blip r:embed="rId2"/>
          <a:stretch>
            <a:fillRect/>
          </a:stretch>
        </p:blipFill>
        <p:spPr>
          <a:xfrm>
            <a:off x="0" y="5396325"/>
            <a:ext cx="1595292" cy="1595292"/>
          </a:xfrm>
          <a:prstGeom prst="rect">
            <a:avLst/>
          </a:prstGeom>
        </p:spPr>
      </p:pic>
    </p:spTree>
    <p:extLst>
      <p:ext uri="{BB962C8B-B14F-4D97-AF65-F5344CB8AC3E}">
        <p14:creationId xmlns:p14="http://schemas.microsoft.com/office/powerpoint/2010/main" val="356143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B7E685-73DB-219C-214E-87801B54CDA2}"/>
              </a:ext>
            </a:extLst>
          </p:cNvPr>
          <p:cNvSpPr>
            <a:spLocks noGrp="1"/>
          </p:cNvSpPr>
          <p:nvPr>
            <p:ph idx="1"/>
          </p:nvPr>
        </p:nvSpPr>
        <p:spPr>
          <a:xfrm>
            <a:off x="797646" y="2199541"/>
            <a:ext cx="10515600" cy="4351338"/>
          </a:xfrm>
        </p:spPr>
        <p:txBody>
          <a:bodyPr/>
          <a:lstStyle/>
          <a:p>
            <a:r>
              <a:rPr lang="en-US" dirty="0"/>
              <a:t>How can CIOs best foster innovative thinking by enabling their teams and faculty to experiment with new technologies and ideas while simultaneously considering the importance of privacy and security? </a:t>
            </a:r>
          </a:p>
        </p:txBody>
      </p:sp>
      <p:pic>
        <p:nvPicPr>
          <p:cNvPr id="2" name="Content Placeholder 5">
            <a:extLst>
              <a:ext uri="{FF2B5EF4-FFF2-40B4-BE49-F238E27FC236}">
                <a16:creationId xmlns:a16="http://schemas.microsoft.com/office/drawing/2014/main" id="{8777A236-DE4D-68B3-1762-4E4F2E0852C8}"/>
              </a:ext>
            </a:extLst>
          </p:cNvPr>
          <p:cNvPicPr>
            <a:picLocks noChangeAspect="1"/>
          </p:cNvPicPr>
          <p:nvPr/>
        </p:nvPicPr>
        <p:blipFill>
          <a:blip r:embed="rId2"/>
          <a:stretch>
            <a:fillRect/>
          </a:stretch>
        </p:blipFill>
        <p:spPr>
          <a:xfrm>
            <a:off x="0" y="5396325"/>
            <a:ext cx="1595292" cy="1595292"/>
          </a:xfrm>
          <a:prstGeom prst="rect">
            <a:avLst/>
          </a:prstGeom>
        </p:spPr>
      </p:pic>
    </p:spTree>
    <p:extLst>
      <p:ext uri="{BB962C8B-B14F-4D97-AF65-F5344CB8AC3E}">
        <p14:creationId xmlns:p14="http://schemas.microsoft.com/office/powerpoint/2010/main" val="1879344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179A4F-98AB-2DCF-016C-0885844FBB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8123" y="1032388"/>
            <a:ext cx="8777825" cy="5822911"/>
          </a:xfrm>
          <a:prstGeom prst="rect">
            <a:avLst/>
          </a:prstGeom>
        </p:spPr>
      </p:pic>
      <p:pic>
        <p:nvPicPr>
          <p:cNvPr id="2" name="Content Placeholder 5">
            <a:extLst>
              <a:ext uri="{FF2B5EF4-FFF2-40B4-BE49-F238E27FC236}">
                <a16:creationId xmlns:a16="http://schemas.microsoft.com/office/drawing/2014/main" id="{621C43C6-6CF5-7645-0256-190519A07A50}"/>
              </a:ext>
            </a:extLst>
          </p:cNvPr>
          <p:cNvPicPr>
            <a:picLocks noChangeAspect="1"/>
          </p:cNvPicPr>
          <p:nvPr/>
        </p:nvPicPr>
        <p:blipFill>
          <a:blip r:embed="rId3"/>
          <a:stretch>
            <a:fillRect/>
          </a:stretch>
        </p:blipFill>
        <p:spPr>
          <a:xfrm>
            <a:off x="0" y="5396325"/>
            <a:ext cx="1595292" cy="1595292"/>
          </a:xfrm>
          <a:prstGeom prst="rect">
            <a:avLst/>
          </a:prstGeom>
        </p:spPr>
      </p:pic>
      <p:sp>
        <p:nvSpPr>
          <p:cNvPr id="3" name="Rectangle 2">
            <a:extLst>
              <a:ext uri="{FF2B5EF4-FFF2-40B4-BE49-F238E27FC236}">
                <a16:creationId xmlns:a16="http://schemas.microsoft.com/office/drawing/2014/main" id="{D854057B-2A95-1C1B-8087-BE96B617E6E5}"/>
              </a:ext>
            </a:extLst>
          </p:cNvPr>
          <p:cNvSpPr/>
          <p:nvPr/>
        </p:nvSpPr>
        <p:spPr>
          <a:xfrm>
            <a:off x="8825434" y="1032388"/>
            <a:ext cx="1326413" cy="284444"/>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7194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B7E685-73DB-219C-214E-87801B54CDA2}"/>
              </a:ext>
            </a:extLst>
          </p:cNvPr>
          <p:cNvSpPr>
            <a:spLocks noGrp="1"/>
          </p:cNvSpPr>
          <p:nvPr>
            <p:ph idx="1"/>
          </p:nvPr>
        </p:nvSpPr>
        <p:spPr>
          <a:xfrm>
            <a:off x="797646" y="2086651"/>
            <a:ext cx="10515600" cy="4351338"/>
          </a:xfrm>
        </p:spPr>
        <p:txBody>
          <a:bodyPr/>
          <a:lstStyle/>
          <a:p>
            <a:r>
              <a:rPr lang="en-US" dirty="0"/>
              <a:t>Specific next steps in the </a:t>
            </a:r>
            <a:r>
              <a:rPr lang="en-US" dirty="0" err="1"/>
              <a:t>OneIT</a:t>
            </a:r>
            <a:r>
              <a:rPr lang="en-US" dirty="0"/>
              <a:t> initiative, Timeline for telephony change for Skype for Business to ____?</a:t>
            </a:r>
          </a:p>
        </p:txBody>
      </p:sp>
      <p:pic>
        <p:nvPicPr>
          <p:cNvPr id="2" name="Content Placeholder 5">
            <a:extLst>
              <a:ext uri="{FF2B5EF4-FFF2-40B4-BE49-F238E27FC236}">
                <a16:creationId xmlns:a16="http://schemas.microsoft.com/office/drawing/2014/main" id="{A2DF66D7-B180-A3E7-4288-30BCE0BAA20C}"/>
              </a:ext>
            </a:extLst>
          </p:cNvPr>
          <p:cNvPicPr>
            <a:picLocks noChangeAspect="1"/>
          </p:cNvPicPr>
          <p:nvPr/>
        </p:nvPicPr>
        <p:blipFill>
          <a:blip r:embed="rId2"/>
          <a:stretch>
            <a:fillRect/>
          </a:stretch>
        </p:blipFill>
        <p:spPr>
          <a:xfrm>
            <a:off x="0" y="5396325"/>
            <a:ext cx="1595292" cy="1595292"/>
          </a:xfrm>
          <a:prstGeom prst="rect">
            <a:avLst/>
          </a:prstGeom>
        </p:spPr>
      </p:pic>
    </p:spTree>
    <p:extLst>
      <p:ext uri="{BB962C8B-B14F-4D97-AF65-F5344CB8AC3E}">
        <p14:creationId xmlns:p14="http://schemas.microsoft.com/office/powerpoint/2010/main" val="2937081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B7E685-73DB-219C-214E-87801B54CDA2}"/>
              </a:ext>
            </a:extLst>
          </p:cNvPr>
          <p:cNvSpPr>
            <a:spLocks noGrp="1"/>
          </p:cNvSpPr>
          <p:nvPr>
            <p:ph idx="1"/>
          </p:nvPr>
        </p:nvSpPr>
        <p:spPr>
          <a:xfrm>
            <a:off x="838200" y="3094072"/>
            <a:ext cx="10044289" cy="1141499"/>
          </a:xfrm>
        </p:spPr>
        <p:txBody>
          <a:bodyPr>
            <a:normAutofit/>
          </a:bodyPr>
          <a:lstStyle/>
          <a:p>
            <a:pPr marL="0" indent="0" algn="ctr">
              <a:buNone/>
            </a:pPr>
            <a:r>
              <a:rPr lang="en-US" sz="5400" b="1" dirty="0"/>
              <a:t>Thank You!</a:t>
            </a:r>
          </a:p>
        </p:txBody>
      </p:sp>
      <p:pic>
        <p:nvPicPr>
          <p:cNvPr id="2" name="Content Placeholder 5">
            <a:extLst>
              <a:ext uri="{FF2B5EF4-FFF2-40B4-BE49-F238E27FC236}">
                <a16:creationId xmlns:a16="http://schemas.microsoft.com/office/drawing/2014/main" id="{5F9F46FA-1E0A-9F9A-03EE-5602C041C2B1}"/>
              </a:ext>
            </a:extLst>
          </p:cNvPr>
          <p:cNvPicPr>
            <a:picLocks noChangeAspect="1"/>
          </p:cNvPicPr>
          <p:nvPr/>
        </p:nvPicPr>
        <p:blipFill>
          <a:blip r:embed="rId2"/>
          <a:stretch>
            <a:fillRect/>
          </a:stretch>
        </p:blipFill>
        <p:spPr>
          <a:xfrm>
            <a:off x="0" y="5396325"/>
            <a:ext cx="1595292" cy="1595292"/>
          </a:xfrm>
          <a:prstGeom prst="rect">
            <a:avLst/>
          </a:prstGeom>
        </p:spPr>
      </p:pic>
    </p:spTree>
    <p:extLst>
      <p:ext uri="{BB962C8B-B14F-4D97-AF65-F5344CB8AC3E}">
        <p14:creationId xmlns:p14="http://schemas.microsoft.com/office/powerpoint/2010/main" val="4274218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2F998-368F-40E8-8761-A1CE275F601A}"/>
              </a:ext>
            </a:extLst>
          </p:cNvPr>
          <p:cNvSpPr>
            <a:spLocks noGrp="1"/>
          </p:cNvSpPr>
          <p:nvPr>
            <p:ph type="title"/>
          </p:nvPr>
        </p:nvSpPr>
        <p:spPr>
          <a:xfrm>
            <a:off x="511332" y="534282"/>
            <a:ext cx="3180134" cy="3900634"/>
          </a:xfrm>
        </p:spPr>
        <p:txBody>
          <a:bodyPr/>
          <a:lstStyle/>
          <a:p>
            <a:r>
              <a:rPr lang="en-US" b="1" dirty="0"/>
              <a:t>Hub and Spoke Model</a:t>
            </a:r>
          </a:p>
        </p:txBody>
      </p:sp>
      <p:graphicFrame>
        <p:nvGraphicFramePr>
          <p:cNvPr id="4" name="Content Placeholder 3">
            <a:extLst>
              <a:ext uri="{FF2B5EF4-FFF2-40B4-BE49-F238E27FC236}">
                <a16:creationId xmlns:a16="http://schemas.microsoft.com/office/drawing/2014/main" id="{62B8517F-6982-4D96-8F38-FFCA213248FA}"/>
              </a:ext>
            </a:extLst>
          </p:cNvPr>
          <p:cNvGraphicFramePr>
            <a:graphicFrameLocks noGrp="1"/>
          </p:cNvGraphicFramePr>
          <p:nvPr>
            <p:ph idx="1"/>
            <p:extLst>
              <p:ext uri="{D42A27DB-BD31-4B8C-83A1-F6EECF244321}">
                <p14:modId xmlns:p14="http://schemas.microsoft.com/office/powerpoint/2010/main" val="4293942866"/>
              </p:ext>
            </p:extLst>
          </p:nvPr>
        </p:nvGraphicFramePr>
        <p:xfrm>
          <a:off x="838200" y="1216681"/>
          <a:ext cx="10515600" cy="49602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44649815-CE45-4CF0-BF82-4D6EE56A49B0}"/>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defPPr>
              <a:defRPr lang="en-US"/>
            </a:defPPr>
            <a:lvl1pPr marL="0" algn="l" defTabSz="914400" rtl="0" eaLnBrk="1" latinLnBrk="0" hangingPunct="1">
              <a:defRPr sz="14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OneIT</a:t>
            </a:r>
            <a:endParaRPr lang="en-US" b="0" dirty="0"/>
          </a:p>
        </p:txBody>
      </p:sp>
      <p:pic>
        <p:nvPicPr>
          <p:cNvPr id="5" name="Content Placeholder 5">
            <a:extLst>
              <a:ext uri="{FF2B5EF4-FFF2-40B4-BE49-F238E27FC236}">
                <a16:creationId xmlns:a16="http://schemas.microsoft.com/office/drawing/2014/main" id="{FF5A7866-22C7-E301-706C-81291E90215F}"/>
              </a:ext>
            </a:extLst>
          </p:cNvPr>
          <p:cNvPicPr>
            <a:picLocks noChangeAspect="1"/>
          </p:cNvPicPr>
          <p:nvPr/>
        </p:nvPicPr>
        <p:blipFill>
          <a:blip r:embed="rId7"/>
          <a:stretch>
            <a:fillRect/>
          </a:stretch>
        </p:blipFill>
        <p:spPr>
          <a:xfrm>
            <a:off x="0" y="5396325"/>
            <a:ext cx="1595292" cy="1595292"/>
          </a:xfrm>
          <a:prstGeom prst="rect">
            <a:avLst/>
          </a:prstGeom>
        </p:spPr>
      </p:pic>
    </p:spTree>
    <p:extLst>
      <p:ext uri="{BB962C8B-B14F-4D97-AF65-F5344CB8AC3E}">
        <p14:creationId xmlns:p14="http://schemas.microsoft.com/office/powerpoint/2010/main" val="1416033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2B8517F-6982-4D96-8F38-FFCA213248FA}"/>
              </a:ext>
            </a:extLst>
          </p:cNvPr>
          <p:cNvGraphicFramePr>
            <a:graphicFrameLocks noGrp="1"/>
          </p:cNvGraphicFramePr>
          <p:nvPr>
            <p:ph idx="1"/>
          </p:nvPr>
        </p:nvGraphicFramePr>
        <p:xfrm>
          <a:off x="838200" y="1216681"/>
          <a:ext cx="10515600" cy="49602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44649815-CE45-4CF0-BF82-4D6EE56A49B0}"/>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defPPr>
              <a:defRPr lang="en-US"/>
            </a:defPPr>
            <a:lvl1pPr marL="0" algn="l" defTabSz="914400" rtl="0" eaLnBrk="1" latinLnBrk="0" hangingPunct="1">
              <a:defRPr sz="14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OneIT</a:t>
            </a:r>
            <a:endParaRPr lang="en-US" b="0" dirty="0"/>
          </a:p>
        </p:txBody>
      </p:sp>
      <p:sp>
        <p:nvSpPr>
          <p:cNvPr id="5" name="Oval 4">
            <a:extLst>
              <a:ext uri="{FF2B5EF4-FFF2-40B4-BE49-F238E27FC236}">
                <a16:creationId xmlns:a16="http://schemas.microsoft.com/office/drawing/2014/main" id="{1051EF0D-19A6-A0DC-4453-D35771AFFDCC}"/>
              </a:ext>
            </a:extLst>
          </p:cNvPr>
          <p:cNvSpPr/>
          <p:nvPr/>
        </p:nvSpPr>
        <p:spPr>
          <a:xfrm>
            <a:off x="3604506" y="1216681"/>
            <a:ext cx="5026250" cy="5024836"/>
          </a:xfrm>
          <a:prstGeom prst="ellipse">
            <a:avLst/>
          </a:prstGeom>
          <a:solidFill>
            <a:schemeClr val="accent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4800" dirty="0" err="1">
                <a:solidFill>
                  <a:schemeClr val="tx1"/>
                </a:solidFill>
              </a:rPr>
              <a:t>OneIT</a:t>
            </a:r>
            <a:endParaRPr lang="en-US" sz="4800" dirty="0">
              <a:solidFill>
                <a:schemeClr val="tx1"/>
              </a:solidFill>
            </a:endParaRPr>
          </a:p>
        </p:txBody>
      </p:sp>
      <p:pic>
        <p:nvPicPr>
          <p:cNvPr id="6" name="Content Placeholder 5">
            <a:extLst>
              <a:ext uri="{FF2B5EF4-FFF2-40B4-BE49-F238E27FC236}">
                <a16:creationId xmlns:a16="http://schemas.microsoft.com/office/drawing/2014/main" id="{12F8CBAC-FDEC-624C-5397-BF36214B5E54}"/>
              </a:ext>
            </a:extLst>
          </p:cNvPr>
          <p:cNvPicPr>
            <a:picLocks noChangeAspect="1"/>
          </p:cNvPicPr>
          <p:nvPr/>
        </p:nvPicPr>
        <p:blipFill>
          <a:blip r:embed="rId7"/>
          <a:stretch>
            <a:fillRect/>
          </a:stretch>
        </p:blipFill>
        <p:spPr>
          <a:xfrm>
            <a:off x="0" y="5396325"/>
            <a:ext cx="1595292" cy="1595292"/>
          </a:xfrm>
          <a:prstGeom prst="rect">
            <a:avLst/>
          </a:prstGeom>
        </p:spPr>
      </p:pic>
      <p:sp>
        <p:nvSpPr>
          <p:cNvPr id="10" name="Title 1">
            <a:extLst>
              <a:ext uri="{FF2B5EF4-FFF2-40B4-BE49-F238E27FC236}">
                <a16:creationId xmlns:a16="http://schemas.microsoft.com/office/drawing/2014/main" id="{0E9F62B1-EF8D-C6FB-2F92-E61666FE7B20}"/>
              </a:ext>
            </a:extLst>
          </p:cNvPr>
          <p:cNvSpPr>
            <a:spLocks noGrp="1"/>
          </p:cNvSpPr>
          <p:nvPr>
            <p:ph type="title"/>
          </p:nvPr>
        </p:nvSpPr>
        <p:spPr>
          <a:xfrm>
            <a:off x="511332" y="534282"/>
            <a:ext cx="3180134" cy="3900634"/>
          </a:xfrm>
        </p:spPr>
        <p:txBody>
          <a:bodyPr/>
          <a:lstStyle/>
          <a:p>
            <a:r>
              <a:rPr lang="en-US" b="1" dirty="0"/>
              <a:t>Hub and Spoke Model</a:t>
            </a:r>
          </a:p>
        </p:txBody>
      </p:sp>
    </p:spTree>
    <p:extLst>
      <p:ext uri="{BB962C8B-B14F-4D97-AF65-F5344CB8AC3E}">
        <p14:creationId xmlns:p14="http://schemas.microsoft.com/office/powerpoint/2010/main" val="2595490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EA669-BFB2-41DD-92D0-C4F84FDC0324}"/>
              </a:ext>
            </a:extLst>
          </p:cNvPr>
          <p:cNvSpPr>
            <a:spLocks noGrp="1"/>
          </p:cNvSpPr>
          <p:nvPr>
            <p:ph type="title"/>
          </p:nvPr>
        </p:nvSpPr>
        <p:spPr>
          <a:xfrm>
            <a:off x="849998" y="1031748"/>
            <a:ext cx="10515600" cy="1325563"/>
          </a:xfrm>
        </p:spPr>
        <p:txBody>
          <a:bodyPr/>
          <a:lstStyle/>
          <a:p>
            <a:r>
              <a:rPr lang="en-US" dirty="0" err="1"/>
              <a:t>OneIT</a:t>
            </a:r>
            <a:r>
              <a:rPr lang="en-US" dirty="0"/>
              <a:t> - Core, Common, Unique</a:t>
            </a:r>
          </a:p>
        </p:txBody>
      </p:sp>
      <p:sp>
        <p:nvSpPr>
          <p:cNvPr id="4" name="Rectangle 3">
            <a:extLst>
              <a:ext uri="{FF2B5EF4-FFF2-40B4-BE49-F238E27FC236}">
                <a16:creationId xmlns:a16="http://schemas.microsoft.com/office/drawing/2014/main" id="{769589E1-5C8C-49DC-B224-CA2CFD80371B}"/>
              </a:ext>
            </a:extLst>
          </p:cNvPr>
          <p:cNvSpPr/>
          <p:nvPr/>
        </p:nvSpPr>
        <p:spPr>
          <a:xfrm>
            <a:off x="967300" y="2429294"/>
            <a:ext cx="8388297" cy="80567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5303520" bIns="45720" rtlCol="0" anchor="b" anchorCtr="1"/>
          <a:lstStyle/>
          <a:p>
            <a:pPr algn="ctr"/>
            <a:endParaRPr lang="en-US" sz="3600" dirty="0">
              <a:solidFill>
                <a:schemeClr val="tx1"/>
              </a:solidFill>
              <a:ea typeface="Roboto"/>
              <a:cs typeface="Roboto"/>
            </a:endParaRPr>
          </a:p>
        </p:txBody>
      </p:sp>
      <p:sp>
        <p:nvSpPr>
          <p:cNvPr id="5" name="Rectangle 4">
            <a:extLst>
              <a:ext uri="{FF2B5EF4-FFF2-40B4-BE49-F238E27FC236}">
                <a16:creationId xmlns:a16="http://schemas.microsoft.com/office/drawing/2014/main" id="{0DBB5778-C842-410D-B424-E7FB4E8385CE}"/>
              </a:ext>
            </a:extLst>
          </p:cNvPr>
          <p:cNvSpPr/>
          <p:nvPr/>
        </p:nvSpPr>
        <p:spPr>
          <a:xfrm>
            <a:off x="967300" y="3228234"/>
            <a:ext cx="8388297" cy="1232965"/>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lIns="0" rIns="5303520" rtlCol="0" anchor="b" anchorCtr="1"/>
          <a:lstStyle/>
          <a:p>
            <a:endParaRPr lang="en-US" sz="3600" dirty="0">
              <a:solidFill>
                <a:schemeClr val="tx1"/>
              </a:solidFill>
            </a:endParaRPr>
          </a:p>
        </p:txBody>
      </p:sp>
      <p:sp>
        <p:nvSpPr>
          <p:cNvPr id="6" name="Rectangle 5">
            <a:extLst>
              <a:ext uri="{FF2B5EF4-FFF2-40B4-BE49-F238E27FC236}">
                <a16:creationId xmlns:a16="http://schemas.microsoft.com/office/drawing/2014/main" id="{3FFD7A36-DA4F-44E3-858B-0947E0CC123F}"/>
              </a:ext>
            </a:extLst>
          </p:cNvPr>
          <p:cNvSpPr/>
          <p:nvPr/>
        </p:nvSpPr>
        <p:spPr>
          <a:xfrm>
            <a:off x="967301" y="4461199"/>
            <a:ext cx="8388296" cy="1819701"/>
          </a:xfrm>
          <a:prstGeom prst="rect">
            <a:avLst/>
          </a:prstGeom>
        </p:spPr>
        <p:style>
          <a:lnRef idx="2">
            <a:schemeClr val="dk1">
              <a:shade val="50000"/>
            </a:schemeClr>
          </a:lnRef>
          <a:fillRef idx="1">
            <a:schemeClr val="dk1"/>
          </a:fillRef>
          <a:effectRef idx="0">
            <a:schemeClr val="dk1"/>
          </a:effectRef>
          <a:fontRef idx="minor">
            <a:schemeClr val="lt1"/>
          </a:fontRef>
        </p:style>
        <p:txBody>
          <a:bodyPr lIns="0" rIns="5303520" rtlCol="0" anchor="b" anchorCtr="1"/>
          <a:lstStyle/>
          <a:p>
            <a:endParaRPr lang="en-US" sz="3600" dirty="0"/>
          </a:p>
        </p:txBody>
      </p:sp>
      <p:sp>
        <p:nvSpPr>
          <p:cNvPr id="10" name="Oval 9">
            <a:extLst>
              <a:ext uri="{FF2B5EF4-FFF2-40B4-BE49-F238E27FC236}">
                <a16:creationId xmlns:a16="http://schemas.microsoft.com/office/drawing/2014/main" id="{36F1FF9D-488C-4168-BE6F-B9E1BA2E3809}"/>
              </a:ext>
            </a:extLst>
          </p:cNvPr>
          <p:cNvSpPr/>
          <p:nvPr/>
        </p:nvSpPr>
        <p:spPr>
          <a:xfrm>
            <a:off x="7514617" y="2865399"/>
            <a:ext cx="1566204" cy="1089424"/>
          </a:xfrm>
          <a:prstGeom prst="ellipse">
            <a:avLst/>
          </a:prstGeom>
          <a:gradFill flip="none" rotWithShape="1">
            <a:gsLst>
              <a:gs pos="0">
                <a:schemeClr val="accent1">
                  <a:lumMod val="5000"/>
                  <a:lumOff val="95000"/>
                </a:schemeClr>
              </a:gs>
              <a:gs pos="47000">
                <a:schemeClr val="accent1">
                  <a:lumMod val="45000"/>
                  <a:lumOff val="55000"/>
                </a:schemeClr>
              </a:gs>
              <a:gs pos="73000">
                <a:schemeClr val="accent1">
                  <a:lumMod val="45000"/>
                  <a:lumOff val="55000"/>
                </a:schemeClr>
              </a:gs>
              <a:gs pos="100000">
                <a:schemeClr val="accent1">
                  <a:lumMod val="30000"/>
                  <a:lumOff val="70000"/>
                </a:schemeClr>
              </a:gs>
            </a:gsLst>
            <a:path path="circle">
              <a:fillToRect l="50000" t="50000" r="50000" b="50000"/>
            </a:path>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pPr algn="ctr"/>
            <a:r>
              <a:rPr lang="en-US" sz="1600" dirty="0">
                <a:solidFill>
                  <a:schemeClr val="tx1"/>
                </a:solidFill>
              </a:rPr>
              <a:t>Admin</a:t>
            </a:r>
            <a:endParaRPr lang="en-US" sz="1600" dirty="0">
              <a:solidFill>
                <a:schemeClr val="tx1"/>
              </a:solidFill>
              <a:ea typeface="Roboto"/>
              <a:cs typeface="Roboto"/>
            </a:endParaRPr>
          </a:p>
        </p:txBody>
      </p:sp>
      <p:sp>
        <p:nvSpPr>
          <p:cNvPr id="12" name="Rectangle: Rounded Corners 11">
            <a:extLst>
              <a:ext uri="{FF2B5EF4-FFF2-40B4-BE49-F238E27FC236}">
                <a16:creationId xmlns:a16="http://schemas.microsoft.com/office/drawing/2014/main" id="{83E6C9C5-B4EA-4772-9EA0-A6993438186C}"/>
              </a:ext>
            </a:extLst>
          </p:cNvPr>
          <p:cNvSpPr/>
          <p:nvPr/>
        </p:nvSpPr>
        <p:spPr>
          <a:xfrm>
            <a:off x="4225439" y="5721728"/>
            <a:ext cx="4855381" cy="40230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pPr algn="ctr"/>
            <a:r>
              <a:rPr lang="en-US" sz="1600" dirty="0">
                <a:solidFill>
                  <a:schemeClr val="tx1"/>
                </a:solidFill>
              </a:rPr>
              <a:t>Infrastructure, IDs, Email, Wireless, Help Desk</a:t>
            </a:r>
            <a:endParaRPr lang="en-US" sz="1600" dirty="0">
              <a:solidFill>
                <a:schemeClr val="tx1"/>
              </a:solidFill>
              <a:ea typeface="Roboto"/>
              <a:cs typeface="Roboto"/>
            </a:endParaRPr>
          </a:p>
        </p:txBody>
      </p:sp>
      <p:sp>
        <p:nvSpPr>
          <p:cNvPr id="14" name="Rectangle: Rounded Corners 13">
            <a:extLst>
              <a:ext uri="{FF2B5EF4-FFF2-40B4-BE49-F238E27FC236}">
                <a16:creationId xmlns:a16="http://schemas.microsoft.com/office/drawing/2014/main" id="{BFC2E14F-E699-4377-A8E3-40CE76B524A3}"/>
              </a:ext>
            </a:extLst>
          </p:cNvPr>
          <p:cNvSpPr/>
          <p:nvPr/>
        </p:nvSpPr>
        <p:spPr>
          <a:xfrm>
            <a:off x="4182489" y="4018796"/>
            <a:ext cx="4898332" cy="40230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pPr algn="ctr"/>
            <a:r>
              <a:rPr lang="en-US" sz="1600" dirty="0">
                <a:solidFill>
                  <a:schemeClr val="tx1"/>
                </a:solidFill>
              </a:rPr>
              <a:t>ICON, HPC, ERP, Classroom Tech</a:t>
            </a:r>
            <a:endParaRPr lang="en-US" sz="1600" dirty="0">
              <a:solidFill>
                <a:schemeClr val="tx1"/>
              </a:solidFill>
              <a:ea typeface="Roboto"/>
              <a:cs typeface="Roboto"/>
            </a:endParaRPr>
          </a:p>
        </p:txBody>
      </p:sp>
      <p:sp>
        <p:nvSpPr>
          <p:cNvPr id="3" name="Footer Placeholder 2">
            <a:extLst>
              <a:ext uri="{FF2B5EF4-FFF2-40B4-BE49-F238E27FC236}">
                <a16:creationId xmlns:a16="http://schemas.microsoft.com/office/drawing/2014/main" id="{729F9B10-B05C-4047-8F3F-A7172CCE2721}"/>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defPPr>
              <a:defRPr lang="en-US"/>
            </a:defPPr>
            <a:lvl1pPr marL="0" algn="l" defTabSz="914400" rtl="0" eaLnBrk="1" latinLnBrk="0" hangingPunct="1">
              <a:defRPr sz="14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OneIT</a:t>
            </a:r>
            <a:endParaRPr lang="en-US" b="0" dirty="0"/>
          </a:p>
        </p:txBody>
      </p:sp>
      <p:sp>
        <p:nvSpPr>
          <p:cNvPr id="13" name="Rectangle: Rounded Corners 12">
            <a:extLst>
              <a:ext uri="{FF2B5EF4-FFF2-40B4-BE49-F238E27FC236}">
                <a16:creationId xmlns:a16="http://schemas.microsoft.com/office/drawing/2014/main" id="{7C5DF6AE-C886-4104-8543-A2B8FCE925A7}"/>
              </a:ext>
            </a:extLst>
          </p:cNvPr>
          <p:cNvSpPr/>
          <p:nvPr/>
        </p:nvSpPr>
        <p:spPr>
          <a:xfrm>
            <a:off x="4225439" y="2440466"/>
            <a:ext cx="4855382" cy="36220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pPr algn="ctr"/>
            <a:r>
              <a:rPr lang="en-US" sz="1600" dirty="0">
                <a:solidFill>
                  <a:schemeClr val="tx1"/>
                </a:solidFill>
              </a:rPr>
              <a:t>Discipline Specific S/W, Research Instruments</a:t>
            </a:r>
            <a:endParaRPr lang="en-US" sz="1600" dirty="0">
              <a:solidFill>
                <a:schemeClr val="tx1"/>
              </a:solidFill>
              <a:ea typeface="Roboto"/>
              <a:cs typeface="Roboto"/>
            </a:endParaRPr>
          </a:p>
        </p:txBody>
      </p:sp>
      <p:sp>
        <p:nvSpPr>
          <p:cNvPr id="15" name="Oval 14">
            <a:extLst>
              <a:ext uri="{FF2B5EF4-FFF2-40B4-BE49-F238E27FC236}">
                <a16:creationId xmlns:a16="http://schemas.microsoft.com/office/drawing/2014/main" id="{D91FBD83-5780-45AA-A9F3-36C36C178276}"/>
              </a:ext>
            </a:extLst>
          </p:cNvPr>
          <p:cNvSpPr/>
          <p:nvPr/>
        </p:nvSpPr>
        <p:spPr>
          <a:xfrm>
            <a:off x="5848553" y="2865399"/>
            <a:ext cx="1566204" cy="1089424"/>
          </a:xfrm>
          <a:prstGeom prst="ellipse">
            <a:avLst/>
          </a:prstGeom>
          <a:gradFill flip="none" rotWithShape="1">
            <a:gsLst>
              <a:gs pos="0">
                <a:schemeClr val="accent1">
                  <a:lumMod val="5000"/>
                  <a:lumOff val="95000"/>
                </a:schemeClr>
              </a:gs>
              <a:gs pos="47000">
                <a:schemeClr val="accent1">
                  <a:lumMod val="45000"/>
                  <a:lumOff val="55000"/>
                </a:schemeClr>
              </a:gs>
              <a:gs pos="73000">
                <a:schemeClr val="accent1">
                  <a:lumMod val="45000"/>
                  <a:lumOff val="55000"/>
                </a:schemeClr>
              </a:gs>
              <a:gs pos="100000">
                <a:schemeClr val="accent1">
                  <a:lumMod val="30000"/>
                  <a:lumOff val="70000"/>
                </a:schemeClr>
              </a:gs>
            </a:gsLst>
            <a:path path="circle">
              <a:fillToRect l="50000" t="50000" r="50000" b="50000"/>
            </a:path>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pPr algn="ctr"/>
            <a:r>
              <a:rPr lang="en-US" sz="1600" dirty="0">
                <a:solidFill>
                  <a:schemeClr val="tx1"/>
                </a:solidFill>
              </a:rPr>
              <a:t>Research</a:t>
            </a:r>
            <a:endParaRPr lang="en-US" sz="1600" dirty="0">
              <a:solidFill>
                <a:schemeClr val="tx1"/>
              </a:solidFill>
              <a:ea typeface="Roboto"/>
              <a:cs typeface="Roboto"/>
            </a:endParaRPr>
          </a:p>
        </p:txBody>
      </p:sp>
      <p:sp>
        <p:nvSpPr>
          <p:cNvPr id="16" name="Oval 15">
            <a:extLst>
              <a:ext uri="{FF2B5EF4-FFF2-40B4-BE49-F238E27FC236}">
                <a16:creationId xmlns:a16="http://schemas.microsoft.com/office/drawing/2014/main" id="{5FD1DB07-9E44-49FB-97B6-8A12CBD22DEF}"/>
              </a:ext>
            </a:extLst>
          </p:cNvPr>
          <p:cNvSpPr/>
          <p:nvPr/>
        </p:nvSpPr>
        <p:spPr>
          <a:xfrm>
            <a:off x="4182489" y="2865399"/>
            <a:ext cx="1566204" cy="1089424"/>
          </a:xfrm>
          <a:prstGeom prst="ellipse">
            <a:avLst/>
          </a:prstGeom>
          <a:gradFill flip="none" rotWithShape="1">
            <a:gsLst>
              <a:gs pos="0">
                <a:schemeClr val="accent1">
                  <a:lumMod val="5000"/>
                  <a:lumOff val="95000"/>
                </a:schemeClr>
              </a:gs>
              <a:gs pos="47000">
                <a:schemeClr val="accent1">
                  <a:lumMod val="45000"/>
                  <a:lumOff val="55000"/>
                </a:schemeClr>
              </a:gs>
              <a:gs pos="73000">
                <a:schemeClr val="accent1">
                  <a:lumMod val="45000"/>
                  <a:lumOff val="55000"/>
                </a:schemeClr>
              </a:gs>
              <a:gs pos="100000">
                <a:schemeClr val="accent1">
                  <a:lumMod val="30000"/>
                  <a:lumOff val="70000"/>
                </a:schemeClr>
              </a:gs>
            </a:gsLst>
            <a:path path="circle">
              <a:fillToRect l="50000" t="50000" r="50000" b="50000"/>
            </a:path>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pPr algn="ctr"/>
            <a:r>
              <a:rPr lang="en-US" sz="1600" dirty="0">
                <a:solidFill>
                  <a:schemeClr val="tx1"/>
                </a:solidFill>
              </a:rPr>
              <a:t>Teaching</a:t>
            </a:r>
            <a:endParaRPr lang="en-US" sz="1600" dirty="0">
              <a:solidFill>
                <a:schemeClr val="tx1"/>
              </a:solidFill>
              <a:ea typeface="Roboto"/>
              <a:cs typeface="Roboto"/>
            </a:endParaRPr>
          </a:p>
        </p:txBody>
      </p:sp>
      <p:sp>
        <p:nvSpPr>
          <p:cNvPr id="7" name="TextBox 6">
            <a:extLst>
              <a:ext uri="{FF2B5EF4-FFF2-40B4-BE49-F238E27FC236}">
                <a16:creationId xmlns:a16="http://schemas.microsoft.com/office/drawing/2014/main" id="{B35FE31A-39F2-45C9-9352-5F52B2C0CE15}"/>
              </a:ext>
            </a:extLst>
          </p:cNvPr>
          <p:cNvSpPr txBox="1"/>
          <p:nvPr/>
        </p:nvSpPr>
        <p:spPr>
          <a:xfrm>
            <a:off x="1035075" y="5005585"/>
            <a:ext cx="1165704" cy="646331"/>
          </a:xfrm>
          <a:prstGeom prst="rect">
            <a:avLst/>
          </a:prstGeom>
          <a:noFill/>
        </p:spPr>
        <p:txBody>
          <a:bodyPr wrap="none" rtlCol="0">
            <a:spAutoFit/>
          </a:bodyPr>
          <a:lstStyle/>
          <a:p>
            <a:r>
              <a:rPr lang="en-US" sz="3600" b="1" dirty="0">
                <a:solidFill>
                  <a:schemeClr val="bg1"/>
                </a:solidFill>
              </a:rPr>
              <a:t>Core</a:t>
            </a:r>
          </a:p>
        </p:txBody>
      </p:sp>
      <p:sp>
        <p:nvSpPr>
          <p:cNvPr id="17" name="TextBox 16">
            <a:extLst>
              <a:ext uri="{FF2B5EF4-FFF2-40B4-BE49-F238E27FC236}">
                <a16:creationId xmlns:a16="http://schemas.microsoft.com/office/drawing/2014/main" id="{D321B3E8-1F4D-4987-A4F0-51AEEAE4D35F}"/>
              </a:ext>
            </a:extLst>
          </p:cNvPr>
          <p:cNvSpPr txBox="1"/>
          <p:nvPr/>
        </p:nvSpPr>
        <p:spPr>
          <a:xfrm>
            <a:off x="1035075" y="3524919"/>
            <a:ext cx="2064989" cy="646331"/>
          </a:xfrm>
          <a:prstGeom prst="rect">
            <a:avLst/>
          </a:prstGeom>
          <a:noFill/>
        </p:spPr>
        <p:txBody>
          <a:bodyPr wrap="none" rtlCol="0">
            <a:spAutoFit/>
          </a:bodyPr>
          <a:lstStyle/>
          <a:p>
            <a:r>
              <a:rPr lang="en-US" sz="3600" b="1" dirty="0"/>
              <a:t>Common</a:t>
            </a:r>
          </a:p>
        </p:txBody>
      </p:sp>
      <p:sp>
        <p:nvSpPr>
          <p:cNvPr id="18" name="TextBox 17">
            <a:extLst>
              <a:ext uri="{FF2B5EF4-FFF2-40B4-BE49-F238E27FC236}">
                <a16:creationId xmlns:a16="http://schemas.microsoft.com/office/drawing/2014/main" id="{7131C07D-334F-40A9-8C7A-CD8857C0D235}"/>
              </a:ext>
            </a:extLst>
          </p:cNvPr>
          <p:cNvSpPr txBox="1"/>
          <p:nvPr/>
        </p:nvSpPr>
        <p:spPr>
          <a:xfrm>
            <a:off x="1035075" y="2505598"/>
            <a:ext cx="1636987" cy="646331"/>
          </a:xfrm>
          <a:prstGeom prst="rect">
            <a:avLst/>
          </a:prstGeom>
          <a:noFill/>
        </p:spPr>
        <p:txBody>
          <a:bodyPr wrap="none" rtlCol="0">
            <a:spAutoFit/>
          </a:bodyPr>
          <a:lstStyle/>
          <a:p>
            <a:r>
              <a:rPr lang="en-US" sz="3600" b="1" dirty="0"/>
              <a:t>Unique</a:t>
            </a:r>
          </a:p>
        </p:txBody>
      </p:sp>
      <p:sp>
        <p:nvSpPr>
          <p:cNvPr id="19" name="Right Brace 18">
            <a:extLst>
              <a:ext uri="{FF2B5EF4-FFF2-40B4-BE49-F238E27FC236}">
                <a16:creationId xmlns:a16="http://schemas.microsoft.com/office/drawing/2014/main" id="{3672EA3A-5BFB-4B99-87EA-7D9195E91328}"/>
              </a:ext>
            </a:extLst>
          </p:cNvPr>
          <p:cNvSpPr/>
          <p:nvPr/>
        </p:nvSpPr>
        <p:spPr>
          <a:xfrm>
            <a:off x="9490364" y="2429294"/>
            <a:ext cx="623454" cy="79894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Right Brace 19">
            <a:extLst>
              <a:ext uri="{FF2B5EF4-FFF2-40B4-BE49-F238E27FC236}">
                <a16:creationId xmlns:a16="http://schemas.microsoft.com/office/drawing/2014/main" id="{57FA450A-F00E-468F-A2FD-8721FA7257A8}"/>
              </a:ext>
            </a:extLst>
          </p:cNvPr>
          <p:cNvSpPr/>
          <p:nvPr/>
        </p:nvSpPr>
        <p:spPr>
          <a:xfrm>
            <a:off x="9535324" y="3225484"/>
            <a:ext cx="623454" cy="305541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a:extLst>
              <a:ext uri="{FF2B5EF4-FFF2-40B4-BE49-F238E27FC236}">
                <a16:creationId xmlns:a16="http://schemas.microsoft.com/office/drawing/2014/main" id="{AAC5218F-5F55-4B85-8E62-94CA944CFEA8}"/>
              </a:ext>
            </a:extLst>
          </p:cNvPr>
          <p:cNvSpPr txBox="1"/>
          <p:nvPr/>
        </p:nvSpPr>
        <p:spPr>
          <a:xfrm>
            <a:off x="10158777" y="2535001"/>
            <a:ext cx="1395913" cy="584775"/>
          </a:xfrm>
          <a:prstGeom prst="rect">
            <a:avLst/>
          </a:prstGeom>
          <a:noFill/>
        </p:spPr>
        <p:txBody>
          <a:bodyPr wrap="square" rtlCol="0">
            <a:spAutoFit/>
          </a:bodyPr>
          <a:lstStyle/>
          <a:p>
            <a:r>
              <a:rPr lang="en-US" sz="3200" b="1" dirty="0"/>
              <a:t>Spoke</a:t>
            </a:r>
          </a:p>
        </p:txBody>
      </p:sp>
      <p:sp>
        <p:nvSpPr>
          <p:cNvPr id="22" name="TextBox 21">
            <a:extLst>
              <a:ext uri="{FF2B5EF4-FFF2-40B4-BE49-F238E27FC236}">
                <a16:creationId xmlns:a16="http://schemas.microsoft.com/office/drawing/2014/main" id="{6B5662EC-B26A-4360-8C71-03123154A173}"/>
              </a:ext>
            </a:extLst>
          </p:cNvPr>
          <p:cNvSpPr txBox="1"/>
          <p:nvPr/>
        </p:nvSpPr>
        <p:spPr>
          <a:xfrm>
            <a:off x="10158777" y="4452734"/>
            <a:ext cx="1239982" cy="584775"/>
          </a:xfrm>
          <a:prstGeom prst="rect">
            <a:avLst/>
          </a:prstGeom>
          <a:noFill/>
        </p:spPr>
        <p:txBody>
          <a:bodyPr wrap="square" rtlCol="0">
            <a:spAutoFit/>
          </a:bodyPr>
          <a:lstStyle/>
          <a:p>
            <a:r>
              <a:rPr lang="en-US" sz="3200" b="1" dirty="0"/>
              <a:t>Hub</a:t>
            </a:r>
          </a:p>
        </p:txBody>
      </p:sp>
    </p:spTree>
    <p:extLst>
      <p:ext uri="{BB962C8B-B14F-4D97-AF65-F5344CB8AC3E}">
        <p14:creationId xmlns:p14="http://schemas.microsoft.com/office/powerpoint/2010/main" val="3280192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B7E685-73DB-219C-214E-87801B54CDA2}"/>
              </a:ext>
            </a:extLst>
          </p:cNvPr>
          <p:cNvSpPr>
            <a:spLocks noGrp="1"/>
          </p:cNvSpPr>
          <p:nvPr>
            <p:ph idx="1"/>
          </p:nvPr>
        </p:nvSpPr>
        <p:spPr>
          <a:xfrm>
            <a:off x="1131711" y="2258307"/>
            <a:ext cx="10515600" cy="4351338"/>
          </a:xfrm>
        </p:spPr>
        <p:txBody>
          <a:bodyPr/>
          <a:lstStyle/>
          <a:p>
            <a:endParaRPr lang="en-US" dirty="0"/>
          </a:p>
          <a:p>
            <a:r>
              <a:rPr lang="en-US" dirty="0"/>
              <a:t>Questions submitted through registration survey</a:t>
            </a:r>
          </a:p>
        </p:txBody>
      </p:sp>
      <p:pic>
        <p:nvPicPr>
          <p:cNvPr id="2" name="Content Placeholder 5">
            <a:extLst>
              <a:ext uri="{FF2B5EF4-FFF2-40B4-BE49-F238E27FC236}">
                <a16:creationId xmlns:a16="http://schemas.microsoft.com/office/drawing/2014/main" id="{717073F5-CDE9-46E0-592A-DA26C943BC1C}"/>
              </a:ext>
            </a:extLst>
          </p:cNvPr>
          <p:cNvPicPr>
            <a:picLocks noChangeAspect="1"/>
          </p:cNvPicPr>
          <p:nvPr/>
        </p:nvPicPr>
        <p:blipFill>
          <a:blip r:embed="rId2"/>
          <a:stretch>
            <a:fillRect/>
          </a:stretch>
        </p:blipFill>
        <p:spPr>
          <a:xfrm>
            <a:off x="0" y="5396325"/>
            <a:ext cx="1595292" cy="1595292"/>
          </a:xfrm>
          <a:prstGeom prst="rect">
            <a:avLst/>
          </a:prstGeom>
        </p:spPr>
      </p:pic>
      <p:sp>
        <p:nvSpPr>
          <p:cNvPr id="4" name="Title 1">
            <a:extLst>
              <a:ext uri="{FF2B5EF4-FFF2-40B4-BE49-F238E27FC236}">
                <a16:creationId xmlns:a16="http://schemas.microsoft.com/office/drawing/2014/main" id="{E3813A9A-3AE5-AB30-D01E-D0262A835B55}"/>
              </a:ext>
            </a:extLst>
          </p:cNvPr>
          <p:cNvSpPr>
            <a:spLocks noGrp="1"/>
          </p:cNvSpPr>
          <p:nvPr>
            <p:ph type="title"/>
          </p:nvPr>
        </p:nvSpPr>
        <p:spPr>
          <a:xfrm>
            <a:off x="1131711" y="1695244"/>
            <a:ext cx="3338179" cy="1418696"/>
          </a:xfrm>
        </p:spPr>
        <p:txBody>
          <a:bodyPr>
            <a:normAutofit/>
          </a:bodyPr>
          <a:lstStyle/>
          <a:p>
            <a:r>
              <a:rPr lang="en-US" sz="5400" b="1" dirty="0"/>
              <a:t>Q&amp;A</a:t>
            </a:r>
          </a:p>
        </p:txBody>
      </p:sp>
    </p:spTree>
    <p:extLst>
      <p:ext uri="{BB962C8B-B14F-4D97-AF65-F5344CB8AC3E}">
        <p14:creationId xmlns:p14="http://schemas.microsoft.com/office/powerpoint/2010/main" val="2975619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B7E685-73DB-219C-214E-87801B54CDA2}"/>
              </a:ext>
            </a:extLst>
          </p:cNvPr>
          <p:cNvSpPr>
            <a:spLocks noGrp="1"/>
          </p:cNvSpPr>
          <p:nvPr>
            <p:ph idx="1"/>
          </p:nvPr>
        </p:nvSpPr>
        <p:spPr>
          <a:xfrm>
            <a:off x="838200" y="1973763"/>
            <a:ext cx="10515600" cy="4351338"/>
          </a:xfrm>
        </p:spPr>
        <p:txBody>
          <a:bodyPr>
            <a:normAutofit/>
          </a:bodyPr>
          <a:lstStyle/>
          <a:p>
            <a:r>
              <a:rPr lang="en-US" dirty="0">
                <a:effectLst/>
                <a:latin typeface="Calibri" panose="020F0502020204030204" pitchFamily="34" charset="0"/>
              </a:rPr>
              <a:t>What are the current leading technology challenges facing the UIHC organization, and how are you addressing them? </a:t>
            </a:r>
          </a:p>
          <a:p>
            <a:r>
              <a:rPr lang="en-US" dirty="0">
                <a:effectLst/>
                <a:latin typeface="Calibri" panose="020F0502020204030204" pitchFamily="34" charset="0"/>
              </a:rPr>
              <a:t>What accomplishment are you most proud of? </a:t>
            </a:r>
          </a:p>
          <a:p>
            <a:r>
              <a:rPr lang="en-US" dirty="0">
                <a:effectLst/>
                <a:latin typeface="Calibri" panose="020F0502020204030204" pitchFamily="34" charset="0"/>
              </a:rPr>
              <a:t>What are your long-term plans for the technology function at UIHC, and how do you see it evolving in the coming years? </a:t>
            </a:r>
          </a:p>
          <a:p>
            <a:r>
              <a:rPr lang="en-US" dirty="0">
                <a:effectLst/>
                <a:latin typeface="Calibri" panose="020F0502020204030204" pitchFamily="34" charset="0"/>
              </a:rPr>
              <a:t>What metrics are the CIOs held accountable for and by whom holds them accountable? </a:t>
            </a:r>
            <a:endParaRPr lang="en-US" dirty="0"/>
          </a:p>
        </p:txBody>
      </p:sp>
      <p:pic>
        <p:nvPicPr>
          <p:cNvPr id="2" name="Content Placeholder 5">
            <a:extLst>
              <a:ext uri="{FF2B5EF4-FFF2-40B4-BE49-F238E27FC236}">
                <a16:creationId xmlns:a16="http://schemas.microsoft.com/office/drawing/2014/main" id="{0AD450F4-E10A-B044-0E48-8A04FCB33E4B}"/>
              </a:ext>
            </a:extLst>
          </p:cNvPr>
          <p:cNvPicPr>
            <a:picLocks noChangeAspect="1"/>
          </p:cNvPicPr>
          <p:nvPr/>
        </p:nvPicPr>
        <p:blipFill>
          <a:blip r:embed="rId2"/>
          <a:stretch>
            <a:fillRect/>
          </a:stretch>
        </p:blipFill>
        <p:spPr>
          <a:xfrm>
            <a:off x="0" y="5396325"/>
            <a:ext cx="1595292" cy="1595292"/>
          </a:xfrm>
          <a:prstGeom prst="rect">
            <a:avLst/>
          </a:prstGeom>
        </p:spPr>
      </p:pic>
    </p:spTree>
    <p:extLst>
      <p:ext uri="{BB962C8B-B14F-4D97-AF65-F5344CB8AC3E}">
        <p14:creationId xmlns:p14="http://schemas.microsoft.com/office/powerpoint/2010/main" val="1060261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B7E685-73DB-219C-214E-87801B54CDA2}"/>
              </a:ext>
            </a:extLst>
          </p:cNvPr>
          <p:cNvSpPr>
            <a:spLocks noGrp="1"/>
          </p:cNvSpPr>
          <p:nvPr>
            <p:ph idx="1"/>
          </p:nvPr>
        </p:nvSpPr>
        <p:spPr>
          <a:xfrm>
            <a:off x="838200" y="2143096"/>
            <a:ext cx="10515600" cy="4351338"/>
          </a:xfrm>
        </p:spPr>
        <p:txBody>
          <a:bodyPr/>
          <a:lstStyle/>
          <a:p>
            <a:r>
              <a:rPr lang="en-US" dirty="0"/>
              <a:t>What is </a:t>
            </a:r>
            <a:r>
              <a:rPr lang="en-US" dirty="0" err="1"/>
              <a:t>OneIT</a:t>
            </a:r>
            <a:r>
              <a:rPr lang="en-US" dirty="0"/>
              <a:t>? / Who is </a:t>
            </a:r>
            <a:r>
              <a:rPr lang="en-US" dirty="0" err="1"/>
              <a:t>OneIT</a:t>
            </a:r>
            <a:r>
              <a:rPr lang="en-US" dirty="0"/>
              <a:t>? What is the biggest challenge of shared IT governance at UI? </a:t>
            </a:r>
          </a:p>
          <a:p>
            <a:r>
              <a:rPr lang="en-US" dirty="0"/>
              <a:t>From your perspective, what is the biggest challenge for IT @ UI in the next decade? What is your strategy to approach this challenge? </a:t>
            </a:r>
          </a:p>
          <a:p>
            <a:r>
              <a:rPr lang="en-US" dirty="0"/>
              <a:t>What does the future of </a:t>
            </a:r>
            <a:r>
              <a:rPr lang="en-US" dirty="0" err="1"/>
              <a:t>OneIT</a:t>
            </a:r>
            <a:r>
              <a:rPr lang="en-US" dirty="0"/>
              <a:t> look like over the next five years?</a:t>
            </a:r>
          </a:p>
          <a:p>
            <a:endParaRPr lang="en-US" dirty="0"/>
          </a:p>
        </p:txBody>
      </p:sp>
      <p:pic>
        <p:nvPicPr>
          <p:cNvPr id="2" name="Content Placeholder 5">
            <a:extLst>
              <a:ext uri="{FF2B5EF4-FFF2-40B4-BE49-F238E27FC236}">
                <a16:creationId xmlns:a16="http://schemas.microsoft.com/office/drawing/2014/main" id="{64F0F264-B602-F570-3A6B-1A4055E945A0}"/>
              </a:ext>
            </a:extLst>
          </p:cNvPr>
          <p:cNvPicPr>
            <a:picLocks noChangeAspect="1"/>
          </p:cNvPicPr>
          <p:nvPr/>
        </p:nvPicPr>
        <p:blipFill>
          <a:blip r:embed="rId2"/>
          <a:stretch>
            <a:fillRect/>
          </a:stretch>
        </p:blipFill>
        <p:spPr>
          <a:xfrm>
            <a:off x="0" y="5396325"/>
            <a:ext cx="1595292" cy="1595292"/>
          </a:xfrm>
          <a:prstGeom prst="rect">
            <a:avLst/>
          </a:prstGeom>
        </p:spPr>
      </p:pic>
    </p:spTree>
    <p:extLst>
      <p:ext uri="{BB962C8B-B14F-4D97-AF65-F5344CB8AC3E}">
        <p14:creationId xmlns:p14="http://schemas.microsoft.com/office/powerpoint/2010/main" val="1707179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B7E685-73DB-219C-214E-87801B54CDA2}"/>
              </a:ext>
            </a:extLst>
          </p:cNvPr>
          <p:cNvSpPr>
            <a:spLocks noGrp="1"/>
          </p:cNvSpPr>
          <p:nvPr>
            <p:ph idx="1"/>
          </p:nvPr>
        </p:nvSpPr>
        <p:spPr>
          <a:xfrm>
            <a:off x="838200" y="2147433"/>
            <a:ext cx="10515600" cy="4351338"/>
          </a:xfrm>
        </p:spPr>
        <p:txBody>
          <a:bodyPr/>
          <a:lstStyle/>
          <a:p>
            <a:r>
              <a:rPr lang="en-US" dirty="0"/>
              <a:t>It seems that HCIS and ITS have different requirements to remote workers. What impact has this had, and what changes have you observed to the culture of ITS since the onset of the pandemic?</a:t>
            </a:r>
          </a:p>
        </p:txBody>
      </p:sp>
      <p:pic>
        <p:nvPicPr>
          <p:cNvPr id="2" name="Content Placeholder 5">
            <a:extLst>
              <a:ext uri="{FF2B5EF4-FFF2-40B4-BE49-F238E27FC236}">
                <a16:creationId xmlns:a16="http://schemas.microsoft.com/office/drawing/2014/main" id="{44B388EF-1575-76C9-7712-721CF5026199}"/>
              </a:ext>
            </a:extLst>
          </p:cNvPr>
          <p:cNvPicPr>
            <a:picLocks noChangeAspect="1"/>
          </p:cNvPicPr>
          <p:nvPr/>
        </p:nvPicPr>
        <p:blipFill>
          <a:blip r:embed="rId2"/>
          <a:stretch>
            <a:fillRect/>
          </a:stretch>
        </p:blipFill>
        <p:spPr>
          <a:xfrm>
            <a:off x="0" y="5396325"/>
            <a:ext cx="1595292" cy="1595292"/>
          </a:xfrm>
          <a:prstGeom prst="rect">
            <a:avLst/>
          </a:prstGeom>
        </p:spPr>
      </p:pic>
    </p:spTree>
    <p:extLst>
      <p:ext uri="{BB962C8B-B14F-4D97-AF65-F5344CB8AC3E}">
        <p14:creationId xmlns:p14="http://schemas.microsoft.com/office/powerpoint/2010/main" val="415860170"/>
      </p:ext>
    </p:extLst>
  </p:cSld>
  <p:clrMapOvr>
    <a:masterClrMapping/>
  </p:clrMapOvr>
</p:sld>
</file>

<file path=ppt/theme/theme1.xml><?xml version="1.0" encoding="utf-8"?>
<a:theme xmlns:a="http://schemas.openxmlformats.org/drawingml/2006/main" name="Office Theme">
  <a:themeElements>
    <a:clrScheme name="TF_UI template colors">
      <a:dk1>
        <a:srgbClr val="000000"/>
      </a:dk1>
      <a:lt1>
        <a:srgbClr val="FFFFFF"/>
      </a:lt1>
      <a:dk2>
        <a:srgbClr val="606569"/>
      </a:dk2>
      <a:lt2>
        <a:srgbClr val="BABCBB"/>
      </a:lt2>
      <a:accent1>
        <a:srgbClr val="FECD02"/>
      </a:accent1>
      <a:accent2>
        <a:srgbClr val="606568"/>
      </a:accent2>
      <a:accent3>
        <a:srgbClr val="BABBBB"/>
      </a:accent3>
      <a:accent4>
        <a:srgbClr val="00A8DF"/>
      </a:accent4>
      <a:accent5>
        <a:srgbClr val="00AF66"/>
      </a:accent5>
      <a:accent6>
        <a:srgbClr val="FE8201"/>
      </a:accent6>
      <a:hlink>
        <a:srgbClr val="00548B"/>
      </a:hlink>
      <a:folHlink>
        <a:srgbClr val="62656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e31e808-ea02-4b4e-867b-ebf3956b127b">
      <Terms xmlns="http://schemas.microsoft.com/office/infopath/2007/PartnerControls"/>
    </lcf76f155ced4ddcb4097134ff3c332f>
    <TaxCatchAll xmlns="f7bd82a8-1625-49f4-945d-9318a4e66ec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E2E5CFCA395D54992946B3F4DD8E37C" ma:contentTypeVersion="10" ma:contentTypeDescription="Create a new document." ma:contentTypeScope="" ma:versionID="4e384f174c5e8adac4383431cfd499b3">
  <xsd:schema xmlns:xsd="http://www.w3.org/2001/XMLSchema" xmlns:xs="http://www.w3.org/2001/XMLSchema" xmlns:p="http://schemas.microsoft.com/office/2006/metadata/properties" xmlns:ns2="9e31e808-ea02-4b4e-867b-ebf3956b127b" xmlns:ns3="f7bd82a8-1625-49f4-945d-9318a4e66ec1" targetNamespace="http://schemas.microsoft.com/office/2006/metadata/properties" ma:root="true" ma:fieldsID="39b0df735bc039add23666c97fc3ca69" ns2:_="" ns3:_="">
    <xsd:import namespace="9e31e808-ea02-4b4e-867b-ebf3956b127b"/>
    <xsd:import namespace="f7bd82a8-1625-49f4-945d-9318a4e66ec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31e808-ea02-4b4e-867b-ebf3956b12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af9f51b-2984-4022-8acc-3c23a99e8b1c"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7bd82a8-1625-49f4-945d-9318a4e66ec1"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687c5472-ee3b-4a6d-bea7-33d6127b9877}" ma:internalName="TaxCatchAll" ma:showField="CatchAllData" ma:web="f7bd82a8-1625-49f4-945d-9318a4e66e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C31ACD-D79F-4521-BF1B-AE738341F4F7}">
  <ds:schemaRefs>
    <ds:schemaRef ds:uri="http://schemas.microsoft.com/sharepoint/v3/contenttype/forms"/>
  </ds:schemaRefs>
</ds:datastoreItem>
</file>

<file path=customXml/itemProps2.xml><?xml version="1.0" encoding="utf-8"?>
<ds:datastoreItem xmlns:ds="http://schemas.openxmlformats.org/officeDocument/2006/customXml" ds:itemID="{973439DB-0AB7-44A6-9080-EE2E68985C4B}">
  <ds:schemaRefs>
    <ds:schemaRef ds:uri="http://schemas.microsoft.com/office/infopath/2007/PartnerControls"/>
    <ds:schemaRef ds:uri="http://purl.org/dc/terms/"/>
    <ds:schemaRef ds:uri="9e31e808-ea02-4b4e-867b-ebf3956b127b"/>
    <ds:schemaRef ds:uri="f7bd82a8-1625-49f4-945d-9318a4e66ec1"/>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C49EB387-7EC5-453B-BA61-0233F9FB0F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31e808-ea02-4b4e-867b-ebf3956b127b"/>
    <ds:schemaRef ds:uri="f7bd82a8-1625-49f4-945d-9318a4e66e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976</TotalTime>
  <Words>798</Words>
  <Application>Microsoft Macintosh PowerPoint</Application>
  <PresentationFormat>Widescreen</PresentationFormat>
  <Paragraphs>101</Paragraphs>
  <Slides>21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Calibri Light</vt:lpstr>
      <vt:lpstr>Arial</vt:lpstr>
      <vt:lpstr>Roboto</vt:lpstr>
      <vt:lpstr>Calibri</vt:lpstr>
      <vt:lpstr>Office Theme</vt:lpstr>
      <vt:lpstr>CIO Presentation</vt:lpstr>
      <vt:lpstr>PowerPoint Presentation</vt:lpstr>
      <vt:lpstr>Hub and Spoke Model</vt:lpstr>
      <vt:lpstr>Hub and Spoke Model</vt:lpstr>
      <vt:lpstr>OneIT - Core, Common, Unique</vt:lpstr>
      <vt:lpstr>Q&amp;A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Espey, Michael A</dc:creator>
  <cp:lastModifiedBy>Riehl Dahya, Nicole M</cp:lastModifiedBy>
  <cp:revision>19</cp:revision>
  <dcterms:created xsi:type="dcterms:W3CDTF">2023-02-24T21:18:44Z</dcterms:created>
  <dcterms:modified xsi:type="dcterms:W3CDTF">2023-06-04T21:06:23Z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0x010100FE2E5CFCA395D54992946B3F4DD8E37C</vt:lpwstr>
  </property>
</Properties>
</file>